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3" r:id="rId2"/>
    <p:sldId id="426" r:id="rId3"/>
    <p:sldId id="427" r:id="rId4"/>
    <p:sldId id="428" r:id="rId5"/>
    <p:sldId id="429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94" userDrawn="1">
          <p15:clr>
            <a:srgbClr val="A4A3A4"/>
          </p15:clr>
        </p15:guide>
        <p15:guide id="4" pos="4747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201" userDrawn="1">
          <p15:clr>
            <a:srgbClr val="A4A3A4"/>
          </p15:clr>
        </p15:guide>
        <p15:guide id="7" pos="5654" userDrawn="1">
          <p15:clr>
            <a:srgbClr val="A4A3A4"/>
          </p15:clr>
        </p15:guide>
        <p15:guide id="8" pos="6108" userDrawn="1">
          <p15:clr>
            <a:srgbClr val="A4A3A4"/>
          </p15:clr>
        </p15:guide>
        <p15:guide id="9" pos="6607" userDrawn="1">
          <p15:clr>
            <a:srgbClr val="A4A3A4"/>
          </p15:clr>
        </p15:guide>
        <p15:guide id="10" pos="7015" userDrawn="1">
          <p15:clr>
            <a:srgbClr val="A4A3A4"/>
          </p15:clr>
        </p15:guide>
        <p15:guide id="11" pos="7469" userDrawn="1">
          <p15:clr>
            <a:srgbClr val="A4A3A4"/>
          </p15:clr>
        </p15:guide>
        <p15:guide id="12" pos="3386" userDrawn="1">
          <p15:clr>
            <a:srgbClr val="A4A3A4"/>
          </p15:clr>
        </p15:guide>
        <p15:guide id="13" pos="2933" userDrawn="1">
          <p15:clr>
            <a:srgbClr val="A4A3A4"/>
          </p15:clr>
        </p15:guide>
        <p15:guide id="14" pos="2479" userDrawn="1">
          <p15:clr>
            <a:srgbClr val="A4A3A4"/>
          </p15:clr>
        </p15:guide>
        <p15:guide id="15" pos="1980" userDrawn="1">
          <p15:clr>
            <a:srgbClr val="A4A3A4"/>
          </p15:clr>
        </p15:guide>
        <p15:guide id="16" pos="1527" userDrawn="1">
          <p15:clr>
            <a:srgbClr val="A4A3A4"/>
          </p15:clr>
        </p15:guide>
        <p15:guide id="17" pos="1073" userDrawn="1">
          <p15:clr>
            <a:srgbClr val="A4A3A4"/>
          </p15:clr>
        </p15:guide>
        <p15:guide id="18" pos="619" userDrawn="1">
          <p15:clr>
            <a:srgbClr val="A4A3A4"/>
          </p15:clr>
        </p15:guide>
        <p15:guide id="19" pos="166" userDrawn="1">
          <p15:clr>
            <a:srgbClr val="A4A3A4"/>
          </p15:clr>
        </p15:guide>
        <p15:guide id="20" orient="horz" pos="2614" userDrawn="1">
          <p15:clr>
            <a:srgbClr val="A4A3A4"/>
          </p15:clr>
        </p15:guide>
        <p15:guide id="21" orient="horz" pos="3113" userDrawn="1">
          <p15:clr>
            <a:srgbClr val="A4A3A4"/>
          </p15:clr>
        </p15:guide>
        <p15:guide id="22" orient="horz" pos="3521" userDrawn="1">
          <p15:clr>
            <a:srgbClr val="A4A3A4"/>
          </p15:clr>
        </p15:guide>
        <p15:guide id="23" orient="horz" pos="3974" userDrawn="1">
          <p15:clr>
            <a:srgbClr val="A4A3A4"/>
          </p15:clr>
        </p15:guide>
        <p15:guide id="24" orient="horz" pos="1207" userDrawn="1">
          <p15:clr>
            <a:srgbClr val="A4A3A4"/>
          </p15:clr>
        </p15:guide>
        <p15:guide id="25" orient="horz" pos="799" userDrawn="1">
          <p15:clr>
            <a:srgbClr val="A4A3A4"/>
          </p15:clr>
        </p15:guide>
        <p15:guide id="26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D"/>
    <a:srgbClr val="DF9F3B"/>
    <a:srgbClr val="6B4A3F"/>
    <a:srgbClr val="ECCC8B"/>
    <a:srgbClr val="FDFBEF"/>
    <a:srgbClr val="D75A30"/>
    <a:srgbClr val="492815"/>
    <a:srgbClr val="B5C094"/>
    <a:srgbClr val="AEA3A0"/>
    <a:srgbClr val="FFF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/>
    <p:restoredTop sz="94586"/>
  </p:normalViewPr>
  <p:slideViewPr>
    <p:cSldViewPr snapToObjects="1" showGuides="1">
      <p:cViewPr>
        <p:scale>
          <a:sx n="28" d="100"/>
          <a:sy n="28" d="100"/>
        </p:scale>
        <p:origin x="3264" y="1816"/>
      </p:cViewPr>
      <p:guideLst>
        <p:guide orient="horz" pos="1706"/>
        <p:guide pos="3840"/>
        <p:guide pos="4294"/>
        <p:guide pos="4747"/>
        <p:guide orient="horz" pos="2160"/>
        <p:guide pos="5201"/>
        <p:guide pos="5654"/>
        <p:guide pos="6108"/>
        <p:guide pos="6607"/>
        <p:guide pos="7015"/>
        <p:guide pos="7469"/>
        <p:guide pos="3386"/>
        <p:guide pos="2933"/>
        <p:guide pos="2479"/>
        <p:guide pos="1980"/>
        <p:guide pos="1527"/>
        <p:guide pos="1073"/>
        <p:guide pos="619"/>
        <p:guide pos="166"/>
        <p:guide orient="horz" pos="2614"/>
        <p:guide orient="horz" pos="3113"/>
        <p:guide orient="horz" pos="3521"/>
        <p:guide orient="horz" pos="3974"/>
        <p:guide orient="horz" pos="1207"/>
        <p:guide orient="horz" pos="799"/>
        <p:guide orient="horz"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D1DE-5BFC-B147-91AD-E4EC3A77E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45CAD-D1BD-8E48-ACDD-FA27432C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CF83-1D8B-0643-AADF-19C40A22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469A-5940-F94E-9F38-ABBF17EE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8DB1-5CFD-074B-9389-632B9DD9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10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8864-4F64-7E4B-8148-0A65E641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1C5A0-C077-3042-8E0D-733FE004D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FED3-9233-1544-9346-5AB14FE2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4D0DC-55AB-3348-B9F3-44513B3C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8FC1-E9E1-0D40-944F-E0A96E7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561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3937-2A15-244F-A9F2-E949347BE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26FF5-6CE6-B24D-9345-12EC933F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1616-4CE2-5C4A-BB33-AA26D09E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81D6-FA8A-124D-A2E8-EF163309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72CD-A0A8-B849-8C63-FDA731A2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523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AC86-55F7-AD43-9D92-97E86F03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357D-D03D-1342-BE41-309A686E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1D2FE-06F7-A04C-A822-0D1C774F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206B-5FAD-7641-B1D0-9E593FF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5896-1DF0-FF4A-B9A7-5E4B9088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009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B556-FC73-5044-B353-A9AA5638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B2EC9-F9E2-B34F-9E96-E26A7F4CD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2CED-3187-D64C-AF97-7C540713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C67F4-0BD8-0840-A8CC-0AD46A9C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15A94-8054-9E49-983D-83919FF6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5637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728C-69DB-3745-AF21-9A158C86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B56D-EB3C-AB42-9B1E-AC0BE3018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05F81-6939-B04F-9A53-56B6D2CBC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8BFEE-6D5C-7041-B246-177298D0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9FD54-ECDC-334A-BED8-477B53E4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17251-997F-3142-A8C4-B3C5E7D0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026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5875-ED18-8C42-8BA4-E618C6EA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59211-24F7-3A41-9EB4-71CF1FDB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2F090-E5F8-8A4A-AD85-288540E6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79F86-D4A7-C746-911B-6EA140619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5BECA-AE3C-044D-AB60-549BF5032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0C71F-E96B-FE46-874D-2E778D09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21E4F-3AD6-6447-AE4E-14C24842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8BDBC-A4C1-AF4C-A877-E7BD880F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99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902A-D47D-1F47-9E7B-5B16092E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A5D6D-3964-A842-A5FC-D7CA7CCA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DA414-15DF-CC46-BD03-9D6BA2C8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A46EB-7E12-D346-9CC7-5B4D5535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93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54CE-718E-BE4E-B31C-98B31FBA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85C52-128F-E244-86D8-74E38E97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E0B0A-BD4B-494A-9B33-471D06A5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20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58B9-4392-0640-994B-83784A1A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5BC1-83AA-814B-8C55-DF3681E8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7A5F-54D9-DC43-8075-39EF6B7F2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38BAE-630A-C04F-8C26-24847E48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7A066-786D-534E-B3BD-F08670A4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48FDB-5FD5-554E-A417-B5C48597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0186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3B80-D71F-A142-A002-53A79405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81641-6486-0348-B8E0-AA0A617D8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1C36D-C3A3-3D42-A8E0-0549C2C52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8C02F-781A-3745-91A0-33888F03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53980-E502-E141-A4AF-035E092D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1B60-CE66-B54E-BC04-5AF4010B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276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6C267-7002-264D-B37D-CDABB0C3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DD301-7E57-DC4C-96E1-84BAABCE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F5B1-1F7B-DB47-B0B8-6985D36BA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E04E-93F5-2048-AB11-9ACDD9F47E6F}" type="datetimeFigureOut">
              <a:rPr lang="en-VN" smtClean="0"/>
              <a:t>10/23/21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F690-93B3-674B-810F-290D4FBC0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EE67D-7037-1D44-883B-145C717AB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6FA1D-BCB2-8240-BCA1-FE1DBEE5F64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63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9694162-A7AD-E741-8B21-2A65612E85CD}"/>
              </a:ext>
            </a:extLst>
          </p:cNvPr>
          <p:cNvGrpSpPr/>
          <p:nvPr/>
        </p:nvGrpSpPr>
        <p:grpSpPr>
          <a:xfrm>
            <a:off x="1775520" y="2420888"/>
            <a:ext cx="8673448" cy="1269560"/>
            <a:chOff x="684765" y="1995922"/>
            <a:chExt cx="4331115" cy="6339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8456425-7126-A24B-B0F5-609EBDEFEC91}"/>
                </a:ext>
              </a:extLst>
            </p:cNvPr>
            <p:cNvSpPr/>
            <p:nvPr/>
          </p:nvSpPr>
          <p:spPr>
            <a:xfrm>
              <a:off x="684765" y="1995922"/>
              <a:ext cx="4331115" cy="633959"/>
            </a:xfrm>
            <a:prstGeom prst="roundRect">
              <a:avLst>
                <a:gd name="adj" fmla="val 21797"/>
              </a:avLst>
            </a:prstGeom>
            <a:solidFill>
              <a:srgbClr val="DF9F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35" name="Graphic 34" descr="Magnifying glass">
              <a:extLst>
                <a:ext uri="{FF2B5EF4-FFF2-40B4-BE49-F238E27FC236}">
                  <a16:creationId xmlns:a16="http://schemas.microsoft.com/office/drawing/2014/main" id="{CC8E752B-126F-704D-B326-E42C57042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408" y="2099807"/>
              <a:ext cx="403196" cy="40319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4ADF8B-72E7-8B47-BA9B-7883FA05E968}"/>
              </a:ext>
            </a:extLst>
          </p:cNvPr>
          <p:cNvSpPr txBox="1"/>
          <p:nvPr/>
        </p:nvSpPr>
        <p:spPr>
          <a:xfrm>
            <a:off x="2913956" y="2640169"/>
            <a:ext cx="527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@Conbabaaa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0194C6-8747-FF4E-B902-D567F854BA78}"/>
              </a:ext>
            </a:extLst>
          </p:cNvPr>
          <p:cNvGrpSpPr/>
          <p:nvPr/>
        </p:nvGrpSpPr>
        <p:grpSpPr>
          <a:xfrm>
            <a:off x="4452301" y="4314227"/>
            <a:ext cx="3319886" cy="836293"/>
            <a:chOff x="4452301" y="4314227"/>
            <a:chExt cx="3319886" cy="83629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116231-ECFB-B147-9208-185F58DBB645}"/>
                </a:ext>
              </a:extLst>
            </p:cNvPr>
            <p:cNvSpPr/>
            <p:nvPr/>
          </p:nvSpPr>
          <p:spPr>
            <a:xfrm>
              <a:off x="4452301" y="4314227"/>
              <a:ext cx="3319886" cy="836293"/>
            </a:xfrm>
            <a:prstGeom prst="roundRect">
              <a:avLst>
                <a:gd name="adj" fmla="val 24340"/>
              </a:avLst>
            </a:prstGeom>
            <a:solidFill>
              <a:srgbClr val="F9C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78677F-1C19-774D-A1F7-88D4E94E216D}"/>
                </a:ext>
              </a:extLst>
            </p:cNvPr>
            <p:cNvSpPr txBox="1"/>
            <p:nvPr/>
          </p:nvSpPr>
          <p:spPr>
            <a:xfrm>
              <a:off x="4943872" y="4444436"/>
              <a:ext cx="2304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200" b="1" dirty="0">
                  <a:solidFill>
                    <a:srgbClr val="E37B5A"/>
                  </a:solidFill>
                  <a:latin typeface="Century Gothic" panose="020B0502020202020204" pitchFamily="34" charset="0"/>
                </a:rPr>
                <a:t>Search</a:t>
              </a:r>
            </a:p>
          </p:txBody>
        </p:sp>
      </p:grpSp>
      <p:pic>
        <p:nvPicPr>
          <p:cNvPr id="14" name="Graphic 13" descr="Cursor">
            <a:extLst>
              <a:ext uri="{FF2B5EF4-FFF2-40B4-BE49-F238E27FC236}">
                <a16:creationId xmlns:a16="http://schemas.microsoft.com/office/drawing/2014/main" id="{755D4476-93E0-8F40-850F-CE14989DB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8968" y="4766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01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0.25703 0.31991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1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703 0.31991 L -0.31185 0.59699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4" y="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901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5">
            <a:extLst>
              <a:ext uri="{FF2B5EF4-FFF2-40B4-BE49-F238E27FC236}">
                <a16:creationId xmlns:a16="http://schemas.microsoft.com/office/drawing/2014/main" id="{4C1CA720-EA41-3041-9F69-37A0D998CD4D}"/>
              </a:ext>
            </a:extLst>
          </p:cNvPr>
          <p:cNvSpPr/>
          <p:nvPr/>
        </p:nvSpPr>
        <p:spPr>
          <a:xfrm>
            <a:off x="5408069" y="10502223"/>
            <a:ext cx="76942" cy="71380"/>
          </a:xfrm>
          <a:custGeom>
            <a:avLst/>
            <a:gdLst>
              <a:gd name="connsiteX0" fmla="*/ 38722 w 76942"/>
              <a:gd name="connsiteY0" fmla="*/ -187 h 71380"/>
              <a:gd name="connsiteX1" fmla="*/ -177 w 76942"/>
              <a:gd name="connsiteY1" fmla="*/ 40167 h 71380"/>
              <a:gd name="connsiteX2" fmla="*/ 38722 w 76942"/>
              <a:gd name="connsiteY2" fmla="*/ 71194 h 71380"/>
              <a:gd name="connsiteX3" fmla="*/ 76765 w 76942"/>
              <a:gd name="connsiteY3" fmla="*/ 35504 h 71380"/>
              <a:gd name="connsiteX4" fmla="*/ 38722 w 76942"/>
              <a:gd name="connsiteY4" fmla="*/ -187 h 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42" h="71380">
                <a:moveTo>
                  <a:pt x="38722" y="-187"/>
                </a:moveTo>
                <a:cubicBezTo>
                  <a:pt x="35132" y="19914"/>
                  <a:pt x="19767" y="35854"/>
                  <a:pt x="-177" y="40167"/>
                </a:cubicBezTo>
                <a:cubicBezTo>
                  <a:pt x="16562" y="44260"/>
                  <a:pt x="30828" y="45687"/>
                  <a:pt x="38722" y="71194"/>
                </a:cubicBezTo>
                <a:cubicBezTo>
                  <a:pt x="41440" y="51826"/>
                  <a:pt x="57276" y="36970"/>
                  <a:pt x="76765" y="35504"/>
                </a:cubicBezTo>
                <a:cubicBezTo>
                  <a:pt x="54605" y="30269"/>
                  <a:pt x="49850" y="26843"/>
                  <a:pt x="38722" y="-187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74893D4B-F571-CD4A-BE72-460D3351F1CE}"/>
              </a:ext>
            </a:extLst>
          </p:cNvPr>
          <p:cNvSpPr/>
          <p:nvPr/>
        </p:nvSpPr>
        <p:spPr>
          <a:xfrm>
            <a:off x="5382471" y="11543203"/>
            <a:ext cx="55547" cy="55620"/>
          </a:xfrm>
          <a:custGeom>
            <a:avLst/>
            <a:gdLst>
              <a:gd name="connsiteX0" fmla="*/ 55190 w 55547"/>
              <a:gd name="connsiteY0" fmla="*/ 24500 h 55620"/>
              <a:gd name="connsiteX1" fmla="*/ 30735 w 55547"/>
              <a:gd name="connsiteY1" fmla="*/ 55253 h 55620"/>
              <a:gd name="connsiteX2" fmla="*/ 3 w 55547"/>
              <a:gd name="connsiteY2" fmla="*/ 30781 h 55620"/>
              <a:gd name="connsiteX3" fmla="*/ 24458 w 55547"/>
              <a:gd name="connsiteY3" fmla="*/ 28 h 55620"/>
              <a:gd name="connsiteX4" fmla="*/ 27609 w 55547"/>
              <a:gd name="connsiteY4" fmla="*/ -150 h 55620"/>
              <a:gd name="connsiteX5" fmla="*/ 55191 w 55547"/>
              <a:gd name="connsiteY5" fmla="*/ 24501 h 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47" h="55620">
                <a:moveTo>
                  <a:pt x="55190" y="24500"/>
                </a:moveTo>
                <a:cubicBezTo>
                  <a:pt x="56923" y="39750"/>
                  <a:pt x="45975" y="53519"/>
                  <a:pt x="30735" y="55253"/>
                </a:cubicBezTo>
                <a:cubicBezTo>
                  <a:pt x="15495" y="56988"/>
                  <a:pt x="1737" y="46032"/>
                  <a:pt x="3" y="30781"/>
                </a:cubicBezTo>
                <a:cubicBezTo>
                  <a:pt x="-1730" y="15531"/>
                  <a:pt x="9219" y="1763"/>
                  <a:pt x="24458" y="28"/>
                </a:cubicBezTo>
                <a:cubicBezTo>
                  <a:pt x="25504" y="-91"/>
                  <a:pt x="26556" y="-150"/>
                  <a:pt x="27609" y="-150"/>
                </a:cubicBezTo>
                <a:cubicBezTo>
                  <a:pt x="42008" y="-908"/>
                  <a:pt x="54322" y="10098"/>
                  <a:pt x="55191" y="24501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80EF24B2-13DF-444A-AE45-D3C62EB00FB5}"/>
              </a:ext>
            </a:extLst>
          </p:cNvPr>
          <p:cNvSpPr/>
          <p:nvPr/>
        </p:nvSpPr>
        <p:spPr>
          <a:xfrm>
            <a:off x="5354879" y="11908672"/>
            <a:ext cx="55547" cy="55620"/>
          </a:xfrm>
          <a:custGeom>
            <a:avLst/>
            <a:gdLst>
              <a:gd name="connsiteX0" fmla="*/ 55201 w 55547"/>
              <a:gd name="connsiteY0" fmla="*/ 24595 h 55620"/>
              <a:gd name="connsiteX1" fmla="*/ 30640 w 55547"/>
              <a:gd name="connsiteY1" fmla="*/ 55264 h 55620"/>
              <a:gd name="connsiteX2" fmla="*/ -7 w 55547"/>
              <a:gd name="connsiteY2" fmla="*/ 30686 h 55620"/>
              <a:gd name="connsiteX3" fmla="*/ 24553 w 55547"/>
              <a:gd name="connsiteY3" fmla="*/ 17 h 55620"/>
              <a:gd name="connsiteX4" fmla="*/ 27619 w 55547"/>
              <a:gd name="connsiteY4" fmla="*/ -150 h 55620"/>
              <a:gd name="connsiteX5" fmla="*/ 55201 w 55547"/>
              <a:gd name="connsiteY5" fmla="*/ 24595 h 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47" h="55620">
                <a:moveTo>
                  <a:pt x="55201" y="24595"/>
                </a:moveTo>
                <a:cubicBezTo>
                  <a:pt x="56882" y="39851"/>
                  <a:pt x="45886" y="53582"/>
                  <a:pt x="30640" y="55264"/>
                </a:cubicBezTo>
                <a:cubicBezTo>
                  <a:pt x="15395" y="56946"/>
                  <a:pt x="1674" y="45943"/>
                  <a:pt x="-7" y="30686"/>
                </a:cubicBezTo>
                <a:cubicBezTo>
                  <a:pt x="-1689" y="15430"/>
                  <a:pt x="9308" y="1700"/>
                  <a:pt x="24553" y="17"/>
                </a:cubicBezTo>
                <a:cubicBezTo>
                  <a:pt x="25571" y="-95"/>
                  <a:pt x="26595" y="-151"/>
                  <a:pt x="27619" y="-150"/>
                </a:cubicBezTo>
                <a:cubicBezTo>
                  <a:pt x="42053" y="-907"/>
                  <a:pt x="54382" y="10155"/>
                  <a:pt x="55201" y="24595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BF84E2C4-B5ED-4D46-93E0-CC2ADB0F8F1A}"/>
              </a:ext>
            </a:extLst>
          </p:cNvPr>
          <p:cNvSpPr/>
          <p:nvPr/>
        </p:nvSpPr>
        <p:spPr>
          <a:xfrm>
            <a:off x="5259152" y="11795613"/>
            <a:ext cx="37095" cy="37147"/>
          </a:xfrm>
          <a:custGeom>
            <a:avLst/>
            <a:gdLst>
              <a:gd name="connsiteX0" fmla="*/ 36798 w 37095"/>
              <a:gd name="connsiteY0" fmla="*/ 16306 h 37147"/>
              <a:gd name="connsiteX1" fmla="*/ 20463 w 37095"/>
              <a:gd name="connsiteY1" fmla="*/ 36841 h 37147"/>
              <a:gd name="connsiteX2" fmla="*/ -57 w 37095"/>
              <a:gd name="connsiteY2" fmla="*/ 20494 h 37147"/>
              <a:gd name="connsiteX3" fmla="*/ 16278 w 37095"/>
              <a:gd name="connsiteY3" fmla="*/ -40 h 37147"/>
              <a:gd name="connsiteX4" fmla="*/ 18347 w 37095"/>
              <a:gd name="connsiteY4" fmla="*/ -159 h 37147"/>
              <a:gd name="connsiteX5" fmla="*/ 36798 w 37095"/>
              <a:gd name="connsiteY5" fmla="*/ 16306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95" h="37147">
                <a:moveTo>
                  <a:pt x="36798" y="16306"/>
                </a:moveTo>
                <a:cubicBezTo>
                  <a:pt x="37953" y="26491"/>
                  <a:pt x="30640" y="35685"/>
                  <a:pt x="20463" y="36841"/>
                </a:cubicBezTo>
                <a:cubicBezTo>
                  <a:pt x="10286" y="37997"/>
                  <a:pt x="1098" y="30678"/>
                  <a:pt x="-57" y="20494"/>
                </a:cubicBezTo>
                <a:cubicBezTo>
                  <a:pt x="-1213" y="10310"/>
                  <a:pt x="6101" y="1116"/>
                  <a:pt x="16278" y="-40"/>
                </a:cubicBezTo>
                <a:cubicBezTo>
                  <a:pt x="16965" y="-118"/>
                  <a:pt x="17655" y="-157"/>
                  <a:pt x="18347" y="-159"/>
                </a:cubicBezTo>
                <a:cubicBezTo>
                  <a:pt x="27982" y="-700"/>
                  <a:pt x="36236" y="6666"/>
                  <a:pt x="36798" y="16306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3CC3E6-25A3-C541-B0D0-53174EC33C04}"/>
              </a:ext>
            </a:extLst>
          </p:cNvPr>
          <p:cNvSpPr/>
          <p:nvPr/>
        </p:nvSpPr>
        <p:spPr>
          <a:xfrm>
            <a:off x="11136313" y="0"/>
            <a:ext cx="1055687" cy="6857999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1BBC78-E6A3-6B49-999A-47277825FD96}"/>
              </a:ext>
            </a:extLst>
          </p:cNvPr>
          <p:cNvSpPr/>
          <p:nvPr/>
        </p:nvSpPr>
        <p:spPr>
          <a:xfrm>
            <a:off x="-1192317" y="-531440"/>
            <a:ext cx="2174980" cy="7776864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4CDBFF-E489-3949-85AF-F4A3FA5B6038}"/>
              </a:ext>
            </a:extLst>
          </p:cNvPr>
          <p:cNvSpPr/>
          <p:nvPr/>
        </p:nvSpPr>
        <p:spPr>
          <a:xfrm>
            <a:off x="-185157" y="-27384"/>
            <a:ext cx="11321470" cy="980728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A818688-4F75-6E46-861C-0D89D5602F38}"/>
              </a:ext>
            </a:extLst>
          </p:cNvPr>
          <p:cNvSpPr/>
          <p:nvPr/>
        </p:nvSpPr>
        <p:spPr>
          <a:xfrm>
            <a:off x="4415942" y="1916113"/>
            <a:ext cx="7248214" cy="6742668"/>
          </a:xfrm>
          <a:prstGeom prst="ellipse">
            <a:avLst/>
          </a:prstGeom>
          <a:solidFill>
            <a:srgbClr val="FFF9DC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67088A9-46BF-8343-B07A-D99BAC5338CC}"/>
              </a:ext>
            </a:extLst>
          </p:cNvPr>
          <p:cNvGrpSpPr/>
          <p:nvPr/>
        </p:nvGrpSpPr>
        <p:grpSpPr>
          <a:xfrm>
            <a:off x="11424592" y="428153"/>
            <a:ext cx="352425" cy="336551"/>
            <a:chOff x="368300" y="476672"/>
            <a:chExt cx="352425" cy="336551"/>
          </a:xfrm>
          <a:solidFill>
            <a:srgbClr val="E0AA3D"/>
          </a:solidFill>
        </p:grpSpPr>
        <p:sp>
          <p:nvSpPr>
            <p:cNvPr id="97" name="Rectangle: Rounded Corners 7">
              <a:extLst>
                <a:ext uri="{FF2B5EF4-FFF2-40B4-BE49-F238E27FC236}">
                  <a16:creationId xmlns:a16="http://schemas.microsoft.com/office/drawing/2014/main" id="{8E6FC335-599F-DA49-A462-FCD7F448707B}"/>
                </a:ext>
              </a:extLst>
            </p:cNvPr>
            <p:cNvSpPr/>
            <p:nvPr/>
          </p:nvSpPr>
          <p:spPr>
            <a:xfrm>
              <a:off x="368300" y="476672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8" name="Rectangle: Rounded Corners 9">
              <a:extLst>
                <a:ext uri="{FF2B5EF4-FFF2-40B4-BE49-F238E27FC236}">
                  <a16:creationId xmlns:a16="http://schemas.microsoft.com/office/drawing/2014/main" id="{79E5C5F5-F151-AB48-A8B6-964FAD70E142}"/>
                </a:ext>
              </a:extLst>
            </p:cNvPr>
            <p:cNvSpPr/>
            <p:nvPr/>
          </p:nvSpPr>
          <p:spPr>
            <a:xfrm>
              <a:off x="368300" y="610021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9" name="Rectangle: Rounded Corners 10">
              <a:extLst>
                <a:ext uri="{FF2B5EF4-FFF2-40B4-BE49-F238E27FC236}">
                  <a16:creationId xmlns:a16="http://schemas.microsoft.com/office/drawing/2014/main" id="{4344BCC4-A2C2-B74E-B28B-A88FFA25F61B}"/>
                </a:ext>
              </a:extLst>
            </p:cNvPr>
            <p:cNvSpPr/>
            <p:nvPr/>
          </p:nvSpPr>
          <p:spPr>
            <a:xfrm>
              <a:off x="368300" y="743370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4F290D0-FBE8-6743-912D-92832B431FF2}"/>
              </a:ext>
            </a:extLst>
          </p:cNvPr>
          <p:cNvSpPr txBox="1"/>
          <p:nvPr/>
        </p:nvSpPr>
        <p:spPr>
          <a:xfrm>
            <a:off x="7680176" y="3953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DF9F3B"/>
                </a:solidFill>
                <a:latin typeface="Century Gothic" panose="020B0502020202020204" pitchFamily="34" charset="0"/>
              </a:rPr>
              <a:t>Home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5B1C06-984C-274F-8B48-9CA39179BD24}"/>
              </a:ext>
            </a:extLst>
          </p:cNvPr>
          <p:cNvSpPr txBox="1"/>
          <p:nvPr/>
        </p:nvSpPr>
        <p:spPr>
          <a:xfrm>
            <a:off x="8590044" y="395372"/>
            <a:ext cx="13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>
                <a:solidFill>
                  <a:srgbClr val="EFD49E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A53E59-5E41-2841-9BB9-31EB7E42FDB2}"/>
              </a:ext>
            </a:extLst>
          </p:cNvPr>
          <p:cNvSpPr txBox="1"/>
          <p:nvPr/>
        </p:nvSpPr>
        <p:spPr>
          <a:xfrm>
            <a:off x="9814180" y="395372"/>
            <a:ext cx="13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>
                <a:solidFill>
                  <a:srgbClr val="EFD49E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pic>
        <p:nvPicPr>
          <p:cNvPr id="83" name="Graphic 82" descr="Magnifying glass">
            <a:extLst>
              <a:ext uri="{FF2B5EF4-FFF2-40B4-BE49-F238E27FC236}">
                <a16:creationId xmlns:a16="http://schemas.microsoft.com/office/drawing/2014/main" id="{F33671D4-CCEA-004D-A55A-415D7BAED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352" y="332656"/>
            <a:ext cx="403013" cy="403013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EC86163F-B1D8-2A47-9EB5-FDFD8929C10F}"/>
              </a:ext>
            </a:extLst>
          </p:cNvPr>
          <p:cNvSpPr txBox="1"/>
          <p:nvPr/>
        </p:nvSpPr>
        <p:spPr>
          <a:xfrm>
            <a:off x="4295253" y="1548569"/>
            <a:ext cx="67698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D75A30"/>
                </a:solidFill>
                <a:latin typeface="Century Gothic" panose="020B0502020202020204" pitchFamily="34" charset="0"/>
              </a:rPr>
              <a:t>Insert Topic Here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95F2DC2-3D5A-9B47-98A4-9039702B452D}"/>
              </a:ext>
            </a:extLst>
          </p:cNvPr>
          <p:cNvSpPr txBox="1"/>
          <p:nvPr/>
        </p:nvSpPr>
        <p:spPr>
          <a:xfrm>
            <a:off x="1070796" y="1340768"/>
            <a:ext cx="38996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7400" dirty="0">
                <a:solidFill>
                  <a:srgbClr val="DF9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159" name="Graphic 5">
            <a:extLst>
              <a:ext uri="{FF2B5EF4-FFF2-40B4-BE49-F238E27FC236}">
                <a16:creationId xmlns:a16="http://schemas.microsoft.com/office/drawing/2014/main" id="{AD072FA9-DA63-A647-8C93-BAABFB73662A}"/>
              </a:ext>
            </a:extLst>
          </p:cNvPr>
          <p:cNvGrpSpPr/>
          <p:nvPr/>
        </p:nvGrpSpPr>
        <p:grpSpPr>
          <a:xfrm rot="1508832">
            <a:off x="-1119408" y="1860474"/>
            <a:ext cx="2936633" cy="3636383"/>
            <a:chOff x="-2288550" y="3843485"/>
            <a:chExt cx="3767876" cy="4665699"/>
          </a:xfrm>
        </p:grpSpPr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899519E0-040B-4845-8745-27D974C13F08}"/>
                </a:ext>
              </a:extLst>
            </p:cNvPr>
            <p:cNvSpPr/>
            <p:nvPr/>
          </p:nvSpPr>
          <p:spPr>
            <a:xfrm>
              <a:off x="-2288550" y="3843485"/>
              <a:ext cx="3767876" cy="4422319"/>
            </a:xfrm>
            <a:custGeom>
              <a:avLst/>
              <a:gdLst>
                <a:gd name="connsiteX0" fmla="*/ 1770995 w 3767877"/>
                <a:gd name="connsiteY0" fmla="*/ 4422090 h 4422318"/>
                <a:gd name="connsiteX1" fmla="*/ 2406217 w 3767877"/>
                <a:gd name="connsiteY1" fmla="*/ 3138025 h 4422318"/>
                <a:gd name="connsiteX2" fmla="*/ 3699331 w 3767877"/>
                <a:gd name="connsiteY2" fmla="*/ 1962068 h 4422318"/>
                <a:gd name="connsiteX3" fmla="*/ 3529215 w 3767877"/>
                <a:gd name="connsiteY3" fmla="*/ 1554398 h 4422318"/>
                <a:gd name="connsiteX4" fmla="*/ 2918090 w 3767877"/>
                <a:gd name="connsiteY4" fmla="*/ 2006836 h 4422318"/>
                <a:gd name="connsiteX5" fmla="*/ 3459396 w 3767877"/>
                <a:gd name="connsiteY5" fmla="*/ 1128250 h 4422318"/>
                <a:gd name="connsiteX6" fmla="*/ 3596080 w 3767877"/>
                <a:gd name="connsiteY6" fmla="*/ 417685 h 4422318"/>
                <a:gd name="connsiteX7" fmla="*/ 3408437 w 3767877"/>
                <a:gd name="connsiteY7" fmla="*/ 429115 h 4422318"/>
                <a:gd name="connsiteX8" fmla="*/ 3398912 w 3767877"/>
                <a:gd name="connsiteY8" fmla="*/ 114790 h 4422318"/>
                <a:gd name="connsiteX9" fmla="*/ 3080492 w 3767877"/>
                <a:gd name="connsiteY9" fmla="*/ 156509 h 4422318"/>
                <a:gd name="connsiteX10" fmla="*/ 2975717 w 3767877"/>
                <a:gd name="connsiteY10" fmla="*/ 17825 h 4422318"/>
                <a:gd name="connsiteX11" fmla="*/ 2587859 w 3767877"/>
                <a:gd name="connsiteY11" fmla="*/ 257284 h 4422318"/>
                <a:gd name="connsiteX12" fmla="*/ 2403740 w 3767877"/>
                <a:gd name="connsiteY12" fmla="*/ 149366 h 4422318"/>
                <a:gd name="connsiteX13" fmla="*/ 1747087 w 3767877"/>
                <a:gd name="connsiteY13" fmla="*/ 1043668 h 4422318"/>
                <a:gd name="connsiteX14" fmla="*/ 848117 w 3767877"/>
                <a:gd name="connsiteY14" fmla="*/ 2730736 h 4422318"/>
                <a:gd name="connsiteX15" fmla="*/ -179 w 3767877"/>
                <a:gd name="connsiteY15" fmla="*/ 4106718 h 442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7877" h="4422318">
                  <a:moveTo>
                    <a:pt x="1770995" y="4422090"/>
                  </a:moveTo>
                  <a:cubicBezTo>
                    <a:pt x="1770995" y="4422090"/>
                    <a:pt x="2014835" y="3582843"/>
                    <a:pt x="2406217" y="3138025"/>
                  </a:cubicBezTo>
                  <a:cubicBezTo>
                    <a:pt x="2797599" y="2693207"/>
                    <a:pt x="3555218" y="2196193"/>
                    <a:pt x="3699331" y="1962068"/>
                  </a:cubicBezTo>
                  <a:cubicBezTo>
                    <a:pt x="3843444" y="1727944"/>
                    <a:pt x="3746956" y="1431812"/>
                    <a:pt x="3529215" y="1554398"/>
                  </a:cubicBezTo>
                  <a:cubicBezTo>
                    <a:pt x="3311473" y="1676985"/>
                    <a:pt x="2875038" y="2070939"/>
                    <a:pt x="2918090" y="2006836"/>
                  </a:cubicBezTo>
                  <a:cubicBezTo>
                    <a:pt x="2979813" y="1914539"/>
                    <a:pt x="3256228" y="1474674"/>
                    <a:pt x="3459396" y="1128250"/>
                  </a:cubicBezTo>
                  <a:cubicBezTo>
                    <a:pt x="3666756" y="774396"/>
                    <a:pt x="3686949" y="496266"/>
                    <a:pt x="3596080" y="417685"/>
                  </a:cubicBezTo>
                  <a:cubicBezTo>
                    <a:pt x="3505212" y="339104"/>
                    <a:pt x="3408437" y="429115"/>
                    <a:pt x="3408437" y="429115"/>
                  </a:cubicBezTo>
                  <a:cubicBezTo>
                    <a:pt x="3408437" y="429115"/>
                    <a:pt x="3484637" y="231662"/>
                    <a:pt x="3398912" y="114790"/>
                  </a:cubicBezTo>
                  <a:cubicBezTo>
                    <a:pt x="3313187" y="-2082"/>
                    <a:pt x="3178028" y="48591"/>
                    <a:pt x="3080492" y="156509"/>
                  </a:cubicBezTo>
                  <a:cubicBezTo>
                    <a:pt x="3080492" y="156509"/>
                    <a:pt x="3063632" y="85262"/>
                    <a:pt x="2975717" y="17825"/>
                  </a:cubicBezTo>
                  <a:cubicBezTo>
                    <a:pt x="2887801" y="-49612"/>
                    <a:pt x="2696730" y="81071"/>
                    <a:pt x="2587859" y="257284"/>
                  </a:cubicBezTo>
                  <a:cubicBezTo>
                    <a:pt x="2587859" y="257284"/>
                    <a:pt x="2536329" y="131078"/>
                    <a:pt x="2403740" y="149366"/>
                  </a:cubicBezTo>
                  <a:cubicBezTo>
                    <a:pt x="2254674" y="169940"/>
                    <a:pt x="2087130" y="405969"/>
                    <a:pt x="1747087" y="1043668"/>
                  </a:cubicBezTo>
                  <a:cubicBezTo>
                    <a:pt x="1508010" y="1491629"/>
                    <a:pt x="1108245" y="2285633"/>
                    <a:pt x="848117" y="2730736"/>
                  </a:cubicBezTo>
                  <a:cubicBezTo>
                    <a:pt x="587990" y="3175839"/>
                    <a:pt x="-179" y="4106718"/>
                    <a:pt x="-179" y="4106718"/>
                  </a:cubicBezTo>
                  <a:close/>
                </a:path>
              </a:pathLst>
            </a:custGeom>
            <a:solidFill>
              <a:srgbClr val="F8C3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952C1EB7-9C7C-4D42-BD5B-9F84C2B1CEDB}"/>
                </a:ext>
              </a:extLst>
            </p:cNvPr>
            <p:cNvSpPr/>
            <p:nvPr/>
          </p:nvSpPr>
          <p:spPr>
            <a:xfrm>
              <a:off x="321653" y="4485825"/>
              <a:ext cx="807747" cy="1307516"/>
            </a:xfrm>
            <a:custGeom>
              <a:avLst/>
              <a:gdLst>
                <a:gd name="connsiteX0" fmla="*/ 807378 w 807747"/>
                <a:gd name="connsiteY0" fmla="*/ -228 h 1307516"/>
                <a:gd name="connsiteX1" fmla="*/ 453905 w 807747"/>
                <a:gd name="connsiteY1" fmla="*/ 445351 h 1307516"/>
                <a:gd name="connsiteX2" fmla="*/ 118625 w 807747"/>
                <a:gd name="connsiteY2" fmla="*/ 1061333 h 1307516"/>
                <a:gd name="connsiteX3" fmla="*/ 420 w 807747"/>
                <a:gd name="connsiteY3" fmla="*/ 1299458 h 1307516"/>
                <a:gd name="connsiteX4" fmla="*/ 9278 w 807747"/>
                <a:gd name="connsiteY4" fmla="*/ 1304697 h 1307516"/>
                <a:gd name="connsiteX5" fmla="*/ 607544 w 807747"/>
                <a:gd name="connsiteY5" fmla="*/ 228372 h 1307516"/>
                <a:gd name="connsiteX6" fmla="*/ 807569 w 807747"/>
                <a:gd name="connsiteY6" fmla="*/ 629 h 1307516"/>
                <a:gd name="connsiteX7" fmla="*/ 807569 w 807747"/>
                <a:gd name="connsiteY7" fmla="*/ -38 h 130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747" h="1307516">
                  <a:moveTo>
                    <a:pt x="807378" y="-228"/>
                  </a:moveTo>
                  <a:cubicBezTo>
                    <a:pt x="652692" y="104356"/>
                    <a:pt x="549155" y="289427"/>
                    <a:pt x="453905" y="445351"/>
                  </a:cubicBezTo>
                  <a:cubicBezTo>
                    <a:pt x="332747" y="645376"/>
                    <a:pt x="224067" y="852735"/>
                    <a:pt x="118625" y="1061333"/>
                  </a:cubicBezTo>
                  <a:cubicBezTo>
                    <a:pt x="78715" y="1140486"/>
                    <a:pt x="39949" y="1220115"/>
                    <a:pt x="420" y="1299458"/>
                  </a:cubicBezTo>
                  <a:cubicBezTo>
                    <a:pt x="-2533" y="1305364"/>
                    <a:pt x="6230" y="1310602"/>
                    <a:pt x="9278" y="1304697"/>
                  </a:cubicBezTo>
                  <a:cubicBezTo>
                    <a:pt x="199778" y="941604"/>
                    <a:pt x="368371" y="563652"/>
                    <a:pt x="607544" y="228372"/>
                  </a:cubicBezTo>
                  <a:cubicBezTo>
                    <a:pt x="665170" y="147695"/>
                    <a:pt x="728416" y="61780"/>
                    <a:pt x="807569" y="629"/>
                  </a:cubicBezTo>
                  <a:lnTo>
                    <a:pt x="807569" y="-3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64E7289-CB72-8148-8AB4-73C30E780B59}"/>
                </a:ext>
              </a:extLst>
            </p:cNvPr>
            <p:cNvSpPr/>
            <p:nvPr/>
          </p:nvSpPr>
          <p:spPr>
            <a:xfrm>
              <a:off x="57789" y="4242092"/>
              <a:ext cx="695076" cy="1341873"/>
            </a:xfrm>
            <a:custGeom>
              <a:avLst/>
              <a:gdLst>
                <a:gd name="connsiteX0" fmla="*/ 693195 w 695076"/>
                <a:gd name="connsiteY0" fmla="*/ -145 h 1341873"/>
                <a:gd name="connsiteX1" fmla="*/ 345151 w 695076"/>
                <a:gd name="connsiteY1" fmla="*/ 543352 h 1341873"/>
                <a:gd name="connsiteX2" fmla="*/ 60 w 695076"/>
                <a:gd name="connsiteY2" fmla="*/ 1337832 h 1341873"/>
                <a:gd name="connsiteX3" fmla="*/ 6157 w 695076"/>
                <a:gd name="connsiteY3" fmla="*/ 1339547 h 1341873"/>
                <a:gd name="connsiteX4" fmla="*/ 351914 w 695076"/>
                <a:gd name="connsiteY4" fmla="*/ 547257 h 1341873"/>
                <a:gd name="connsiteX5" fmla="*/ 694814 w 695076"/>
                <a:gd name="connsiteY5" fmla="*/ 998 h 1341873"/>
                <a:gd name="connsiteX6" fmla="*/ 694410 w 695076"/>
                <a:gd name="connsiteY6" fmla="*/ -145 h 1341873"/>
                <a:gd name="connsiteX7" fmla="*/ 693671 w 695076"/>
                <a:gd name="connsiteY7" fmla="*/ -145 h 1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5076" h="1341873">
                  <a:moveTo>
                    <a:pt x="693195" y="-145"/>
                  </a:moveTo>
                  <a:cubicBezTo>
                    <a:pt x="541938" y="151303"/>
                    <a:pt x="440211" y="354185"/>
                    <a:pt x="345151" y="543352"/>
                  </a:cubicBezTo>
                  <a:cubicBezTo>
                    <a:pt x="215516" y="801289"/>
                    <a:pt x="104550" y="1068751"/>
                    <a:pt x="60" y="1337832"/>
                  </a:cubicBezTo>
                  <a:cubicBezTo>
                    <a:pt x="-1464" y="1341642"/>
                    <a:pt x="4728" y="1343261"/>
                    <a:pt x="6157" y="1339547"/>
                  </a:cubicBezTo>
                  <a:cubicBezTo>
                    <a:pt x="110932" y="1071132"/>
                    <a:pt x="223708" y="805480"/>
                    <a:pt x="351914" y="547257"/>
                  </a:cubicBezTo>
                  <a:cubicBezTo>
                    <a:pt x="445735" y="358186"/>
                    <a:pt x="546986" y="155113"/>
                    <a:pt x="694814" y="998"/>
                  </a:cubicBezTo>
                  <a:cubicBezTo>
                    <a:pt x="695018" y="571"/>
                    <a:pt x="694837" y="60"/>
                    <a:pt x="694410" y="-145"/>
                  </a:cubicBezTo>
                  <a:cubicBezTo>
                    <a:pt x="694176" y="-256"/>
                    <a:pt x="693905" y="-256"/>
                    <a:pt x="693671" y="-1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15164F19-276B-BF4F-A73B-6E7402686D76}"/>
                </a:ext>
              </a:extLst>
            </p:cNvPr>
            <p:cNvSpPr/>
            <p:nvPr/>
          </p:nvSpPr>
          <p:spPr>
            <a:xfrm>
              <a:off x="-305537" y="4297114"/>
              <a:ext cx="595651" cy="1170459"/>
            </a:xfrm>
            <a:custGeom>
              <a:avLst/>
              <a:gdLst>
                <a:gd name="connsiteX0" fmla="*/ 593797 w 595651"/>
                <a:gd name="connsiteY0" fmla="*/ 554 h 1170459"/>
                <a:gd name="connsiteX1" fmla="*/ 84210 w 595651"/>
                <a:gd name="connsiteY1" fmla="*/ 991154 h 1170459"/>
                <a:gd name="connsiteX2" fmla="*/ 199 w 595651"/>
                <a:gd name="connsiteY2" fmla="*/ 1165081 h 1170459"/>
                <a:gd name="connsiteX3" fmla="*/ 6010 w 595651"/>
                <a:gd name="connsiteY3" fmla="*/ 1168510 h 1170459"/>
                <a:gd name="connsiteX4" fmla="*/ 471496 w 595651"/>
                <a:gd name="connsiteY4" fmla="*/ 232774 h 1170459"/>
                <a:gd name="connsiteX5" fmla="*/ 595321 w 595651"/>
                <a:gd name="connsiteY5" fmla="*/ 1221 h 1170459"/>
                <a:gd name="connsiteX6" fmla="*/ 593607 w 595651"/>
                <a:gd name="connsiteY6" fmla="*/ 268 h 117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5651" h="1170459">
                  <a:moveTo>
                    <a:pt x="593797" y="554"/>
                  </a:moveTo>
                  <a:cubicBezTo>
                    <a:pt x="402250" y="317641"/>
                    <a:pt x="245659" y="658446"/>
                    <a:pt x="84210" y="991154"/>
                  </a:cubicBezTo>
                  <a:cubicBezTo>
                    <a:pt x="56079" y="1049193"/>
                    <a:pt x="28076" y="1107169"/>
                    <a:pt x="199" y="1165081"/>
                  </a:cubicBezTo>
                  <a:cubicBezTo>
                    <a:pt x="-1706" y="1168986"/>
                    <a:pt x="4105" y="1172415"/>
                    <a:pt x="6010" y="1168510"/>
                  </a:cubicBezTo>
                  <a:cubicBezTo>
                    <a:pt x="158886" y="855423"/>
                    <a:pt x="312715" y="542908"/>
                    <a:pt x="471496" y="232774"/>
                  </a:cubicBezTo>
                  <a:cubicBezTo>
                    <a:pt x="511406" y="154859"/>
                    <a:pt x="551506" y="76945"/>
                    <a:pt x="595321" y="1221"/>
                  </a:cubicBezTo>
                  <a:cubicBezTo>
                    <a:pt x="595988" y="173"/>
                    <a:pt x="594274" y="-875"/>
                    <a:pt x="593607" y="26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93B1661-45A3-4D4D-B36A-51D11D83CD25}"/>
                </a:ext>
              </a:extLst>
            </p:cNvPr>
            <p:cNvSpPr/>
            <p:nvPr/>
          </p:nvSpPr>
          <p:spPr>
            <a:xfrm>
              <a:off x="150592" y="6041327"/>
              <a:ext cx="49876" cy="54418"/>
            </a:xfrm>
            <a:custGeom>
              <a:avLst/>
              <a:gdLst>
                <a:gd name="connsiteX0" fmla="*/ 793 w 49876"/>
                <a:gd name="connsiteY0" fmla="*/ 5417 h 54418"/>
                <a:gd name="connsiteX1" fmla="*/ 19843 w 49876"/>
                <a:gd name="connsiteY1" fmla="*/ 29325 h 54418"/>
                <a:gd name="connsiteX2" fmla="*/ 38893 w 49876"/>
                <a:gd name="connsiteY2" fmla="*/ 52662 h 54418"/>
                <a:gd name="connsiteX3" fmla="*/ 49657 w 49876"/>
                <a:gd name="connsiteY3" fmla="*/ 48185 h 54418"/>
                <a:gd name="connsiteX4" fmla="*/ 33369 w 49876"/>
                <a:gd name="connsiteY4" fmla="*/ 18943 h 54418"/>
                <a:gd name="connsiteX5" fmla="*/ 4794 w 49876"/>
                <a:gd name="connsiteY5" fmla="*/ -107 h 54418"/>
                <a:gd name="connsiteX6" fmla="*/ -59 w 49876"/>
                <a:gd name="connsiteY6" fmla="*/ 2801 h 54418"/>
                <a:gd name="connsiteX7" fmla="*/ 317 w 49876"/>
                <a:gd name="connsiteY7" fmla="*/ 5703 h 5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76" h="54418">
                  <a:moveTo>
                    <a:pt x="793" y="5417"/>
                  </a:moveTo>
                  <a:cubicBezTo>
                    <a:pt x="6625" y="13786"/>
                    <a:pt x="12988" y="21772"/>
                    <a:pt x="19843" y="29325"/>
                  </a:cubicBezTo>
                  <a:cubicBezTo>
                    <a:pt x="25057" y="37966"/>
                    <a:pt x="31471" y="45823"/>
                    <a:pt x="38893" y="52662"/>
                  </a:cubicBezTo>
                  <a:cubicBezTo>
                    <a:pt x="42608" y="55614"/>
                    <a:pt x="50323" y="54376"/>
                    <a:pt x="49657" y="48185"/>
                  </a:cubicBezTo>
                  <a:cubicBezTo>
                    <a:pt x="47748" y="36856"/>
                    <a:pt x="41996" y="26530"/>
                    <a:pt x="33369" y="18943"/>
                  </a:cubicBezTo>
                  <a:cubicBezTo>
                    <a:pt x="25573" y="10319"/>
                    <a:pt x="15753" y="3772"/>
                    <a:pt x="4794" y="-107"/>
                  </a:cubicBezTo>
                  <a:cubicBezTo>
                    <a:pt x="2651" y="-644"/>
                    <a:pt x="478" y="658"/>
                    <a:pt x="-59" y="2801"/>
                  </a:cubicBezTo>
                  <a:cubicBezTo>
                    <a:pt x="-305" y="3781"/>
                    <a:pt x="-170" y="4818"/>
                    <a:pt x="317" y="57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B4261D63-693B-E04A-9A86-934549E093F0}"/>
                </a:ext>
              </a:extLst>
            </p:cNvPr>
            <p:cNvSpPr/>
            <p:nvPr/>
          </p:nvSpPr>
          <p:spPr>
            <a:xfrm>
              <a:off x="-130223" y="5889593"/>
              <a:ext cx="43535" cy="35218"/>
            </a:xfrm>
            <a:custGeom>
              <a:avLst/>
              <a:gdLst>
                <a:gd name="connsiteX0" fmla="*/ -141 w 43535"/>
                <a:gd name="connsiteY0" fmla="*/ 9324 h 35218"/>
                <a:gd name="connsiteX1" fmla="*/ 13956 w 43535"/>
                <a:gd name="connsiteY1" fmla="*/ 20563 h 35218"/>
                <a:gd name="connsiteX2" fmla="*/ 27291 w 43535"/>
                <a:gd name="connsiteY2" fmla="*/ 32088 h 35218"/>
                <a:gd name="connsiteX3" fmla="*/ 42245 w 43535"/>
                <a:gd name="connsiteY3" fmla="*/ 20563 h 35218"/>
                <a:gd name="connsiteX4" fmla="*/ 34244 w 43535"/>
                <a:gd name="connsiteY4" fmla="*/ 9038 h 35218"/>
                <a:gd name="connsiteX5" fmla="*/ 21005 w 43535"/>
                <a:gd name="connsiteY5" fmla="*/ 1990 h 35218"/>
                <a:gd name="connsiteX6" fmla="*/ 7670 w 43535"/>
                <a:gd name="connsiteY6" fmla="*/ -201 h 35218"/>
                <a:gd name="connsiteX7" fmla="*/ -141 w 43535"/>
                <a:gd name="connsiteY7" fmla="*/ 9324 h 3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35" h="35218">
                  <a:moveTo>
                    <a:pt x="-141" y="9324"/>
                  </a:moveTo>
                  <a:cubicBezTo>
                    <a:pt x="1478" y="16372"/>
                    <a:pt x="8813" y="17039"/>
                    <a:pt x="13956" y="20563"/>
                  </a:cubicBezTo>
                  <a:cubicBezTo>
                    <a:pt x="18748" y="23984"/>
                    <a:pt x="23212" y="27843"/>
                    <a:pt x="27291" y="32088"/>
                  </a:cubicBezTo>
                  <a:cubicBezTo>
                    <a:pt x="34911" y="40089"/>
                    <a:pt x="47103" y="29993"/>
                    <a:pt x="42245" y="20563"/>
                  </a:cubicBezTo>
                  <a:cubicBezTo>
                    <a:pt x="40181" y="16336"/>
                    <a:pt x="37483" y="12450"/>
                    <a:pt x="34244" y="9038"/>
                  </a:cubicBezTo>
                  <a:cubicBezTo>
                    <a:pt x="30358" y="5811"/>
                    <a:pt x="25852" y="3412"/>
                    <a:pt x="21005" y="1990"/>
                  </a:cubicBezTo>
                  <a:cubicBezTo>
                    <a:pt x="16754" y="362"/>
                    <a:pt x="12217" y="-384"/>
                    <a:pt x="7670" y="-201"/>
                  </a:cubicBezTo>
                  <a:cubicBezTo>
                    <a:pt x="2897" y="300"/>
                    <a:pt x="-584" y="4546"/>
                    <a:pt x="-141" y="93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C2AB9D8-12F0-514C-B79B-C19960F38EF2}"/>
                </a:ext>
              </a:extLst>
            </p:cNvPr>
            <p:cNvSpPr/>
            <p:nvPr/>
          </p:nvSpPr>
          <p:spPr>
            <a:xfrm>
              <a:off x="-496979" y="5729231"/>
              <a:ext cx="57058" cy="23588"/>
            </a:xfrm>
            <a:custGeom>
              <a:avLst/>
              <a:gdLst>
                <a:gd name="connsiteX0" fmla="*/ 6951 w 57058"/>
                <a:gd name="connsiteY0" fmla="*/ 16523 h 23588"/>
                <a:gd name="connsiteX1" fmla="*/ 28763 w 57058"/>
                <a:gd name="connsiteY1" fmla="*/ 19857 h 23588"/>
                <a:gd name="connsiteX2" fmla="*/ 47813 w 57058"/>
                <a:gd name="connsiteY2" fmla="*/ 23095 h 23588"/>
                <a:gd name="connsiteX3" fmla="*/ 56616 w 57058"/>
                <a:gd name="connsiteY3" fmla="*/ 18137 h 23588"/>
                <a:gd name="connsiteX4" fmla="*/ 53338 w 57058"/>
                <a:gd name="connsiteY4" fmla="*/ 10046 h 23588"/>
                <a:gd name="connsiteX5" fmla="*/ 6951 w 57058"/>
                <a:gd name="connsiteY5" fmla="*/ 521 h 23588"/>
                <a:gd name="connsiteX6" fmla="*/ -131 w 57058"/>
                <a:gd name="connsiteY6" fmla="*/ 9346 h 23588"/>
                <a:gd name="connsiteX7" fmla="*/ 6951 w 57058"/>
                <a:gd name="connsiteY7" fmla="*/ 16428 h 2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58" h="23588">
                  <a:moveTo>
                    <a:pt x="6951" y="16523"/>
                  </a:moveTo>
                  <a:cubicBezTo>
                    <a:pt x="14314" y="16913"/>
                    <a:pt x="21620" y="18029"/>
                    <a:pt x="28763" y="19857"/>
                  </a:cubicBezTo>
                  <a:cubicBezTo>
                    <a:pt x="35145" y="21381"/>
                    <a:pt x="41527" y="21667"/>
                    <a:pt x="47813" y="23095"/>
                  </a:cubicBezTo>
                  <a:cubicBezTo>
                    <a:pt x="51613" y="24157"/>
                    <a:pt x="55554" y="21937"/>
                    <a:pt x="56616" y="18137"/>
                  </a:cubicBezTo>
                  <a:cubicBezTo>
                    <a:pt x="57490" y="15009"/>
                    <a:pt x="56143" y="11684"/>
                    <a:pt x="53338" y="10046"/>
                  </a:cubicBezTo>
                  <a:cubicBezTo>
                    <a:pt x="39481" y="1503"/>
                    <a:pt x="23053" y="-1870"/>
                    <a:pt x="6951" y="521"/>
                  </a:cubicBezTo>
                  <a:cubicBezTo>
                    <a:pt x="2559" y="1003"/>
                    <a:pt x="-612" y="4954"/>
                    <a:pt x="-131" y="9346"/>
                  </a:cubicBezTo>
                  <a:cubicBezTo>
                    <a:pt x="278" y="13075"/>
                    <a:pt x="3222" y="16019"/>
                    <a:pt x="6951" y="16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6CB2888C-75E6-1749-A24E-5B427BB5E525}"/>
                </a:ext>
              </a:extLst>
            </p:cNvPr>
            <p:cNvSpPr/>
            <p:nvPr/>
          </p:nvSpPr>
          <p:spPr>
            <a:xfrm>
              <a:off x="-929904" y="5648256"/>
              <a:ext cx="2368855" cy="2860928"/>
            </a:xfrm>
            <a:custGeom>
              <a:avLst/>
              <a:gdLst>
                <a:gd name="connsiteX0" fmla="*/ 2311729 w 2368855"/>
                <a:gd name="connsiteY0" fmla="*/ -228 h 2860928"/>
                <a:gd name="connsiteX1" fmla="*/ 1212639 w 2368855"/>
                <a:gd name="connsiteY1" fmla="*/ 1057047 h 2860928"/>
                <a:gd name="connsiteX2" fmla="*/ 494645 w 2368855"/>
                <a:gd name="connsiteY2" fmla="*/ 1917726 h 2860928"/>
                <a:gd name="connsiteX3" fmla="*/ -179 w 2368855"/>
                <a:gd name="connsiteY3" fmla="*/ 2794026 h 2860928"/>
                <a:gd name="connsiteX4" fmla="*/ 372153 w 2368855"/>
                <a:gd name="connsiteY4" fmla="*/ 2860701 h 2860928"/>
                <a:gd name="connsiteX5" fmla="*/ 1007375 w 2368855"/>
                <a:gd name="connsiteY5" fmla="*/ 1576635 h 2860928"/>
                <a:gd name="connsiteX6" fmla="*/ 2300299 w 2368855"/>
                <a:gd name="connsiteY6" fmla="*/ 400203 h 2860928"/>
                <a:gd name="connsiteX7" fmla="*/ 2311729 w 2368855"/>
                <a:gd name="connsiteY7" fmla="*/ -228 h 286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55" h="2860928">
                  <a:moveTo>
                    <a:pt x="2311729" y="-228"/>
                  </a:moveTo>
                  <a:cubicBezTo>
                    <a:pt x="2167711" y="507264"/>
                    <a:pt x="1609737" y="714909"/>
                    <a:pt x="1212639" y="1057047"/>
                  </a:cubicBezTo>
                  <a:cubicBezTo>
                    <a:pt x="904220" y="1302220"/>
                    <a:pt x="692384" y="1599972"/>
                    <a:pt x="494645" y="1917726"/>
                  </a:cubicBezTo>
                  <a:cubicBezTo>
                    <a:pt x="316718" y="2185473"/>
                    <a:pt x="177081" y="2508276"/>
                    <a:pt x="-179" y="2794026"/>
                  </a:cubicBezTo>
                  <a:lnTo>
                    <a:pt x="372153" y="2860701"/>
                  </a:lnTo>
                  <a:cubicBezTo>
                    <a:pt x="372153" y="2860701"/>
                    <a:pt x="615993" y="2021453"/>
                    <a:pt x="1007375" y="1576635"/>
                  </a:cubicBezTo>
                  <a:cubicBezTo>
                    <a:pt x="1398758" y="1131818"/>
                    <a:pt x="2156186" y="634327"/>
                    <a:pt x="2300299" y="400203"/>
                  </a:cubicBezTo>
                  <a:cubicBezTo>
                    <a:pt x="2392977" y="249708"/>
                    <a:pt x="2386120" y="73495"/>
                    <a:pt x="2311729" y="-228"/>
                  </a:cubicBezTo>
                  <a:close/>
                </a:path>
              </a:pathLst>
            </a:custGeom>
            <a:solidFill>
              <a:srgbClr val="FF5876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</p:grpSp>
      <p:sp>
        <p:nvSpPr>
          <p:cNvPr id="175" name="Freeform 174">
            <a:extLst>
              <a:ext uri="{FF2B5EF4-FFF2-40B4-BE49-F238E27FC236}">
                <a16:creationId xmlns:a16="http://schemas.microsoft.com/office/drawing/2014/main" id="{AA858905-798B-7B43-8E50-3D91DBD1DBB2}"/>
              </a:ext>
            </a:extLst>
          </p:cNvPr>
          <p:cNvSpPr/>
          <p:nvPr/>
        </p:nvSpPr>
        <p:spPr>
          <a:xfrm>
            <a:off x="1696993" y="6381030"/>
            <a:ext cx="1016190" cy="470038"/>
          </a:xfrm>
          <a:custGeom>
            <a:avLst/>
            <a:gdLst>
              <a:gd name="connsiteX0" fmla="*/ 0 w 1651379"/>
              <a:gd name="connsiteY0" fmla="*/ 763845 h 763845"/>
              <a:gd name="connsiteX1" fmla="*/ 477672 w 1651379"/>
              <a:gd name="connsiteY1" fmla="*/ 190639 h 763845"/>
              <a:gd name="connsiteX2" fmla="*/ 1501254 w 1651379"/>
              <a:gd name="connsiteY2" fmla="*/ 81457 h 763845"/>
              <a:gd name="connsiteX3" fmla="*/ 1651379 w 1651379"/>
              <a:gd name="connsiteY3" fmla="*/ 13218 h 76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379" h="763845">
                <a:moveTo>
                  <a:pt x="0" y="763845"/>
                </a:moveTo>
                <a:cubicBezTo>
                  <a:pt x="113731" y="534107"/>
                  <a:pt x="227463" y="304370"/>
                  <a:pt x="477672" y="190639"/>
                </a:cubicBezTo>
                <a:cubicBezTo>
                  <a:pt x="727881" y="76908"/>
                  <a:pt x="1305636" y="111027"/>
                  <a:pt x="1501254" y="81457"/>
                </a:cubicBezTo>
                <a:cubicBezTo>
                  <a:pt x="1696872" y="51887"/>
                  <a:pt x="1599063" y="-32274"/>
                  <a:pt x="1651379" y="13218"/>
                </a:cubicBezTo>
              </a:path>
            </a:pathLst>
          </a:custGeom>
          <a:noFill/>
          <a:ln>
            <a:solidFill>
              <a:srgbClr val="DF9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3DFE3779-F75F-9B48-BB2C-F7BACA3FDC33}"/>
              </a:ext>
            </a:extLst>
          </p:cNvPr>
          <p:cNvSpPr/>
          <p:nvPr/>
        </p:nvSpPr>
        <p:spPr>
          <a:xfrm>
            <a:off x="1415480" y="5877272"/>
            <a:ext cx="1610436" cy="586853"/>
          </a:xfrm>
          <a:custGeom>
            <a:avLst/>
            <a:gdLst>
              <a:gd name="connsiteX0" fmla="*/ 0 w 1610436"/>
              <a:gd name="connsiteY0" fmla="*/ 586853 h 586853"/>
              <a:gd name="connsiteX1" fmla="*/ 409433 w 1610436"/>
              <a:gd name="connsiteY1" fmla="*/ 272955 h 586853"/>
              <a:gd name="connsiteX2" fmla="*/ 1160060 w 1610436"/>
              <a:gd name="connsiteY2" fmla="*/ 368489 h 586853"/>
              <a:gd name="connsiteX3" fmla="*/ 1610436 w 1610436"/>
              <a:gd name="connsiteY3" fmla="*/ 0 h 586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6" h="586853">
                <a:moveTo>
                  <a:pt x="0" y="586853"/>
                </a:moveTo>
                <a:cubicBezTo>
                  <a:pt x="108045" y="448101"/>
                  <a:pt x="216090" y="309349"/>
                  <a:pt x="409433" y="272955"/>
                </a:cubicBezTo>
                <a:cubicBezTo>
                  <a:pt x="602776" y="236561"/>
                  <a:pt x="959893" y="413981"/>
                  <a:pt x="1160060" y="368489"/>
                </a:cubicBezTo>
                <a:cubicBezTo>
                  <a:pt x="1360227" y="322997"/>
                  <a:pt x="1485331" y="161498"/>
                  <a:pt x="1610436" y="0"/>
                </a:cubicBezTo>
              </a:path>
            </a:pathLst>
          </a:custGeom>
          <a:noFill/>
          <a:ln>
            <a:solidFill>
              <a:srgbClr val="DF9F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C9AE320-7949-EF4C-9BAE-E19E120EDCB2}"/>
              </a:ext>
            </a:extLst>
          </p:cNvPr>
          <p:cNvGrpSpPr/>
          <p:nvPr/>
        </p:nvGrpSpPr>
        <p:grpSpPr>
          <a:xfrm>
            <a:off x="-4611922" y="4149050"/>
            <a:ext cx="2617983" cy="2398557"/>
            <a:chOff x="1921373" y="4149050"/>
            <a:chExt cx="2617983" cy="2398557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C81CAD07-DC31-D94A-88D1-0FF59ED655DC}"/>
                </a:ext>
              </a:extLst>
            </p:cNvPr>
            <p:cNvSpPr/>
            <p:nvPr/>
          </p:nvSpPr>
          <p:spPr>
            <a:xfrm>
              <a:off x="2799143" y="4684363"/>
              <a:ext cx="512358" cy="1477245"/>
            </a:xfrm>
            <a:custGeom>
              <a:avLst/>
              <a:gdLst>
                <a:gd name="connsiteX0" fmla="*/ 165407 w 512358"/>
                <a:gd name="connsiteY0" fmla="*/ -376 h 1477245"/>
                <a:gd name="connsiteX1" fmla="*/ 3611 w 512358"/>
                <a:gd name="connsiteY1" fmla="*/ 256491 h 1477245"/>
                <a:gd name="connsiteX2" fmla="*/ 276876 w 512358"/>
                <a:gd name="connsiteY2" fmla="*/ 769542 h 1477245"/>
                <a:gd name="connsiteX3" fmla="*/ 208560 w 512358"/>
                <a:gd name="connsiteY3" fmla="*/ 1131300 h 1477245"/>
                <a:gd name="connsiteX4" fmla="*/ 106882 w 512358"/>
                <a:gd name="connsiteY4" fmla="*/ 1441069 h 1477245"/>
                <a:gd name="connsiteX5" fmla="*/ 166204 w 512358"/>
                <a:gd name="connsiteY5" fmla="*/ 1476869 h 1477245"/>
                <a:gd name="connsiteX6" fmla="*/ 334831 w 512358"/>
                <a:gd name="connsiteY6" fmla="*/ 1174168 h 1477245"/>
                <a:gd name="connsiteX7" fmla="*/ 511315 w 512358"/>
                <a:gd name="connsiteY7" fmla="*/ 705126 h 1477245"/>
                <a:gd name="connsiteX8" fmla="*/ 165407 w 512358"/>
                <a:gd name="connsiteY8" fmla="*/ -376 h 147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358" h="1477245">
                  <a:moveTo>
                    <a:pt x="165407" y="-376"/>
                  </a:moveTo>
                  <a:cubicBezTo>
                    <a:pt x="165407" y="-376"/>
                    <a:pt x="-30320" y="50929"/>
                    <a:pt x="3611" y="256491"/>
                  </a:cubicBezTo>
                  <a:cubicBezTo>
                    <a:pt x="40046" y="476647"/>
                    <a:pt x="276876" y="769542"/>
                    <a:pt x="276876" y="769542"/>
                  </a:cubicBezTo>
                  <a:lnTo>
                    <a:pt x="208560" y="1131300"/>
                  </a:lnTo>
                  <a:lnTo>
                    <a:pt x="106882" y="1441069"/>
                  </a:lnTo>
                  <a:lnTo>
                    <a:pt x="166204" y="1476869"/>
                  </a:lnTo>
                  <a:cubicBezTo>
                    <a:pt x="166204" y="1476869"/>
                    <a:pt x="249777" y="1340055"/>
                    <a:pt x="334831" y="1174168"/>
                  </a:cubicBezTo>
                  <a:cubicBezTo>
                    <a:pt x="417722" y="1012500"/>
                    <a:pt x="501865" y="823014"/>
                    <a:pt x="511315" y="705126"/>
                  </a:cubicBezTo>
                  <a:cubicBezTo>
                    <a:pt x="530102" y="466500"/>
                    <a:pt x="165407" y="-376"/>
                    <a:pt x="165407" y="-376"/>
                  </a:cubicBezTo>
                  <a:close/>
                </a:path>
              </a:pathLst>
            </a:custGeom>
            <a:solidFill>
              <a:srgbClr val="5B37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E317D9B-EDA7-9C48-8D11-86D3FA53454B}"/>
                </a:ext>
              </a:extLst>
            </p:cNvPr>
            <p:cNvSpPr/>
            <p:nvPr/>
          </p:nvSpPr>
          <p:spPr>
            <a:xfrm>
              <a:off x="3275349" y="4166942"/>
              <a:ext cx="206195" cy="270082"/>
            </a:xfrm>
            <a:custGeom>
              <a:avLst/>
              <a:gdLst>
                <a:gd name="connsiteX0" fmla="*/ 189163 w 206195"/>
                <a:gd name="connsiteY0" fmla="*/ 50282 h 270082"/>
                <a:gd name="connsiteX1" fmla="*/ 194856 w 206195"/>
                <a:gd name="connsiteY1" fmla="*/ 130090 h 270082"/>
                <a:gd name="connsiteX2" fmla="*/ 184267 w 206195"/>
                <a:gd name="connsiteY2" fmla="*/ 207389 h 270082"/>
                <a:gd name="connsiteX3" fmla="*/ 62891 w 206195"/>
                <a:gd name="connsiteY3" fmla="*/ 262685 h 270082"/>
                <a:gd name="connsiteX4" fmla="*/ 27253 w 206195"/>
                <a:gd name="connsiteY4" fmla="*/ 54500 h 270082"/>
                <a:gd name="connsiteX5" fmla="*/ 189163 w 206195"/>
                <a:gd name="connsiteY5" fmla="*/ 50282 h 27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195" h="270082">
                  <a:moveTo>
                    <a:pt x="189163" y="50282"/>
                  </a:moveTo>
                  <a:cubicBezTo>
                    <a:pt x="189163" y="50282"/>
                    <a:pt x="203168" y="70234"/>
                    <a:pt x="194856" y="130090"/>
                  </a:cubicBezTo>
                  <a:cubicBezTo>
                    <a:pt x="203054" y="179001"/>
                    <a:pt x="219336" y="212178"/>
                    <a:pt x="184267" y="207389"/>
                  </a:cubicBezTo>
                  <a:cubicBezTo>
                    <a:pt x="177093" y="259151"/>
                    <a:pt x="152727" y="282523"/>
                    <a:pt x="62891" y="262685"/>
                  </a:cubicBezTo>
                  <a:cubicBezTo>
                    <a:pt x="-8499" y="246837"/>
                    <a:pt x="-18064" y="133396"/>
                    <a:pt x="27253" y="54500"/>
                  </a:cubicBezTo>
                  <a:cubicBezTo>
                    <a:pt x="72569" y="-24396"/>
                    <a:pt x="164797" y="-11398"/>
                    <a:pt x="189163" y="50282"/>
                  </a:cubicBez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F4EE6296-A5EF-F644-ABD1-9B24B199C531}"/>
                </a:ext>
              </a:extLst>
            </p:cNvPr>
            <p:cNvSpPr/>
            <p:nvPr/>
          </p:nvSpPr>
          <p:spPr>
            <a:xfrm>
              <a:off x="3238726" y="4375734"/>
              <a:ext cx="139707" cy="150038"/>
            </a:xfrm>
            <a:custGeom>
              <a:avLst/>
              <a:gdLst>
                <a:gd name="connsiteX0" fmla="*/ 57613 w 139707"/>
                <a:gd name="connsiteY0" fmla="*/ 0 h 150038"/>
                <a:gd name="connsiteX1" fmla="*/ 0 w 139707"/>
                <a:gd name="connsiteY1" fmla="*/ 92691 h 150038"/>
                <a:gd name="connsiteX2" fmla="*/ 71163 w 139707"/>
                <a:gd name="connsiteY2" fmla="*/ 150039 h 150038"/>
                <a:gd name="connsiteX3" fmla="*/ 139707 w 139707"/>
                <a:gd name="connsiteY3" fmla="*/ 53927 h 150038"/>
                <a:gd name="connsiteX4" fmla="*/ 57613 w 139707"/>
                <a:gd name="connsiteY4" fmla="*/ 0 h 1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07" h="150038">
                  <a:moveTo>
                    <a:pt x="57613" y="0"/>
                  </a:moveTo>
                  <a:lnTo>
                    <a:pt x="0" y="92691"/>
                  </a:lnTo>
                  <a:lnTo>
                    <a:pt x="71163" y="150039"/>
                  </a:lnTo>
                  <a:lnTo>
                    <a:pt x="139707" y="53927"/>
                  </a:lnTo>
                  <a:lnTo>
                    <a:pt x="57613" y="0"/>
                  </a:ln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520E2F76-34AB-E64A-9E49-8EE9C8C04B89}"/>
                </a:ext>
              </a:extLst>
            </p:cNvPr>
            <p:cNvSpPr/>
            <p:nvPr/>
          </p:nvSpPr>
          <p:spPr>
            <a:xfrm>
              <a:off x="2870955" y="6126150"/>
              <a:ext cx="154232" cy="156195"/>
            </a:xfrm>
            <a:custGeom>
              <a:avLst/>
              <a:gdLst>
                <a:gd name="connsiteX0" fmla="*/ 34842 w 154232"/>
                <a:gd name="connsiteY0" fmla="*/ -376 h 156195"/>
                <a:gd name="connsiteX1" fmla="*/ 94163 w 154232"/>
                <a:gd name="connsiteY1" fmla="*/ 35423 h 156195"/>
                <a:gd name="connsiteX2" fmla="*/ 148361 w 154232"/>
                <a:gd name="connsiteY2" fmla="*/ 155819 h 156195"/>
                <a:gd name="connsiteX3" fmla="*/ -341 w 154232"/>
                <a:gd name="connsiteY3" fmla="*/ 49561 h 15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232" h="156195">
                  <a:moveTo>
                    <a:pt x="34842" y="-376"/>
                  </a:moveTo>
                  <a:lnTo>
                    <a:pt x="94163" y="35423"/>
                  </a:lnTo>
                  <a:cubicBezTo>
                    <a:pt x="94163" y="35423"/>
                    <a:pt x="175460" y="83992"/>
                    <a:pt x="148361" y="155819"/>
                  </a:cubicBezTo>
                  <a:lnTo>
                    <a:pt x="-341" y="49561"/>
                  </a:ln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0B5A1F5-CF2B-6F4B-8490-F5FF16373334}"/>
                </a:ext>
              </a:extLst>
            </p:cNvPr>
            <p:cNvSpPr/>
            <p:nvPr/>
          </p:nvSpPr>
          <p:spPr>
            <a:xfrm rot="17824800">
              <a:off x="1922063" y="5503612"/>
              <a:ext cx="1042963" cy="1044343"/>
            </a:xfrm>
            <a:custGeom>
              <a:avLst/>
              <a:gdLst>
                <a:gd name="connsiteX0" fmla="*/ 1042623 w 1042963"/>
                <a:gd name="connsiteY0" fmla="*/ 521796 h 1044343"/>
                <a:gd name="connsiteX1" fmla="*/ 521141 w 1042963"/>
                <a:gd name="connsiteY1" fmla="*/ 1043968 h 1044343"/>
                <a:gd name="connsiteX2" fmla="*/ -341 w 1042963"/>
                <a:gd name="connsiteY2" fmla="*/ 521796 h 1044343"/>
                <a:gd name="connsiteX3" fmla="*/ 521141 w 1042963"/>
                <a:gd name="connsiteY3" fmla="*/ -376 h 1044343"/>
                <a:gd name="connsiteX4" fmla="*/ 1042623 w 1042963"/>
                <a:gd name="connsiteY4" fmla="*/ 521796 h 10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63" h="1044343">
                  <a:moveTo>
                    <a:pt x="1042623" y="521796"/>
                  </a:moveTo>
                  <a:cubicBezTo>
                    <a:pt x="1042623" y="810183"/>
                    <a:pt x="809147" y="1043968"/>
                    <a:pt x="521141" y="1043968"/>
                  </a:cubicBezTo>
                  <a:cubicBezTo>
                    <a:pt x="233134" y="1043968"/>
                    <a:pt x="-341" y="810183"/>
                    <a:pt x="-341" y="521796"/>
                  </a:cubicBezTo>
                  <a:cubicBezTo>
                    <a:pt x="-341" y="233408"/>
                    <a:pt x="233135" y="-376"/>
                    <a:pt x="521141" y="-376"/>
                  </a:cubicBezTo>
                  <a:cubicBezTo>
                    <a:pt x="809148" y="-376"/>
                    <a:pt x="1042623" y="233408"/>
                    <a:pt x="1042623" y="521796"/>
                  </a:cubicBez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20F2F40A-9DE4-8346-8E32-515DD840FE97}"/>
                </a:ext>
              </a:extLst>
            </p:cNvPr>
            <p:cNvSpPr/>
            <p:nvPr/>
          </p:nvSpPr>
          <p:spPr>
            <a:xfrm rot="19245000">
              <a:off x="3496393" y="5503264"/>
              <a:ext cx="1042963" cy="1044343"/>
            </a:xfrm>
            <a:custGeom>
              <a:avLst/>
              <a:gdLst>
                <a:gd name="connsiteX0" fmla="*/ 1042623 w 1042963"/>
                <a:gd name="connsiteY0" fmla="*/ 521796 h 1044343"/>
                <a:gd name="connsiteX1" fmla="*/ 521141 w 1042963"/>
                <a:gd name="connsiteY1" fmla="*/ 1043967 h 1044343"/>
                <a:gd name="connsiteX2" fmla="*/ -341 w 1042963"/>
                <a:gd name="connsiteY2" fmla="*/ 521796 h 1044343"/>
                <a:gd name="connsiteX3" fmla="*/ 521141 w 1042963"/>
                <a:gd name="connsiteY3" fmla="*/ -376 h 1044343"/>
                <a:gd name="connsiteX4" fmla="*/ 1042623 w 1042963"/>
                <a:gd name="connsiteY4" fmla="*/ 521796 h 10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63" h="1044343">
                  <a:moveTo>
                    <a:pt x="1042623" y="521796"/>
                  </a:moveTo>
                  <a:cubicBezTo>
                    <a:pt x="1042623" y="810183"/>
                    <a:pt x="809147" y="1043967"/>
                    <a:pt x="521141" y="1043967"/>
                  </a:cubicBezTo>
                  <a:cubicBezTo>
                    <a:pt x="233134" y="1043967"/>
                    <a:pt x="-341" y="810183"/>
                    <a:pt x="-341" y="521796"/>
                  </a:cubicBezTo>
                  <a:cubicBezTo>
                    <a:pt x="-341" y="233408"/>
                    <a:pt x="233135" y="-376"/>
                    <a:pt x="521141" y="-376"/>
                  </a:cubicBezTo>
                  <a:cubicBezTo>
                    <a:pt x="809147" y="-376"/>
                    <a:pt x="1042623" y="233408"/>
                    <a:pt x="1042623" y="521796"/>
                  </a:cubicBez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451C86F-2D73-F646-B80F-7E343531FF58}"/>
                </a:ext>
              </a:extLst>
            </p:cNvPr>
            <p:cNvSpPr/>
            <p:nvPr/>
          </p:nvSpPr>
          <p:spPr>
            <a:xfrm>
              <a:off x="2443409" y="5337990"/>
              <a:ext cx="1574465" cy="687260"/>
            </a:xfrm>
            <a:custGeom>
              <a:avLst/>
              <a:gdLst>
                <a:gd name="connsiteX0" fmla="*/ 749659 w 1574465"/>
                <a:gd name="connsiteY0" fmla="*/ 687260 h 687260"/>
                <a:gd name="connsiteX1" fmla="*/ 0 w 1574465"/>
                <a:gd name="connsiteY1" fmla="*/ 687260 h 687260"/>
                <a:gd name="connsiteX2" fmla="*/ 405003 w 1574465"/>
                <a:gd name="connsiteY2" fmla="*/ 0 h 687260"/>
                <a:gd name="connsiteX3" fmla="*/ 1322834 w 1574465"/>
                <a:gd name="connsiteY3" fmla="*/ 0 h 687260"/>
                <a:gd name="connsiteX4" fmla="*/ 1574466 w 1574465"/>
                <a:gd name="connsiteY4" fmla="*/ 687260 h 687260"/>
                <a:gd name="connsiteX5" fmla="*/ 749659 w 1574465"/>
                <a:gd name="connsiteY5" fmla="*/ 687260 h 68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465" h="687260">
                  <a:moveTo>
                    <a:pt x="749659" y="687260"/>
                  </a:moveTo>
                  <a:lnTo>
                    <a:pt x="0" y="687260"/>
                  </a:lnTo>
                  <a:lnTo>
                    <a:pt x="405003" y="0"/>
                  </a:lnTo>
                  <a:lnTo>
                    <a:pt x="1322834" y="0"/>
                  </a:lnTo>
                  <a:lnTo>
                    <a:pt x="1574466" y="687260"/>
                  </a:lnTo>
                  <a:lnTo>
                    <a:pt x="749659" y="687260"/>
                  </a:ln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CF4D3776-5623-0F43-BA0B-F9E86FDC4CD8}"/>
                </a:ext>
              </a:extLst>
            </p:cNvPr>
            <p:cNvSpPr/>
            <p:nvPr/>
          </p:nvSpPr>
          <p:spPr>
            <a:xfrm>
              <a:off x="2709957" y="5038953"/>
              <a:ext cx="1202824" cy="986297"/>
            </a:xfrm>
            <a:custGeom>
              <a:avLst/>
              <a:gdLst>
                <a:gd name="connsiteX0" fmla="*/ -341 w 1202824"/>
                <a:gd name="connsiteY0" fmla="*/ 11694 h 986297"/>
                <a:gd name="connsiteX1" fmla="*/ 469903 w 1202824"/>
                <a:gd name="connsiteY1" fmla="*/ 985921 h 986297"/>
                <a:gd name="connsiteX2" fmla="*/ 1055945 w 1202824"/>
                <a:gd name="connsiteY2" fmla="*/ 298547 h 986297"/>
                <a:gd name="connsiteX3" fmla="*/ 959277 w 1202824"/>
                <a:gd name="connsiteY3" fmla="*/ 11694 h 986297"/>
                <a:gd name="connsiteX4" fmla="*/ 1202484 w 1202824"/>
                <a:gd name="connsiteY4" fmla="*/ 52168 h 986297"/>
                <a:gd name="connsiteX5" fmla="*/ 1102514 w 1202824"/>
                <a:gd name="connsiteY5" fmla="*/ 138475 h 98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2824" h="986297">
                  <a:moveTo>
                    <a:pt x="-341" y="11694"/>
                  </a:moveTo>
                  <a:lnTo>
                    <a:pt x="469903" y="985921"/>
                  </a:lnTo>
                  <a:lnTo>
                    <a:pt x="1055945" y="298547"/>
                  </a:lnTo>
                  <a:lnTo>
                    <a:pt x="959277" y="11694"/>
                  </a:lnTo>
                  <a:cubicBezTo>
                    <a:pt x="959277" y="11694"/>
                    <a:pt x="1202484" y="-33910"/>
                    <a:pt x="1202484" y="52168"/>
                  </a:cubicBezTo>
                  <a:cubicBezTo>
                    <a:pt x="1202484" y="138247"/>
                    <a:pt x="1102514" y="138475"/>
                    <a:pt x="1102514" y="138475"/>
                  </a:cubicBezTo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179580D6-AF66-7C4F-A063-0AD3EC8E8562}"/>
                </a:ext>
              </a:extLst>
            </p:cNvPr>
            <p:cNvSpPr/>
            <p:nvPr/>
          </p:nvSpPr>
          <p:spPr>
            <a:xfrm>
              <a:off x="2567631" y="5038824"/>
              <a:ext cx="296493" cy="73423"/>
            </a:xfrm>
            <a:custGeom>
              <a:avLst/>
              <a:gdLst>
                <a:gd name="connsiteX0" fmla="*/ 259489 w 296493"/>
                <a:gd name="connsiteY0" fmla="*/ 73047 h 73423"/>
                <a:gd name="connsiteX1" fmla="*/ 36322 w 296493"/>
                <a:gd name="connsiteY1" fmla="*/ 73047 h 73423"/>
                <a:gd name="connsiteX2" fmla="*/ -341 w 296493"/>
                <a:gd name="connsiteY2" fmla="*/ 36335 h 73423"/>
                <a:gd name="connsiteX3" fmla="*/ -341 w 296493"/>
                <a:gd name="connsiteY3" fmla="*/ 36335 h 73423"/>
                <a:gd name="connsiteX4" fmla="*/ 36322 w 296493"/>
                <a:gd name="connsiteY4" fmla="*/ -376 h 73423"/>
                <a:gd name="connsiteX5" fmla="*/ 259489 w 296493"/>
                <a:gd name="connsiteY5" fmla="*/ -376 h 73423"/>
                <a:gd name="connsiteX6" fmla="*/ 296152 w 296493"/>
                <a:gd name="connsiteY6" fmla="*/ 36335 h 73423"/>
                <a:gd name="connsiteX7" fmla="*/ 296152 w 296493"/>
                <a:gd name="connsiteY7" fmla="*/ 36335 h 73423"/>
                <a:gd name="connsiteX8" fmla="*/ 259489 w 296493"/>
                <a:gd name="connsiteY8" fmla="*/ 73047 h 7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93" h="73423">
                  <a:moveTo>
                    <a:pt x="259489" y="73047"/>
                  </a:moveTo>
                  <a:lnTo>
                    <a:pt x="36322" y="73047"/>
                  </a:lnTo>
                  <a:cubicBezTo>
                    <a:pt x="16099" y="72984"/>
                    <a:pt x="-279" y="56585"/>
                    <a:pt x="-341" y="36335"/>
                  </a:cubicBezTo>
                  <a:lnTo>
                    <a:pt x="-341" y="36335"/>
                  </a:lnTo>
                  <a:cubicBezTo>
                    <a:pt x="-279" y="16086"/>
                    <a:pt x="16099" y="-314"/>
                    <a:pt x="36322" y="-376"/>
                  </a:cubicBezTo>
                  <a:lnTo>
                    <a:pt x="259489" y="-376"/>
                  </a:lnTo>
                  <a:cubicBezTo>
                    <a:pt x="279711" y="-314"/>
                    <a:pt x="296089" y="16086"/>
                    <a:pt x="296152" y="36335"/>
                  </a:cubicBezTo>
                  <a:lnTo>
                    <a:pt x="296152" y="36335"/>
                  </a:lnTo>
                  <a:cubicBezTo>
                    <a:pt x="296089" y="56585"/>
                    <a:pt x="279711" y="72984"/>
                    <a:pt x="259489" y="73047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2A20B0AE-9D81-534C-A3A7-4712E63D87C6}"/>
                </a:ext>
              </a:extLst>
            </p:cNvPr>
            <p:cNvSpPr/>
            <p:nvPr/>
          </p:nvSpPr>
          <p:spPr>
            <a:xfrm>
              <a:off x="3799831" y="5004278"/>
              <a:ext cx="121064" cy="87218"/>
            </a:xfrm>
            <a:custGeom>
              <a:avLst/>
              <a:gdLst>
                <a:gd name="connsiteX0" fmla="*/ 42584 w 121064"/>
                <a:gd name="connsiteY0" fmla="*/ -376 h 87218"/>
                <a:gd name="connsiteX1" fmla="*/ 112495 w 121064"/>
                <a:gd name="connsiteY1" fmla="*/ 86843 h 87218"/>
                <a:gd name="connsiteX2" fmla="*/ -341 w 121064"/>
                <a:gd name="connsiteY2" fmla="*/ 29153 h 8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64" h="87218">
                  <a:moveTo>
                    <a:pt x="42584" y="-376"/>
                  </a:moveTo>
                  <a:cubicBezTo>
                    <a:pt x="42584" y="-376"/>
                    <a:pt x="150866" y="17182"/>
                    <a:pt x="112495" y="86843"/>
                  </a:cubicBezTo>
                  <a:cubicBezTo>
                    <a:pt x="73084" y="71367"/>
                    <a:pt x="35290" y="52043"/>
                    <a:pt x="-341" y="29153"/>
                  </a:cubicBez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65E4EC6-6FB4-8B4F-B3BB-AC0ECA37F28F}"/>
                </a:ext>
              </a:extLst>
            </p:cNvPr>
            <p:cNvSpPr/>
            <p:nvPr/>
          </p:nvSpPr>
          <p:spPr>
            <a:xfrm>
              <a:off x="3120766" y="5841464"/>
              <a:ext cx="167967" cy="133620"/>
            </a:xfrm>
            <a:custGeom>
              <a:avLst/>
              <a:gdLst>
                <a:gd name="connsiteX0" fmla="*/ 30173 w 167967"/>
                <a:gd name="connsiteY0" fmla="*/ -376 h 133620"/>
                <a:gd name="connsiteX1" fmla="*/ 89381 w 167967"/>
                <a:gd name="connsiteY1" fmla="*/ 26074 h 133620"/>
                <a:gd name="connsiteX2" fmla="*/ 166465 w 167967"/>
                <a:gd name="connsiteY2" fmla="*/ 133245 h 133620"/>
                <a:gd name="connsiteX3" fmla="*/ -341 w 167967"/>
                <a:gd name="connsiteY3" fmla="*/ 58796 h 1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67" h="133620">
                  <a:moveTo>
                    <a:pt x="30173" y="-376"/>
                  </a:moveTo>
                  <a:lnTo>
                    <a:pt x="89381" y="26074"/>
                  </a:lnTo>
                  <a:cubicBezTo>
                    <a:pt x="89381" y="26074"/>
                    <a:pt x="178762" y="57542"/>
                    <a:pt x="166465" y="133245"/>
                  </a:cubicBezTo>
                  <a:lnTo>
                    <a:pt x="-341" y="58796"/>
                  </a:ln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DA1E2D98-914F-8F49-A560-993BEA3D1DBB}"/>
                </a:ext>
              </a:extLst>
            </p:cNvPr>
            <p:cNvSpPr/>
            <p:nvPr/>
          </p:nvSpPr>
          <p:spPr>
            <a:xfrm>
              <a:off x="2399686" y="5981697"/>
              <a:ext cx="87445" cy="87560"/>
            </a:xfrm>
            <a:custGeom>
              <a:avLst/>
              <a:gdLst>
                <a:gd name="connsiteX0" fmla="*/ -340 w 87445"/>
                <a:gd name="connsiteY0" fmla="*/ 43176 h 87560"/>
                <a:gd name="connsiteX1" fmla="*/ 43154 w 87445"/>
                <a:gd name="connsiteY1" fmla="*/ 87184 h 87560"/>
                <a:gd name="connsiteX2" fmla="*/ 87103 w 87445"/>
                <a:gd name="connsiteY2" fmla="*/ 43632 h 87560"/>
                <a:gd name="connsiteX3" fmla="*/ 43609 w 87445"/>
                <a:gd name="connsiteY3" fmla="*/ -375 h 87560"/>
                <a:gd name="connsiteX4" fmla="*/ 43382 w 87445"/>
                <a:gd name="connsiteY4" fmla="*/ -376 h 87560"/>
                <a:gd name="connsiteX5" fmla="*/ -340 w 87445"/>
                <a:gd name="connsiteY5" fmla="*/ 43176 h 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45" h="87560">
                  <a:moveTo>
                    <a:pt x="-340" y="43176"/>
                  </a:moveTo>
                  <a:cubicBezTo>
                    <a:pt x="-466" y="67355"/>
                    <a:pt x="19007" y="87058"/>
                    <a:pt x="43154" y="87184"/>
                  </a:cubicBezTo>
                  <a:cubicBezTo>
                    <a:pt x="67301" y="87310"/>
                    <a:pt x="86978" y="67811"/>
                    <a:pt x="87103" y="43632"/>
                  </a:cubicBezTo>
                  <a:cubicBezTo>
                    <a:pt x="87229" y="19453"/>
                    <a:pt x="67756" y="-249"/>
                    <a:pt x="43609" y="-375"/>
                  </a:cubicBezTo>
                  <a:cubicBezTo>
                    <a:pt x="43533" y="-376"/>
                    <a:pt x="43458" y="-376"/>
                    <a:pt x="43382" y="-376"/>
                  </a:cubicBezTo>
                  <a:cubicBezTo>
                    <a:pt x="19298" y="-439"/>
                    <a:pt x="-278" y="19060"/>
                    <a:pt x="-340" y="43176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4B80ADF-6B3F-7248-B51C-5ED0259AD1DB}"/>
                </a:ext>
              </a:extLst>
            </p:cNvPr>
            <p:cNvSpPr/>
            <p:nvPr/>
          </p:nvSpPr>
          <p:spPr>
            <a:xfrm>
              <a:off x="3974152" y="5981469"/>
              <a:ext cx="87445" cy="87561"/>
            </a:xfrm>
            <a:custGeom>
              <a:avLst/>
              <a:gdLst>
                <a:gd name="connsiteX0" fmla="*/ -341 w 87445"/>
                <a:gd name="connsiteY0" fmla="*/ 43405 h 87561"/>
                <a:gd name="connsiteX1" fmla="*/ 43382 w 87445"/>
                <a:gd name="connsiteY1" fmla="*/ 87185 h 87561"/>
                <a:gd name="connsiteX2" fmla="*/ 87105 w 87445"/>
                <a:gd name="connsiteY2" fmla="*/ 43405 h 87561"/>
                <a:gd name="connsiteX3" fmla="*/ 43382 w 87445"/>
                <a:gd name="connsiteY3" fmla="*/ -376 h 87561"/>
                <a:gd name="connsiteX4" fmla="*/ -341 w 87445"/>
                <a:gd name="connsiteY4" fmla="*/ 43176 h 87561"/>
                <a:gd name="connsiteX5" fmla="*/ -341 w 87445"/>
                <a:gd name="connsiteY5" fmla="*/ 43404 h 8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45" h="87561">
                  <a:moveTo>
                    <a:pt x="-341" y="43405"/>
                  </a:moveTo>
                  <a:cubicBezTo>
                    <a:pt x="-341" y="67584"/>
                    <a:pt x="19234" y="87185"/>
                    <a:pt x="43382" y="87185"/>
                  </a:cubicBezTo>
                  <a:cubicBezTo>
                    <a:pt x="67529" y="87185"/>
                    <a:pt x="87105" y="67584"/>
                    <a:pt x="87105" y="43405"/>
                  </a:cubicBezTo>
                  <a:cubicBezTo>
                    <a:pt x="87105" y="19225"/>
                    <a:pt x="67529" y="-376"/>
                    <a:pt x="43382" y="-376"/>
                  </a:cubicBezTo>
                  <a:cubicBezTo>
                    <a:pt x="19298" y="-439"/>
                    <a:pt x="-278" y="19060"/>
                    <a:pt x="-341" y="43176"/>
                  </a:cubicBezTo>
                  <a:cubicBezTo>
                    <a:pt x="-341" y="43251"/>
                    <a:pt x="-341" y="43328"/>
                    <a:pt x="-341" y="43404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7B1A07FF-1B8B-3446-8103-F68357D5DE14}"/>
                </a:ext>
              </a:extLst>
            </p:cNvPr>
            <p:cNvSpPr/>
            <p:nvPr/>
          </p:nvSpPr>
          <p:spPr>
            <a:xfrm>
              <a:off x="3108820" y="5891962"/>
              <a:ext cx="191188" cy="93063"/>
            </a:xfrm>
            <a:custGeom>
              <a:avLst/>
              <a:gdLst>
                <a:gd name="connsiteX0" fmla="*/ 178411 w 191188"/>
                <a:gd name="connsiteY0" fmla="*/ 91867 h 93063"/>
                <a:gd name="connsiteX1" fmla="*/ 4887 w 191188"/>
                <a:gd name="connsiteY1" fmla="*/ 16164 h 93063"/>
                <a:gd name="connsiteX2" fmla="*/ 333 w 191188"/>
                <a:gd name="connsiteY2" fmla="*/ 4763 h 93063"/>
                <a:gd name="connsiteX3" fmla="*/ 333 w 191188"/>
                <a:gd name="connsiteY3" fmla="*/ 4763 h 93063"/>
                <a:gd name="connsiteX4" fmla="*/ 11719 w 191188"/>
                <a:gd name="connsiteY4" fmla="*/ 316 h 93063"/>
                <a:gd name="connsiteX5" fmla="*/ 185584 w 191188"/>
                <a:gd name="connsiteY5" fmla="*/ 76020 h 93063"/>
                <a:gd name="connsiteX6" fmla="*/ 190153 w 191188"/>
                <a:gd name="connsiteY6" fmla="*/ 87388 h 93063"/>
                <a:gd name="connsiteX7" fmla="*/ 190138 w 191188"/>
                <a:gd name="connsiteY7" fmla="*/ 87421 h 93063"/>
                <a:gd name="connsiteX8" fmla="*/ 190138 w 191188"/>
                <a:gd name="connsiteY8" fmla="*/ 87421 h 93063"/>
                <a:gd name="connsiteX9" fmla="*/ 178594 w 191188"/>
                <a:gd name="connsiteY9" fmla="*/ 91951 h 93063"/>
                <a:gd name="connsiteX10" fmla="*/ 178411 w 191188"/>
                <a:gd name="connsiteY10" fmla="*/ 91868 h 9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88" h="93063">
                  <a:moveTo>
                    <a:pt x="178411" y="91867"/>
                  </a:moveTo>
                  <a:lnTo>
                    <a:pt x="4887" y="16164"/>
                  </a:lnTo>
                  <a:cubicBezTo>
                    <a:pt x="526" y="14236"/>
                    <a:pt x="-1498" y="9171"/>
                    <a:pt x="333" y="4763"/>
                  </a:cubicBezTo>
                  <a:lnTo>
                    <a:pt x="333" y="4763"/>
                  </a:lnTo>
                  <a:cubicBezTo>
                    <a:pt x="2301" y="439"/>
                    <a:pt x="7347" y="-1531"/>
                    <a:pt x="11719" y="316"/>
                  </a:cubicBezTo>
                  <a:lnTo>
                    <a:pt x="185584" y="76020"/>
                  </a:lnTo>
                  <a:cubicBezTo>
                    <a:pt x="189981" y="77896"/>
                    <a:pt x="192026" y="82986"/>
                    <a:pt x="190153" y="87388"/>
                  </a:cubicBezTo>
                  <a:cubicBezTo>
                    <a:pt x="190148" y="87399"/>
                    <a:pt x="190143" y="87410"/>
                    <a:pt x="190138" y="87421"/>
                  </a:cubicBezTo>
                  <a:lnTo>
                    <a:pt x="190138" y="87421"/>
                  </a:lnTo>
                  <a:cubicBezTo>
                    <a:pt x="188200" y="91864"/>
                    <a:pt x="183031" y="93892"/>
                    <a:pt x="178594" y="91951"/>
                  </a:cubicBezTo>
                  <a:cubicBezTo>
                    <a:pt x="178533" y="91923"/>
                    <a:pt x="178472" y="91896"/>
                    <a:pt x="178411" y="91868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EB76A600-25F0-2D44-8A7D-D14488B8E355}"/>
                </a:ext>
              </a:extLst>
            </p:cNvPr>
            <p:cNvSpPr/>
            <p:nvPr/>
          </p:nvSpPr>
          <p:spPr>
            <a:xfrm>
              <a:off x="2850749" y="6161905"/>
              <a:ext cx="174426" cy="123939"/>
            </a:xfrm>
            <a:custGeom>
              <a:avLst/>
              <a:gdLst>
                <a:gd name="connsiteX0" fmla="*/ 160483 w 174426"/>
                <a:gd name="connsiteY0" fmla="*/ 122116 h 123939"/>
                <a:gd name="connsiteX1" fmla="*/ 3469 w 174426"/>
                <a:gd name="connsiteY1" fmla="*/ 15630 h 123939"/>
                <a:gd name="connsiteX2" fmla="*/ 1192 w 174426"/>
                <a:gd name="connsiteY2" fmla="*/ 3431 h 123939"/>
                <a:gd name="connsiteX3" fmla="*/ 1192 w 174426"/>
                <a:gd name="connsiteY3" fmla="*/ 3431 h 123939"/>
                <a:gd name="connsiteX4" fmla="*/ 13210 w 174426"/>
                <a:gd name="connsiteY4" fmla="*/ 1115 h 123939"/>
                <a:gd name="connsiteX5" fmla="*/ 13262 w 174426"/>
                <a:gd name="connsiteY5" fmla="*/ 1150 h 123939"/>
                <a:gd name="connsiteX6" fmla="*/ 170275 w 174426"/>
                <a:gd name="connsiteY6" fmla="*/ 107523 h 123939"/>
                <a:gd name="connsiteX7" fmla="*/ 172553 w 174426"/>
                <a:gd name="connsiteY7" fmla="*/ 119722 h 123939"/>
                <a:gd name="connsiteX8" fmla="*/ 172553 w 174426"/>
                <a:gd name="connsiteY8" fmla="*/ 119722 h 123939"/>
                <a:gd name="connsiteX9" fmla="*/ 160483 w 174426"/>
                <a:gd name="connsiteY9" fmla="*/ 122117 h 1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26" h="123939">
                  <a:moveTo>
                    <a:pt x="160483" y="122116"/>
                  </a:moveTo>
                  <a:lnTo>
                    <a:pt x="3469" y="15630"/>
                  </a:lnTo>
                  <a:cubicBezTo>
                    <a:pt x="-522" y="12890"/>
                    <a:pt x="-1541" y="7430"/>
                    <a:pt x="1192" y="3431"/>
                  </a:cubicBezTo>
                  <a:lnTo>
                    <a:pt x="1192" y="3431"/>
                  </a:lnTo>
                  <a:cubicBezTo>
                    <a:pt x="3872" y="-532"/>
                    <a:pt x="9252" y="-1568"/>
                    <a:pt x="13210" y="1115"/>
                  </a:cubicBezTo>
                  <a:cubicBezTo>
                    <a:pt x="13227" y="1127"/>
                    <a:pt x="13245" y="1139"/>
                    <a:pt x="13262" y="1150"/>
                  </a:cubicBezTo>
                  <a:lnTo>
                    <a:pt x="170275" y="107523"/>
                  </a:lnTo>
                  <a:cubicBezTo>
                    <a:pt x="174267" y="110264"/>
                    <a:pt x="175286" y="115723"/>
                    <a:pt x="172553" y="119722"/>
                  </a:cubicBezTo>
                  <a:lnTo>
                    <a:pt x="172553" y="119722"/>
                  </a:lnTo>
                  <a:cubicBezTo>
                    <a:pt x="169858" y="123688"/>
                    <a:pt x="164484" y="124754"/>
                    <a:pt x="160483" y="122117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8546EFD-1B60-E94D-921A-A830360C57EB}"/>
                </a:ext>
              </a:extLst>
            </p:cNvPr>
            <p:cNvSpPr/>
            <p:nvPr/>
          </p:nvSpPr>
          <p:spPr>
            <a:xfrm>
              <a:off x="2938019" y="5938373"/>
              <a:ext cx="266092" cy="285598"/>
            </a:xfrm>
            <a:custGeom>
              <a:avLst/>
              <a:gdLst>
                <a:gd name="connsiteX0" fmla="*/ 0 w 266092"/>
                <a:gd name="connsiteY0" fmla="*/ 285598 h 285598"/>
                <a:gd name="connsiteX1" fmla="*/ 242182 w 266092"/>
                <a:gd name="connsiteY1" fmla="*/ 86877 h 285598"/>
                <a:gd name="connsiteX2" fmla="*/ 266092 w 266092"/>
                <a:gd name="connsiteY2" fmla="*/ 0 h 28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092" h="285598">
                  <a:moveTo>
                    <a:pt x="0" y="285598"/>
                  </a:moveTo>
                  <a:lnTo>
                    <a:pt x="242182" y="86877"/>
                  </a:lnTo>
                  <a:lnTo>
                    <a:pt x="266092" y="0"/>
                  </a:lnTo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9F416A8-C4B1-E148-90D8-973AD6E9B8D4}"/>
                </a:ext>
              </a:extLst>
            </p:cNvPr>
            <p:cNvSpPr/>
            <p:nvPr/>
          </p:nvSpPr>
          <p:spPr>
            <a:xfrm>
              <a:off x="2678258" y="4719364"/>
              <a:ext cx="848026" cy="1149348"/>
            </a:xfrm>
            <a:custGeom>
              <a:avLst/>
              <a:gdLst>
                <a:gd name="connsiteX0" fmla="*/ 153302 w 848026"/>
                <a:gd name="connsiteY0" fmla="*/ -376 h 1149348"/>
                <a:gd name="connsiteX1" fmla="*/ 183703 w 848026"/>
                <a:gd name="connsiteY1" fmla="*/ 399347 h 1149348"/>
                <a:gd name="connsiteX2" fmla="*/ 626280 w 848026"/>
                <a:gd name="connsiteY2" fmla="*/ 583704 h 1149348"/>
                <a:gd name="connsiteX3" fmla="*/ 560013 w 848026"/>
                <a:gd name="connsiteY3" fmla="*/ 885720 h 1149348"/>
                <a:gd name="connsiteX4" fmla="*/ 472681 w 848026"/>
                <a:gd name="connsiteY4" fmla="*/ 1122065 h 1149348"/>
                <a:gd name="connsiteX5" fmla="*/ 534850 w 848026"/>
                <a:gd name="connsiteY5" fmla="*/ 1148972 h 1149348"/>
                <a:gd name="connsiteX6" fmla="*/ 697329 w 848026"/>
                <a:gd name="connsiteY6" fmla="*/ 892674 h 1149348"/>
                <a:gd name="connsiteX7" fmla="*/ 846600 w 848026"/>
                <a:gd name="connsiteY7" fmla="*/ 550640 h 1149348"/>
                <a:gd name="connsiteX8" fmla="*/ 153302 w 848026"/>
                <a:gd name="connsiteY8" fmla="*/ -376 h 114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026" h="1149348">
                  <a:moveTo>
                    <a:pt x="153302" y="-376"/>
                  </a:moveTo>
                  <a:cubicBezTo>
                    <a:pt x="153302" y="-376"/>
                    <a:pt x="-211849" y="211571"/>
                    <a:pt x="183703" y="399347"/>
                  </a:cubicBezTo>
                  <a:lnTo>
                    <a:pt x="626280" y="583704"/>
                  </a:lnTo>
                  <a:lnTo>
                    <a:pt x="560013" y="885720"/>
                  </a:lnTo>
                  <a:lnTo>
                    <a:pt x="472681" y="1122065"/>
                  </a:lnTo>
                  <a:lnTo>
                    <a:pt x="534850" y="1148972"/>
                  </a:lnTo>
                  <a:cubicBezTo>
                    <a:pt x="534850" y="1148972"/>
                    <a:pt x="617626" y="1031654"/>
                    <a:pt x="697329" y="892674"/>
                  </a:cubicBezTo>
                  <a:cubicBezTo>
                    <a:pt x="765076" y="775471"/>
                    <a:pt x="831684" y="642648"/>
                    <a:pt x="846600" y="550640"/>
                  </a:cubicBezTo>
                  <a:cubicBezTo>
                    <a:pt x="879506" y="349867"/>
                    <a:pt x="153302" y="-376"/>
                    <a:pt x="153302" y="-376"/>
                  </a:cubicBezTo>
                  <a:close/>
                </a:path>
              </a:pathLst>
            </a:custGeom>
            <a:solidFill>
              <a:srgbClr val="6B4A3F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A42F05A9-F8A2-994B-B561-7496BF15E51C}"/>
                </a:ext>
              </a:extLst>
            </p:cNvPr>
            <p:cNvSpPr/>
            <p:nvPr/>
          </p:nvSpPr>
          <p:spPr>
            <a:xfrm>
              <a:off x="2629001" y="4428741"/>
              <a:ext cx="739445" cy="548751"/>
            </a:xfrm>
            <a:custGeom>
              <a:avLst/>
              <a:gdLst>
                <a:gd name="connsiteX0" fmla="*/ 707075 w 739445"/>
                <a:gd name="connsiteY0" fmla="*/ 54699 h 548751"/>
                <a:gd name="connsiteX1" fmla="*/ 375399 w 739445"/>
                <a:gd name="connsiteY1" fmla="*/ 96655 h 548751"/>
                <a:gd name="connsiteX2" fmla="*/ 375399 w 739445"/>
                <a:gd name="connsiteY2" fmla="*/ 96655 h 548751"/>
                <a:gd name="connsiteX3" fmla="*/ -341 w 739445"/>
                <a:gd name="connsiteY3" fmla="*/ 482812 h 548751"/>
                <a:gd name="connsiteX4" fmla="*/ 527745 w 739445"/>
                <a:gd name="connsiteY4" fmla="*/ 469245 h 548751"/>
                <a:gd name="connsiteX5" fmla="*/ 650259 w 739445"/>
                <a:gd name="connsiteY5" fmla="*/ 282950 h 548751"/>
                <a:gd name="connsiteX6" fmla="*/ 707075 w 739445"/>
                <a:gd name="connsiteY6" fmla="*/ 54699 h 54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445" h="548751">
                  <a:moveTo>
                    <a:pt x="707075" y="54699"/>
                  </a:moveTo>
                  <a:cubicBezTo>
                    <a:pt x="603007" y="-49393"/>
                    <a:pt x="475938" y="10919"/>
                    <a:pt x="375399" y="96655"/>
                  </a:cubicBezTo>
                  <a:lnTo>
                    <a:pt x="375399" y="96655"/>
                  </a:lnTo>
                  <a:cubicBezTo>
                    <a:pt x="375399" y="96655"/>
                    <a:pt x="90747" y="316925"/>
                    <a:pt x="-341" y="482812"/>
                  </a:cubicBezTo>
                  <a:cubicBezTo>
                    <a:pt x="207227" y="637867"/>
                    <a:pt x="527745" y="469245"/>
                    <a:pt x="527745" y="469245"/>
                  </a:cubicBezTo>
                  <a:lnTo>
                    <a:pt x="650259" y="282950"/>
                  </a:lnTo>
                  <a:cubicBezTo>
                    <a:pt x="726318" y="207247"/>
                    <a:pt x="774253" y="122080"/>
                    <a:pt x="707075" y="54699"/>
                  </a:cubicBezTo>
                  <a:close/>
                </a:path>
              </a:pathLst>
            </a:custGeom>
            <a:solidFill>
              <a:srgbClr val="EA7538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70B6162-75F1-714C-A490-EE38DA367569}"/>
                </a:ext>
              </a:extLst>
            </p:cNvPr>
            <p:cNvSpPr/>
            <p:nvPr/>
          </p:nvSpPr>
          <p:spPr>
            <a:xfrm>
              <a:off x="3206137" y="4469493"/>
              <a:ext cx="636505" cy="568989"/>
            </a:xfrm>
            <a:custGeom>
              <a:avLst/>
              <a:gdLst>
                <a:gd name="connsiteX0" fmla="*/ 180835 w 636505"/>
                <a:gd name="connsiteY0" fmla="*/ 396684 h 568989"/>
                <a:gd name="connsiteX1" fmla="*/ 51376 w 636505"/>
                <a:gd name="connsiteY1" fmla="*/ 2547 h 568989"/>
                <a:gd name="connsiteX2" fmla="*/ 305968 w 636505"/>
                <a:gd name="connsiteY2" fmla="*/ 350965 h 568989"/>
                <a:gd name="connsiteX3" fmla="*/ 636164 w 636505"/>
                <a:gd name="connsiteY3" fmla="*/ 534410 h 568989"/>
                <a:gd name="connsiteX4" fmla="*/ 626031 w 636505"/>
                <a:gd name="connsiteY4" fmla="*/ 568613 h 568989"/>
                <a:gd name="connsiteX5" fmla="*/ 180835 w 636505"/>
                <a:gd name="connsiteY5" fmla="*/ 396684 h 56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505" h="568989">
                  <a:moveTo>
                    <a:pt x="180835" y="396684"/>
                  </a:moveTo>
                  <a:cubicBezTo>
                    <a:pt x="180835" y="396684"/>
                    <a:pt x="-117366" y="79618"/>
                    <a:pt x="51376" y="2547"/>
                  </a:cubicBezTo>
                  <a:cubicBezTo>
                    <a:pt x="139618" y="-37699"/>
                    <a:pt x="305968" y="350965"/>
                    <a:pt x="305968" y="350965"/>
                  </a:cubicBezTo>
                  <a:lnTo>
                    <a:pt x="636164" y="534410"/>
                  </a:lnTo>
                  <a:lnTo>
                    <a:pt x="626031" y="568613"/>
                  </a:lnTo>
                  <a:cubicBezTo>
                    <a:pt x="626031" y="568613"/>
                    <a:pt x="269761" y="522324"/>
                    <a:pt x="180835" y="396684"/>
                  </a:cubicBezTo>
                  <a:close/>
                </a:path>
              </a:pathLst>
            </a:custGeom>
            <a:solidFill>
              <a:srgbClr val="EA7538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E306A27C-B685-3B4A-AA18-05077101D0B2}"/>
                </a:ext>
              </a:extLst>
            </p:cNvPr>
            <p:cNvSpPr/>
            <p:nvPr/>
          </p:nvSpPr>
          <p:spPr>
            <a:xfrm>
              <a:off x="3224975" y="4149050"/>
              <a:ext cx="252629" cy="279741"/>
            </a:xfrm>
            <a:custGeom>
              <a:avLst/>
              <a:gdLst>
                <a:gd name="connsiteX0" fmla="*/ 72047 w 252629"/>
                <a:gd name="connsiteY0" fmla="*/ 278981 h 279741"/>
                <a:gd name="connsiteX1" fmla="*/ 7830 w 252629"/>
                <a:gd name="connsiteY1" fmla="*/ 211372 h 279741"/>
                <a:gd name="connsiteX2" fmla="*/ 72047 w 252629"/>
                <a:gd name="connsiteY2" fmla="*/ 22798 h 279741"/>
                <a:gd name="connsiteX3" fmla="*/ 252289 w 252629"/>
                <a:gd name="connsiteY3" fmla="*/ 103632 h 279741"/>
                <a:gd name="connsiteX4" fmla="*/ 178279 w 252629"/>
                <a:gd name="connsiteY4" fmla="*/ 139318 h 279741"/>
                <a:gd name="connsiteX5" fmla="*/ 72047 w 252629"/>
                <a:gd name="connsiteY5" fmla="*/ 278981 h 27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629" h="279741">
                  <a:moveTo>
                    <a:pt x="72047" y="278981"/>
                  </a:moveTo>
                  <a:cubicBezTo>
                    <a:pt x="72047" y="278981"/>
                    <a:pt x="28097" y="269405"/>
                    <a:pt x="7830" y="211372"/>
                  </a:cubicBezTo>
                  <a:cubicBezTo>
                    <a:pt x="-15004" y="141209"/>
                    <a:pt x="11161" y="64376"/>
                    <a:pt x="72047" y="22798"/>
                  </a:cubicBezTo>
                  <a:cubicBezTo>
                    <a:pt x="127383" y="-19386"/>
                    <a:pt x="252289" y="-10379"/>
                    <a:pt x="252289" y="103632"/>
                  </a:cubicBezTo>
                  <a:cubicBezTo>
                    <a:pt x="252289" y="132591"/>
                    <a:pt x="178279" y="139318"/>
                    <a:pt x="178279" y="139318"/>
                  </a:cubicBezTo>
                  <a:cubicBezTo>
                    <a:pt x="178279" y="139318"/>
                    <a:pt x="107344" y="287874"/>
                    <a:pt x="72047" y="278981"/>
                  </a:cubicBez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FA9E8B93-F300-1947-BBF0-56D70645640C}"/>
                </a:ext>
              </a:extLst>
            </p:cNvPr>
            <p:cNvSpPr/>
            <p:nvPr/>
          </p:nvSpPr>
          <p:spPr>
            <a:xfrm>
              <a:off x="3334030" y="4303111"/>
              <a:ext cx="49753" cy="65782"/>
            </a:xfrm>
            <a:custGeom>
              <a:avLst/>
              <a:gdLst>
                <a:gd name="connsiteX0" fmla="*/ 49413 w 49753"/>
                <a:gd name="connsiteY0" fmla="*/ 22652 h 65782"/>
                <a:gd name="connsiteX1" fmla="*/ 18329 w 49753"/>
                <a:gd name="connsiteY1" fmla="*/ -150 h 65782"/>
                <a:gd name="connsiteX2" fmla="*/ 33927 w 49753"/>
                <a:gd name="connsiteY2" fmla="*/ 65406 h 6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53" h="65782">
                  <a:moveTo>
                    <a:pt x="49413" y="22652"/>
                  </a:moveTo>
                  <a:cubicBezTo>
                    <a:pt x="46748" y="7988"/>
                    <a:pt x="33095" y="-2027"/>
                    <a:pt x="18329" y="-150"/>
                  </a:cubicBezTo>
                  <a:cubicBezTo>
                    <a:pt x="-10364" y="-150"/>
                    <a:pt x="-6607" y="56855"/>
                    <a:pt x="33927" y="65406"/>
                  </a:cubicBezTo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49F99357-0A9D-1F42-8EB1-3586057C83AF}"/>
                </a:ext>
              </a:extLst>
            </p:cNvPr>
            <p:cNvSpPr/>
            <p:nvPr/>
          </p:nvSpPr>
          <p:spPr>
            <a:xfrm>
              <a:off x="3360215" y="4300145"/>
              <a:ext cx="108105" cy="177364"/>
            </a:xfrm>
            <a:custGeom>
              <a:avLst/>
              <a:gdLst>
                <a:gd name="connsiteX0" fmla="*/ 17877 w 108105"/>
                <a:gd name="connsiteY0" fmla="*/ 7833 h 177364"/>
                <a:gd name="connsiteX1" fmla="*/ -341 w 108105"/>
                <a:gd name="connsiteY1" fmla="*/ 154679 h 177364"/>
                <a:gd name="connsiteX2" fmla="*/ 100995 w 108105"/>
                <a:gd name="connsiteY2" fmla="*/ 128229 h 177364"/>
                <a:gd name="connsiteX3" fmla="*/ 104297 w 108105"/>
                <a:gd name="connsiteY3" fmla="*/ 74985 h 177364"/>
                <a:gd name="connsiteX4" fmla="*/ 37347 w 108105"/>
                <a:gd name="connsiteY4" fmla="*/ -376 h 17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05" h="177364">
                  <a:moveTo>
                    <a:pt x="17877" y="7833"/>
                  </a:moveTo>
                  <a:cubicBezTo>
                    <a:pt x="17877" y="7833"/>
                    <a:pt x="35867" y="69741"/>
                    <a:pt x="-341" y="154679"/>
                  </a:cubicBezTo>
                  <a:cubicBezTo>
                    <a:pt x="43268" y="198345"/>
                    <a:pt x="88015" y="171667"/>
                    <a:pt x="100995" y="128229"/>
                  </a:cubicBezTo>
                  <a:cubicBezTo>
                    <a:pt x="113975" y="84790"/>
                    <a:pt x="104297" y="74985"/>
                    <a:pt x="104297" y="74985"/>
                  </a:cubicBezTo>
                  <a:cubicBezTo>
                    <a:pt x="104297" y="74985"/>
                    <a:pt x="28466" y="74301"/>
                    <a:pt x="37347" y="-376"/>
                  </a:cubicBezTo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E704ABC9-6032-FD49-B57D-B944056B322B}"/>
                </a:ext>
              </a:extLst>
            </p:cNvPr>
            <p:cNvSpPr/>
            <p:nvPr/>
          </p:nvSpPr>
          <p:spPr>
            <a:xfrm>
              <a:off x="3228603" y="4477546"/>
              <a:ext cx="60107" cy="225628"/>
            </a:xfrm>
            <a:custGeom>
              <a:avLst/>
              <a:gdLst>
                <a:gd name="connsiteX0" fmla="*/ 59766 w 60107"/>
                <a:gd name="connsiteY0" fmla="*/ -376 h 225628"/>
                <a:gd name="connsiteX1" fmla="*/ 33692 w 60107"/>
                <a:gd name="connsiteY1" fmla="*/ 225252 h 22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7" h="225628">
                  <a:moveTo>
                    <a:pt x="59766" y="-376"/>
                  </a:moveTo>
                  <a:cubicBezTo>
                    <a:pt x="59766" y="-376"/>
                    <a:pt x="-55917" y="38730"/>
                    <a:pt x="33692" y="225252"/>
                  </a:cubicBezTo>
                </a:path>
              </a:pathLst>
            </a:custGeom>
            <a:noFill/>
            <a:ln w="363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596847D-D0A3-DF49-93CC-10CCA1BBCD25}"/>
              </a:ext>
            </a:extLst>
          </p:cNvPr>
          <p:cNvGrpSpPr/>
          <p:nvPr/>
        </p:nvGrpSpPr>
        <p:grpSpPr>
          <a:xfrm>
            <a:off x="-5621281" y="1548568"/>
            <a:ext cx="3796401" cy="5048783"/>
            <a:chOff x="5619830" y="1322920"/>
            <a:chExt cx="2627721" cy="3494571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60D73D0-0EC5-3748-BDD9-D6596C4C0508}"/>
                </a:ext>
              </a:extLst>
            </p:cNvPr>
            <p:cNvGrpSpPr/>
            <p:nvPr/>
          </p:nvGrpSpPr>
          <p:grpSpPr>
            <a:xfrm>
              <a:off x="6028303" y="1322920"/>
              <a:ext cx="1600028" cy="3100678"/>
              <a:chOff x="8630598" y="1748300"/>
              <a:chExt cx="873355" cy="1692466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76FA4A50-82BA-0045-B2A2-BB1F556BDBA9}"/>
                  </a:ext>
                </a:extLst>
              </p:cNvPr>
              <p:cNvSpPr/>
              <p:nvPr/>
            </p:nvSpPr>
            <p:spPr>
              <a:xfrm>
                <a:off x="8630598" y="1748300"/>
                <a:ext cx="873355" cy="1550354"/>
              </a:xfrm>
              <a:custGeom>
                <a:avLst/>
                <a:gdLst>
                  <a:gd name="connsiteX0" fmla="*/ 519729 w 1030781"/>
                  <a:gd name="connsiteY0" fmla="*/ 1826858 h 1829811"/>
                  <a:gd name="connsiteX1" fmla="*/ 10907 w 1030781"/>
                  <a:gd name="connsiteY1" fmla="*/ 1505294 h 1829811"/>
                  <a:gd name="connsiteX2" fmla="*/ 78586 w 1030781"/>
                  <a:gd name="connsiteY2" fmla="*/ 965607 h 1829811"/>
                  <a:gd name="connsiteX3" fmla="*/ 245975 w 1030781"/>
                  <a:gd name="connsiteY3" fmla="*/ 511741 h 1829811"/>
                  <a:gd name="connsiteX4" fmla="*/ 484750 w 1030781"/>
                  <a:gd name="connsiteY4" fmla="*/ 8535 h 1829811"/>
                  <a:gd name="connsiteX5" fmla="*/ 890439 w 1030781"/>
                  <a:gd name="connsiteY5" fmla="*/ 698050 h 1829811"/>
                  <a:gd name="connsiteX6" fmla="*/ 947471 w 1030781"/>
                  <a:gd name="connsiteY6" fmla="*/ 1228021 h 1829811"/>
                  <a:gd name="connsiteX7" fmla="*/ 1007069 w 1030781"/>
                  <a:gd name="connsiteY7" fmla="*/ 1584542 h 1829811"/>
                  <a:gd name="connsiteX8" fmla="*/ 519729 w 1030781"/>
                  <a:gd name="connsiteY8" fmla="*/ 1826858 h 182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811">
                    <a:moveTo>
                      <a:pt x="519729" y="1826858"/>
                    </a:moveTo>
                    <a:cubicBezTo>
                      <a:pt x="519729" y="1826858"/>
                      <a:pt x="68890" y="1835906"/>
                      <a:pt x="10907" y="1505294"/>
                    </a:cubicBezTo>
                    <a:cubicBezTo>
                      <a:pt x="-47075" y="1174681"/>
                      <a:pt x="146264" y="1175157"/>
                      <a:pt x="78586" y="965607"/>
                    </a:cubicBezTo>
                    <a:cubicBezTo>
                      <a:pt x="10907" y="756057"/>
                      <a:pt x="133051" y="614706"/>
                      <a:pt x="245975" y="511741"/>
                    </a:cubicBezTo>
                    <a:cubicBezTo>
                      <a:pt x="358899" y="408776"/>
                      <a:pt x="251773" y="55303"/>
                      <a:pt x="484750" y="8535"/>
                    </a:cubicBezTo>
                    <a:cubicBezTo>
                      <a:pt x="955455" y="-85953"/>
                      <a:pt x="748809" y="616897"/>
                      <a:pt x="890439" y="698050"/>
                    </a:cubicBezTo>
                    <a:cubicBezTo>
                      <a:pt x="1028932" y="777488"/>
                      <a:pt x="1094234" y="1063048"/>
                      <a:pt x="947471" y="1228021"/>
                    </a:cubicBezTo>
                    <a:cubicBezTo>
                      <a:pt x="886636" y="1296601"/>
                      <a:pt x="1055832" y="1430141"/>
                      <a:pt x="1007069" y="1584542"/>
                    </a:cubicBezTo>
                    <a:cubicBezTo>
                      <a:pt x="941577" y="1792282"/>
                      <a:pt x="747383" y="1842955"/>
                      <a:pt x="519729" y="1826858"/>
                    </a:cubicBezTo>
                    <a:close/>
                  </a:path>
                </a:pathLst>
              </a:custGeom>
              <a:solidFill>
                <a:srgbClr val="F58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8ADD0178-0A0D-3D4F-B42F-B752614A31E2}"/>
                  </a:ext>
                </a:extLst>
              </p:cNvPr>
              <p:cNvSpPr/>
              <p:nvPr/>
            </p:nvSpPr>
            <p:spPr>
              <a:xfrm>
                <a:off x="9038013" y="2082697"/>
                <a:ext cx="36810" cy="1358069"/>
              </a:xfrm>
              <a:custGeom>
                <a:avLst/>
                <a:gdLst>
                  <a:gd name="connsiteX0" fmla="*/ 41632 w 43445"/>
                  <a:gd name="connsiteY0" fmla="*/ 1602683 h 1602866"/>
                  <a:gd name="connsiteX1" fmla="*/ 25758 w 43445"/>
                  <a:gd name="connsiteY1" fmla="*/ 1602683 h 1602866"/>
                  <a:gd name="connsiteX2" fmla="*/ -96 w 43445"/>
                  <a:gd name="connsiteY2" fmla="*/ 292 h 1602866"/>
                  <a:gd name="connsiteX3" fmla="*/ 15778 w 43445"/>
                  <a:gd name="connsiteY3" fmla="*/ -184 h 1602866"/>
                  <a:gd name="connsiteX4" fmla="*/ 41632 w 43445"/>
                  <a:gd name="connsiteY4" fmla="*/ 1602683 h 160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5" h="1602866">
                    <a:moveTo>
                      <a:pt x="41632" y="1602683"/>
                    </a:moveTo>
                    <a:lnTo>
                      <a:pt x="25758" y="1602683"/>
                    </a:lnTo>
                    <a:cubicBezTo>
                      <a:pt x="35264" y="1206347"/>
                      <a:pt x="284" y="12008"/>
                      <a:pt x="-96" y="292"/>
                    </a:cubicBezTo>
                    <a:lnTo>
                      <a:pt x="15778" y="-184"/>
                    </a:lnTo>
                    <a:cubicBezTo>
                      <a:pt x="16158" y="11436"/>
                      <a:pt x="51423" y="1205967"/>
                      <a:pt x="41632" y="1602683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A72BC107-0B68-6A4A-B497-C8AE93B77302}"/>
                  </a:ext>
                </a:extLst>
              </p:cNvPr>
              <p:cNvSpPr/>
              <p:nvPr/>
            </p:nvSpPr>
            <p:spPr>
              <a:xfrm>
                <a:off x="9055570" y="2240552"/>
                <a:ext cx="172700" cy="285688"/>
              </a:xfrm>
              <a:custGeom>
                <a:avLst/>
                <a:gdLst>
                  <a:gd name="connsiteX0" fmla="*/ 1520 w 203830"/>
                  <a:gd name="connsiteY0" fmla="*/ 337001 h 337184"/>
                  <a:gd name="connsiteX1" fmla="*/ -96 w 203830"/>
                  <a:gd name="connsiteY1" fmla="*/ 321285 h 337184"/>
                  <a:gd name="connsiteX2" fmla="*/ 140203 w 203830"/>
                  <a:gd name="connsiteY2" fmla="*/ 247561 h 337184"/>
                  <a:gd name="connsiteX3" fmla="*/ 182217 w 203830"/>
                  <a:gd name="connsiteY3" fmla="*/ 2769 h 337184"/>
                  <a:gd name="connsiteX4" fmla="*/ 197806 w 203830"/>
                  <a:gd name="connsiteY4" fmla="*/ -184 h 337184"/>
                  <a:gd name="connsiteX5" fmla="*/ 152940 w 203830"/>
                  <a:gd name="connsiteY5" fmla="*/ 256991 h 337184"/>
                  <a:gd name="connsiteX6" fmla="*/ 1520 w 203830"/>
                  <a:gd name="connsiteY6" fmla="*/ 337001 h 337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0" h="337184">
                    <a:moveTo>
                      <a:pt x="1520" y="337001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561"/>
                    </a:cubicBezTo>
                    <a:cubicBezTo>
                      <a:pt x="209782" y="153930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197"/>
                      <a:pt x="226322" y="157931"/>
                      <a:pt x="152940" y="256991"/>
                    </a:cubicBezTo>
                    <a:cubicBezTo>
                      <a:pt x="118531" y="303663"/>
                      <a:pt x="67582" y="330619"/>
                      <a:pt x="1520" y="337001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35A973C2-2F35-4B43-95E7-308777D28905}"/>
                  </a:ext>
                </a:extLst>
              </p:cNvPr>
              <p:cNvSpPr/>
              <p:nvPr/>
            </p:nvSpPr>
            <p:spPr>
              <a:xfrm>
                <a:off x="8869270" y="2450783"/>
                <a:ext cx="189279" cy="485751"/>
              </a:xfrm>
              <a:custGeom>
                <a:avLst/>
                <a:gdLst>
                  <a:gd name="connsiteX0" fmla="*/ 217409 w 223397"/>
                  <a:gd name="connsiteY0" fmla="*/ 573126 h 573309"/>
                  <a:gd name="connsiteX1" fmla="*/ 7815 w 223397"/>
                  <a:gd name="connsiteY1" fmla="*/ -184 h 573309"/>
                  <a:gd name="connsiteX2" fmla="*/ 23404 w 223397"/>
                  <a:gd name="connsiteY2" fmla="*/ 2197 h 573309"/>
                  <a:gd name="connsiteX3" fmla="*/ 22359 w 223397"/>
                  <a:gd name="connsiteY3" fmla="*/ 241560 h 573309"/>
                  <a:gd name="connsiteX4" fmla="*/ 223302 w 223397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7" h="573309">
                    <a:moveTo>
                      <a:pt x="217409" y="573126"/>
                    </a:moveTo>
                    <a:cubicBezTo>
                      <a:pt x="-61194" y="462445"/>
                      <a:pt x="7055" y="4388"/>
                      <a:pt x="7815" y="-184"/>
                    </a:cubicBezTo>
                    <a:lnTo>
                      <a:pt x="23404" y="2197"/>
                    </a:lnTo>
                    <a:cubicBezTo>
                      <a:pt x="12959" y="81620"/>
                      <a:pt x="12608" y="162049"/>
                      <a:pt x="22359" y="241560"/>
                    </a:cubicBezTo>
                    <a:cubicBezTo>
                      <a:pt x="44221" y="407486"/>
                      <a:pt x="111804" y="514071"/>
                      <a:pt x="223302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4A3C404D-13F0-4245-8FD9-188A0EF02158}"/>
                  </a:ext>
                </a:extLst>
              </p:cNvPr>
              <p:cNvSpPr/>
              <p:nvPr/>
            </p:nvSpPr>
            <p:spPr>
              <a:xfrm>
                <a:off x="9068859" y="2726061"/>
                <a:ext cx="203113" cy="372686"/>
              </a:xfrm>
              <a:custGeom>
                <a:avLst/>
                <a:gdLst>
                  <a:gd name="connsiteX0" fmla="*/ 5037 w 239725"/>
                  <a:gd name="connsiteY0" fmla="*/ 439680 h 439864"/>
                  <a:gd name="connsiteX1" fmla="*/ -96 w 239725"/>
                  <a:gd name="connsiteY1" fmla="*/ 424631 h 439864"/>
                  <a:gd name="connsiteX2" fmla="*/ 223660 w 239725"/>
                  <a:gd name="connsiteY2" fmla="*/ -184 h 439864"/>
                  <a:gd name="connsiteX3" fmla="*/ 239629 w 239725"/>
                  <a:gd name="connsiteY3" fmla="*/ -184 h 439864"/>
                  <a:gd name="connsiteX4" fmla="*/ 5037 w 23972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25" h="439864">
                    <a:moveTo>
                      <a:pt x="5037" y="439680"/>
                    </a:moveTo>
                    <a:lnTo>
                      <a:pt x="-96" y="424631"/>
                    </a:lnTo>
                    <a:cubicBezTo>
                      <a:pt x="222044" y="348431"/>
                      <a:pt x="223660" y="3340"/>
                      <a:pt x="223660" y="-184"/>
                    </a:cubicBezTo>
                    <a:lnTo>
                      <a:pt x="239629" y="-184"/>
                    </a:lnTo>
                    <a:cubicBezTo>
                      <a:pt x="239629" y="3340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AE5309FD-F3E9-7D4E-9BCD-2B2C8FAA84B1}"/>
                </a:ext>
              </a:extLst>
            </p:cNvPr>
            <p:cNvGrpSpPr/>
            <p:nvPr/>
          </p:nvGrpSpPr>
          <p:grpSpPr>
            <a:xfrm>
              <a:off x="5619830" y="2751164"/>
              <a:ext cx="990942" cy="1920229"/>
              <a:chOff x="7949097" y="2181608"/>
              <a:chExt cx="873355" cy="1692371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8E4B94A2-8DF0-734B-93F0-3C1282F7E804}"/>
                  </a:ext>
                </a:extLst>
              </p:cNvPr>
              <p:cNvSpPr/>
              <p:nvPr/>
            </p:nvSpPr>
            <p:spPr>
              <a:xfrm>
                <a:off x="7949097" y="2181608"/>
                <a:ext cx="873355" cy="1550178"/>
              </a:xfrm>
              <a:custGeom>
                <a:avLst/>
                <a:gdLst>
                  <a:gd name="connsiteX0" fmla="*/ 519730 w 1030781"/>
                  <a:gd name="connsiteY0" fmla="*/ 1826651 h 1829604"/>
                  <a:gd name="connsiteX1" fmla="*/ 10908 w 1030781"/>
                  <a:gd name="connsiteY1" fmla="*/ 1504991 h 1829604"/>
                  <a:gd name="connsiteX2" fmla="*/ 78586 w 1030781"/>
                  <a:gd name="connsiteY2" fmla="*/ 965590 h 1829604"/>
                  <a:gd name="connsiteX3" fmla="*/ 245975 w 1030781"/>
                  <a:gd name="connsiteY3" fmla="*/ 511724 h 1829604"/>
                  <a:gd name="connsiteX4" fmla="*/ 484750 w 1030781"/>
                  <a:gd name="connsiteY4" fmla="*/ 8518 h 1829604"/>
                  <a:gd name="connsiteX5" fmla="*/ 890439 w 1030781"/>
                  <a:gd name="connsiteY5" fmla="*/ 698128 h 1829604"/>
                  <a:gd name="connsiteX6" fmla="*/ 947471 w 1030781"/>
                  <a:gd name="connsiteY6" fmla="*/ 1228099 h 1829604"/>
                  <a:gd name="connsiteX7" fmla="*/ 1006974 w 1030781"/>
                  <a:gd name="connsiteY7" fmla="*/ 1584525 h 1829604"/>
                  <a:gd name="connsiteX8" fmla="*/ 519730 w 1030781"/>
                  <a:gd name="connsiteY8" fmla="*/ 1826651 h 182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604">
                    <a:moveTo>
                      <a:pt x="519730" y="1826651"/>
                    </a:moveTo>
                    <a:cubicBezTo>
                      <a:pt x="519730" y="1826651"/>
                      <a:pt x="68890" y="1835318"/>
                      <a:pt x="10908" y="1504991"/>
                    </a:cubicBezTo>
                    <a:cubicBezTo>
                      <a:pt x="-47075" y="1174664"/>
                      <a:pt x="146264" y="1174378"/>
                      <a:pt x="78586" y="965590"/>
                    </a:cubicBezTo>
                    <a:cubicBezTo>
                      <a:pt x="10908" y="756802"/>
                      <a:pt x="133147" y="614689"/>
                      <a:pt x="245975" y="511724"/>
                    </a:cubicBezTo>
                    <a:cubicBezTo>
                      <a:pt x="358804" y="408759"/>
                      <a:pt x="251869" y="55286"/>
                      <a:pt x="484750" y="8518"/>
                    </a:cubicBezTo>
                    <a:cubicBezTo>
                      <a:pt x="955455" y="-85874"/>
                      <a:pt x="748809" y="616975"/>
                      <a:pt x="890439" y="698128"/>
                    </a:cubicBezTo>
                    <a:cubicBezTo>
                      <a:pt x="1028932" y="777472"/>
                      <a:pt x="1094234" y="1063031"/>
                      <a:pt x="947471" y="1228099"/>
                    </a:cubicBezTo>
                    <a:cubicBezTo>
                      <a:pt x="886541" y="1296584"/>
                      <a:pt x="1055737" y="1430125"/>
                      <a:pt x="1006974" y="1584525"/>
                    </a:cubicBezTo>
                    <a:cubicBezTo>
                      <a:pt x="941673" y="1792075"/>
                      <a:pt x="747098" y="1842748"/>
                      <a:pt x="519730" y="1826651"/>
                    </a:cubicBezTo>
                    <a:close/>
                  </a:path>
                </a:pathLst>
              </a:custGeom>
              <a:solidFill>
                <a:srgbClr val="F05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7BF39913-373A-B649-83E0-70AAE005E9F6}"/>
                  </a:ext>
                </a:extLst>
              </p:cNvPr>
              <p:cNvSpPr/>
              <p:nvPr/>
            </p:nvSpPr>
            <p:spPr>
              <a:xfrm>
                <a:off x="8356513" y="2516314"/>
                <a:ext cx="36797" cy="1357665"/>
              </a:xfrm>
              <a:custGeom>
                <a:avLst/>
                <a:gdLst>
                  <a:gd name="connsiteX0" fmla="*/ 41633 w 43430"/>
                  <a:gd name="connsiteY0" fmla="*/ 1602207 h 1602390"/>
                  <a:gd name="connsiteX1" fmla="*/ 25758 w 43430"/>
                  <a:gd name="connsiteY1" fmla="*/ 1602207 h 1602390"/>
                  <a:gd name="connsiteX2" fmla="*/ -96 w 43430"/>
                  <a:gd name="connsiteY2" fmla="*/ -184 h 1602390"/>
                  <a:gd name="connsiteX3" fmla="*/ 15778 w 43430"/>
                  <a:gd name="connsiteY3" fmla="*/ -184 h 1602390"/>
                  <a:gd name="connsiteX4" fmla="*/ 41633 w 43430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" h="1602390">
                    <a:moveTo>
                      <a:pt x="41633" y="1602207"/>
                    </a:moveTo>
                    <a:lnTo>
                      <a:pt x="25758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5778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8C4B54CB-45FF-4C46-AFDA-4EC71E3E189E}"/>
                  </a:ext>
                </a:extLst>
              </p:cNvPr>
              <p:cNvSpPr/>
              <p:nvPr/>
            </p:nvSpPr>
            <p:spPr>
              <a:xfrm>
                <a:off x="8374070" y="2673926"/>
                <a:ext cx="172733" cy="285769"/>
              </a:xfrm>
              <a:custGeom>
                <a:avLst/>
                <a:gdLst>
                  <a:gd name="connsiteX0" fmla="*/ 1520 w 203869"/>
                  <a:gd name="connsiteY0" fmla="*/ 337096 h 337280"/>
                  <a:gd name="connsiteX1" fmla="*/ -96 w 203869"/>
                  <a:gd name="connsiteY1" fmla="*/ 321285 h 337280"/>
                  <a:gd name="connsiteX2" fmla="*/ 140203 w 203869"/>
                  <a:gd name="connsiteY2" fmla="*/ 247657 h 337280"/>
                  <a:gd name="connsiteX3" fmla="*/ 182217 w 203869"/>
                  <a:gd name="connsiteY3" fmla="*/ 2769 h 337280"/>
                  <a:gd name="connsiteX4" fmla="*/ 197805 w 203869"/>
                  <a:gd name="connsiteY4" fmla="*/ -184 h 337280"/>
                  <a:gd name="connsiteX5" fmla="*/ 152940 w 203869"/>
                  <a:gd name="connsiteY5" fmla="*/ 256991 h 337280"/>
                  <a:gd name="connsiteX6" fmla="*/ 1520 w 203869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69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657"/>
                    </a:cubicBezTo>
                    <a:cubicBezTo>
                      <a:pt x="209782" y="154121"/>
                      <a:pt x="182502" y="4293"/>
                      <a:pt x="182217" y="2769"/>
                    </a:cubicBezTo>
                    <a:lnTo>
                      <a:pt x="197805" y="-184"/>
                    </a:lnTo>
                    <a:cubicBezTo>
                      <a:pt x="199041" y="6293"/>
                      <a:pt x="226321" y="157931"/>
                      <a:pt x="152940" y="256991"/>
                    </a:cubicBezTo>
                    <a:cubicBezTo>
                      <a:pt x="118626" y="303378"/>
                      <a:pt x="6758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DC78DC73-39E3-C04D-B37D-844FC873170C}"/>
                  </a:ext>
                </a:extLst>
              </p:cNvPr>
              <p:cNvSpPr/>
              <p:nvPr/>
            </p:nvSpPr>
            <p:spPr>
              <a:xfrm>
                <a:off x="8187773" y="2883834"/>
                <a:ext cx="189276" cy="485751"/>
              </a:xfrm>
              <a:custGeom>
                <a:avLst/>
                <a:gdLst>
                  <a:gd name="connsiteX0" fmla="*/ 217500 w 223394"/>
                  <a:gd name="connsiteY0" fmla="*/ 573126 h 573309"/>
                  <a:gd name="connsiteX1" fmla="*/ 7812 w 223394"/>
                  <a:gd name="connsiteY1" fmla="*/ -184 h 573309"/>
                  <a:gd name="connsiteX2" fmla="*/ 23496 w 223394"/>
                  <a:gd name="connsiteY2" fmla="*/ 2292 h 573309"/>
                  <a:gd name="connsiteX3" fmla="*/ 22355 w 223394"/>
                  <a:gd name="connsiteY3" fmla="*/ 241656 h 573309"/>
                  <a:gd name="connsiteX4" fmla="*/ 223298 w 223394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4" h="573309">
                    <a:moveTo>
                      <a:pt x="217500" y="573126"/>
                    </a:moveTo>
                    <a:cubicBezTo>
                      <a:pt x="-61197" y="462541"/>
                      <a:pt x="7051" y="4388"/>
                      <a:pt x="7812" y="-184"/>
                    </a:cubicBezTo>
                    <a:lnTo>
                      <a:pt x="23496" y="2292"/>
                    </a:lnTo>
                    <a:cubicBezTo>
                      <a:pt x="13043" y="81713"/>
                      <a:pt x="12660" y="162139"/>
                      <a:pt x="22355" y="241656"/>
                    </a:cubicBezTo>
                    <a:cubicBezTo>
                      <a:pt x="44217" y="407581"/>
                      <a:pt x="111800" y="514166"/>
                      <a:pt x="223298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3E51F8EE-0044-4F4B-B203-F743C229A10F}"/>
                  </a:ext>
                </a:extLst>
              </p:cNvPr>
              <p:cNvSpPr/>
              <p:nvPr/>
            </p:nvSpPr>
            <p:spPr>
              <a:xfrm>
                <a:off x="8387358" y="3159112"/>
                <a:ext cx="203033" cy="372686"/>
              </a:xfrm>
              <a:custGeom>
                <a:avLst/>
                <a:gdLst>
                  <a:gd name="connsiteX0" fmla="*/ 5037 w 239630"/>
                  <a:gd name="connsiteY0" fmla="*/ 439680 h 439864"/>
                  <a:gd name="connsiteX1" fmla="*/ -96 w 239630"/>
                  <a:gd name="connsiteY1" fmla="*/ 424726 h 439864"/>
                  <a:gd name="connsiteX2" fmla="*/ 223660 w 239630"/>
                  <a:gd name="connsiteY2" fmla="*/ -184 h 439864"/>
                  <a:gd name="connsiteX3" fmla="*/ 239534 w 239630"/>
                  <a:gd name="connsiteY3" fmla="*/ -184 h 439864"/>
                  <a:gd name="connsiteX4" fmla="*/ 5037 w 239630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30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2044" y="348526"/>
                      <a:pt x="223660" y="3340"/>
                      <a:pt x="223660" y="-184"/>
                    </a:cubicBezTo>
                    <a:lnTo>
                      <a:pt x="239534" y="-184"/>
                    </a:lnTo>
                    <a:cubicBezTo>
                      <a:pt x="239534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4230E5D0-33FB-2844-8638-09F38B104202}"/>
                </a:ext>
              </a:extLst>
            </p:cNvPr>
            <p:cNvGrpSpPr/>
            <p:nvPr/>
          </p:nvGrpSpPr>
          <p:grpSpPr>
            <a:xfrm>
              <a:off x="6872035" y="2150457"/>
              <a:ext cx="1375516" cy="2667034"/>
              <a:chOff x="9265142" y="2181286"/>
              <a:chExt cx="873002" cy="1692693"/>
            </a:xfrm>
          </p:grpSpPr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F5BE78A1-D364-194C-B7FB-71DC070C079E}"/>
                  </a:ext>
                </a:extLst>
              </p:cNvPr>
              <p:cNvSpPr/>
              <p:nvPr/>
            </p:nvSpPr>
            <p:spPr>
              <a:xfrm>
                <a:off x="9265142" y="2181286"/>
                <a:ext cx="873002" cy="1550500"/>
              </a:xfrm>
              <a:custGeom>
                <a:avLst/>
                <a:gdLst>
                  <a:gd name="connsiteX0" fmla="*/ 519734 w 1030364"/>
                  <a:gd name="connsiteY0" fmla="*/ 1827032 h 1829984"/>
                  <a:gd name="connsiteX1" fmla="*/ 10912 w 1030364"/>
                  <a:gd name="connsiteY1" fmla="*/ 1505372 h 1829984"/>
                  <a:gd name="connsiteX2" fmla="*/ 78590 w 1030364"/>
                  <a:gd name="connsiteY2" fmla="*/ 965971 h 1829984"/>
                  <a:gd name="connsiteX3" fmla="*/ 245599 w 1030364"/>
                  <a:gd name="connsiteY3" fmla="*/ 511724 h 1829984"/>
                  <a:gd name="connsiteX4" fmla="*/ 484279 w 1030364"/>
                  <a:gd name="connsiteY4" fmla="*/ 8518 h 1829984"/>
                  <a:gd name="connsiteX5" fmla="*/ 890063 w 1030364"/>
                  <a:gd name="connsiteY5" fmla="*/ 698128 h 1829984"/>
                  <a:gd name="connsiteX6" fmla="*/ 947095 w 1030364"/>
                  <a:gd name="connsiteY6" fmla="*/ 1228099 h 1829984"/>
                  <a:gd name="connsiteX7" fmla="*/ 1006694 w 1030364"/>
                  <a:gd name="connsiteY7" fmla="*/ 1584525 h 1829984"/>
                  <a:gd name="connsiteX8" fmla="*/ 519734 w 1030364"/>
                  <a:gd name="connsiteY8" fmla="*/ 1827032 h 18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364" h="1829984">
                    <a:moveTo>
                      <a:pt x="519734" y="1827032"/>
                    </a:moveTo>
                    <a:cubicBezTo>
                      <a:pt x="519734" y="1827032"/>
                      <a:pt x="68895" y="1835985"/>
                      <a:pt x="10912" y="1505372"/>
                    </a:cubicBezTo>
                    <a:cubicBezTo>
                      <a:pt x="-47071" y="1174759"/>
                      <a:pt x="146173" y="1174759"/>
                      <a:pt x="78590" y="965971"/>
                    </a:cubicBezTo>
                    <a:cubicBezTo>
                      <a:pt x="11007" y="757183"/>
                      <a:pt x="133056" y="615070"/>
                      <a:pt x="245599" y="511724"/>
                    </a:cubicBezTo>
                    <a:cubicBezTo>
                      <a:pt x="358143" y="408378"/>
                      <a:pt x="251397" y="55286"/>
                      <a:pt x="484279" y="8518"/>
                    </a:cubicBezTo>
                    <a:cubicBezTo>
                      <a:pt x="954985" y="-85874"/>
                      <a:pt x="748433" y="616975"/>
                      <a:pt x="890063" y="698128"/>
                    </a:cubicBezTo>
                    <a:cubicBezTo>
                      <a:pt x="1028556" y="777471"/>
                      <a:pt x="1093763" y="1063031"/>
                      <a:pt x="947095" y="1228099"/>
                    </a:cubicBezTo>
                    <a:cubicBezTo>
                      <a:pt x="886261" y="1296584"/>
                      <a:pt x="1055456" y="1430125"/>
                      <a:pt x="1006694" y="1584525"/>
                    </a:cubicBezTo>
                    <a:cubicBezTo>
                      <a:pt x="941582" y="1792456"/>
                      <a:pt x="747007" y="1843129"/>
                      <a:pt x="519734" y="1827032"/>
                    </a:cubicBezTo>
                    <a:close/>
                  </a:path>
                </a:pathLst>
              </a:custGeom>
              <a:solidFill>
                <a:srgbClr val="F7C77E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A56D5077-99FA-2F4A-9FE5-798A5B29FE71}"/>
                  </a:ext>
                </a:extLst>
              </p:cNvPr>
              <p:cNvSpPr/>
              <p:nvPr/>
            </p:nvSpPr>
            <p:spPr>
              <a:xfrm>
                <a:off x="9672561" y="2516314"/>
                <a:ext cx="36806" cy="1357665"/>
              </a:xfrm>
              <a:custGeom>
                <a:avLst/>
                <a:gdLst>
                  <a:gd name="connsiteX0" fmla="*/ 41633 w 43441"/>
                  <a:gd name="connsiteY0" fmla="*/ 1602207 h 1602390"/>
                  <a:gd name="connsiteX1" fmla="*/ 25759 w 43441"/>
                  <a:gd name="connsiteY1" fmla="*/ 1602207 h 1602390"/>
                  <a:gd name="connsiteX2" fmla="*/ -96 w 43441"/>
                  <a:gd name="connsiteY2" fmla="*/ -184 h 1602390"/>
                  <a:gd name="connsiteX3" fmla="*/ 15778 w 43441"/>
                  <a:gd name="connsiteY3" fmla="*/ -184 h 1602390"/>
                  <a:gd name="connsiteX4" fmla="*/ 41633 w 43441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1" h="1602390">
                    <a:moveTo>
                      <a:pt x="41633" y="1602207"/>
                    </a:moveTo>
                    <a:lnTo>
                      <a:pt x="25759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6063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49FCF778-6102-D548-B23C-498FDC6B0E57}"/>
                  </a:ext>
                </a:extLst>
              </p:cNvPr>
              <p:cNvSpPr/>
              <p:nvPr/>
            </p:nvSpPr>
            <p:spPr>
              <a:xfrm>
                <a:off x="9690117" y="2673926"/>
                <a:ext cx="172693" cy="285769"/>
              </a:xfrm>
              <a:custGeom>
                <a:avLst/>
                <a:gdLst>
                  <a:gd name="connsiteX0" fmla="*/ 1520 w 203822"/>
                  <a:gd name="connsiteY0" fmla="*/ 337096 h 337280"/>
                  <a:gd name="connsiteX1" fmla="*/ -96 w 203822"/>
                  <a:gd name="connsiteY1" fmla="*/ 321285 h 337280"/>
                  <a:gd name="connsiteX2" fmla="*/ 140203 w 203822"/>
                  <a:gd name="connsiteY2" fmla="*/ 247561 h 337280"/>
                  <a:gd name="connsiteX3" fmla="*/ 182217 w 203822"/>
                  <a:gd name="connsiteY3" fmla="*/ 2769 h 337280"/>
                  <a:gd name="connsiteX4" fmla="*/ 197806 w 203822"/>
                  <a:gd name="connsiteY4" fmla="*/ -184 h 337280"/>
                  <a:gd name="connsiteX5" fmla="*/ 152845 w 203822"/>
                  <a:gd name="connsiteY5" fmla="*/ 256991 h 337280"/>
                  <a:gd name="connsiteX6" fmla="*/ 1520 w 203822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22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309" y="314903"/>
                      <a:pt x="108550" y="290138"/>
                      <a:pt x="140203" y="247561"/>
                    </a:cubicBezTo>
                    <a:cubicBezTo>
                      <a:pt x="209782" y="154026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293"/>
                      <a:pt x="226322" y="157931"/>
                      <a:pt x="152845" y="256991"/>
                    </a:cubicBezTo>
                    <a:cubicBezTo>
                      <a:pt x="118531" y="303378"/>
                      <a:pt x="6720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B9CB3410-B323-0044-A853-B1EEE5CBC1CC}"/>
                  </a:ext>
                </a:extLst>
              </p:cNvPr>
              <p:cNvSpPr/>
              <p:nvPr/>
            </p:nvSpPr>
            <p:spPr>
              <a:xfrm>
                <a:off x="9503794" y="2883834"/>
                <a:ext cx="189223" cy="485751"/>
              </a:xfrm>
              <a:custGeom>
                <a:avLst/>
                <a:gdLst>
                  <a:gd name="connsiteX0" fmla="*/ 217437 w 223331"/>
                  <a:gd name="connsiteY0" fmla="*/ 573126 h 573309"/>
                  <a:gd name="connsiteX1" fmla="*/ 7749 w 223331"/>
                  <a:gd name="connsiteY1" fmla="*/ -184 h 573309"/>
                  <a:gd name="connsiteX2" fmla="*/ 23433 w 223331"/>
                  <a:gd name="connsiteY2" fmla="*/ 2292 h 573309"/>
                  <a:gd name="connsiteX3" fmla="*/ 22387 w 223331"/>
                  <a:gd name="connsiteY3" fmla="*/ 241656 h 573309"/>
                  <a:gd name="connsiteX4" fmla="*/ 223236 w 223331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31" h="573309">
                    <a:moveTo>
                      <a:pt x="217437" y="573126"/>
                    </a:moveTo>
                    <a:cubicBezTo>
                      <a:pt x="-61165" y="462541"/>
                      <a:pt x="7083" y="4388"/>
                      <a:pt x="7749" y="-184"/>
                    </a:cubicBezTo>
                    <a:lnTo>
                      <a:pt x="23433" y="2292"/>
                    </a:lnTo>
                    <a:cubicBezTo>
                      <a:pt x="12985" y="81715"/>
                      <a:pt x="12634" y="162145"/>
                      <a:pt x="22387" y="241656"/>
                    </a:cubicBezTo>
                    <a:cubicBezTo>
                      <a:pt x="44154" y="407581"/>
                      <a:pt x="111737" y="514166"/>
                      <a:pt x="223236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45D1ADED-61EB-394F-9A94-0CD0418313CB}"/>
                  </a:ext>
                </a:extLst>
              </p:cNvPr>
              <p:cNvSpPr/>
              <p:nvPr/>
            </p:nvSpPr>
            <p:spPr>
              <a:xfrm>
                <a:off x="9703406" y="3159112"/>
                <a:ext cx="202952" cy="372686"/>
              </a:xfrm>
              <a:custGeom>
                <a:avLst/>
                <a:gdLst>
                  <a:gd name="connsiteX0" fmla="*/ 5037 w 239535"/>
                  <a:gd name="connsiteY0" fmla="*/ 439680 h 439864"/>
                  <a:gd name="connsiteX1" fmla="*/ -96 w 239535"/>
                  <a:gd name="connsiteY1" fmla="*/ 424726 h 439864"/>
                  <a:gd name="connsiteX2" fmla="*/ 223565 w 239535"/>
                  <a:gd name="connsiteY2" fmla="*/ -184 h 439864"/>
                  <a:gd name="connsiteX3" fmla="*/ 239439 w 239535"/>
                  <a:gd name="connsiteY3" fmla="*/ -184 h 439864"/>
                  <a:gd name="connsiteX4" fmla="*/ 5037 w 23953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5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1949" y="348526"/>
                      <a:pt x="223565" y="3340"/>
                      <a:pt x="223565" y="-184"/>
                    </a:cubicBezTo>
                    <a:lnTo>
                      <a:pt x="239439" y="-184"/>
                    </a:lnTo>
                    <a:cubicBezTo>
                      <a:pt x="239439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62A4B2C-9321-AA4B-BDCA-F813FF83EDBD}"/>
              </a:ext>
            </a:extLst>
          </p:cNvPr>
          <p:cNvGrpSpPr/>
          <p:nvPr/>
        </p:nvGrpSpPr>
        <p:grpSpPr>
          <a:xfrm>
            <a:off x="13131503" y="1268760"/>
            <a:ext cx="5565897" cy="7402013"/>
            <a:chOff x="5619830" y="1322920"/>
            <a:chExt cx="2627721" cy="3494571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193CD03-E223-654D-B49E-305625F7C30F}"/>
                </a:ext>
              </a:extLst>
            </p:cNvPr>
            <p:cNvGrpSpPr/>
            <p:nvPr/>
          </p:nvGrpSpPr>
          <p:grpSpPr>
            <a:xfrm>
              <a:off x="6028303" y="1322920"/>
              <a:ext cx="1600028" cy="3100678"/>
              <a:chOff x="8630598" y="1748300"/>
              <a:chExt cx="873355" cy="1692466"/>
            </a:xfrm>
          </p:grpSpPr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156D5CFE-AE4B-EA44-99B5-59D812E8D954}"/>
                  </a:ext>
                </a:extLst>
              </p:cNvPr>
              <p:cNvSpPr/>
              <p:nvPr/>
            </p:nvSpPr>
            <p:spPr>
              <a:xfrm>
                <a:off x="8630598" y="1748300"/>
                <a:ext cx="873355" cy="1550354"/>
              </a:xfrm>
              <a:custGeom>
                <a:avLst/>
                <a:gdLst>
                  <a:gd name="connsiteX0" fmla="*/ 519729 w 1030781"/>
                  <a:gd name="connsiteY0" fmla="*/ 1826858 h 1829811"/>
                  <a:gd name="connsiteX1" fmla="*/ 10907 w 1030781"/>
                  <a:gd name="connsiteY1" fmla="*/ 1505294 h 1829811"/>
                  <a:gd name="connsiteX2" fmla="*/ 78586 w 1030781"/>
                  <a:gd name="connsiteY2" fmla="*/ 965607 h 1829811"/>
                  <a:gd name="connsiteX3" fmla="*/ 245975 w 1030781"/>
                  <a:gd name="connsiteY3" fmla="*/ 511741 h 1829811"/>
                  <a:gd name="connsiteX4" fmla="*/ 484750 w 1030781"/>
                  <a:gd name="connsiteY4" fmla="*/ 8535 h 1829811"/>
                  <a:gd name="connsiteX5" fmla="*/ 890439 w 1030781"/>
                  <a:gd name="connsiteY5" fmla="*/ 698050 h 1829811"/>
                  <a:gd name="connsiteX6" fmla="*/ 947471 w 1030781"/>
                  <a:gd name="connsiteY6" fmla="*/ 1228021 h 1829811"/>
                  <a:gd name="connsiteX7" fmla="*/ 1007069 w 1030781"/>
                  <a:gd name="connsiteY7" fmla="*/ 1584542 h 1829811"/>
                  <a:gd name="connsiteX8" fmla="*/ 519729 w 1030781"/>
                  <a:gd name="connsiteY8" fmla="*/ 1826858 h 182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811">
                    <a:moveTo>
                      <a:pt x="519729" y="1826858"/>
                    </a:moveTo>
                    <a:cubicBezTo>
                      <a:pt x="519729" y="1826858"/>
                      <a:pt x="68890" y="1835906"/>
                      <a:pt x="10907" y="1505294"/>
                    </a:cubicBezTo>
                    <a:cubicBezTo>
                      <a:pt x="-47075" y="1174681"/>
                      <a:pt x="146264" y="1175157"/>
                      <a:pt x="78586" y="965607"/>
                    </a:cubicBezTo>
                    <a:cubicBezTo>
                      <a:pt x="10907" y="756057"/>
                      <a:pt x="133051" y="614706"/>
                      <a:pt x="245975" y="511741"/>
                    </a:cubicBezTo>
                    <a:cubicBezTo>
                      <a:pt x="358899" y="408776"/>
                      <a:pt x="251773" y="55303"/>
                      <a:pt x="484750" y="8535"/>
                    </a:cubicBezTo>
                    <a:cubicBezTo>
                      <a:pt x="955455" y="-85953"/>
                      <a:pt x="748809" y="616897"/>
                      <a:pt x="890439" y="698050"/>
                    </a:cubicBezTo>
                    <a:cubicBezTo>
                      <a:pt x="1028932" y="777488"/>
                      <a:pt x="1094234" y="1063048"/>
                      <a:pt x="947471" y="1228021"/>
                    </a:cubicBezTo>
                    <a:cubicBezTo>
                      <a:pt x="886636" y="1296601"/>
                      <a:pt x="1055832" y="1430141"/>
                      <a:pt x="1007069" y="1584542"/>
                    </a:cubicBezTo>
                    <a:cubicBezTo>
                      <a:pt x="941577" y="1792282"/>
                      <a:pt x="747383" y="1842955"/>
                      <a:pt x="519729" y="1826858"/>
                    </a:cubicBezTo>
                    <a:close/>
                  </a:path>
                </a:pathLst>
              </a:custGeom>
              <a:solidFill>
                <a:srgbClr val="F58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VN" dirty="0"/>
                  <a:t>.</a:t>
                </a: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085868F3-91A4-7E49-8735-6010B6E30ED1}"/>
                  </a:ext>
                </a:extLst>
              </p:cNvPr>
              <p:cNvSpPr/>
              <p:nvPr/>
            </p:nvSpPr>
            <p:spPr>
              <a:xfrm>
                <a:off x="9038013" y="2082697"/>
                <a:ext cx="36810" cy="1358069"/>
              </a:xfrm>
              <a:custGeom>
                <a:avLst/>
                <a:gdLst>
                  <a:gd name="connsiteX0" fmla="*/ 41632 w 43445"/>
                  <a:gd name="connsiteY0" fmla="*/ 1602683 h 1602866"/>
                  <a:gd name="connsiteX1" fmla="*/ 25758 w 43445"/>
                  <a:gd name="connsiteY1" fmla="*/ 1602683 h 1602866"/>
                  <a:gd name="connsiteX2" fmla="*/ -96 w 43445"/>
                  <a:gd name="connsiteY2" fmla="*/ 292 h 1602866"/>
                  <a:gd name="connsiteX3" fmla="*/ 15778 w 43445"/>
                  <a:gd name="connsiteY3" fmla="*/ -184 h 1602866"/>
                  <a:gd name="connsiteX4" fmla="*/ 41632 w 43445"/>
                  <a:gd name="connsiteY4" fmla="*/ 1602683 h 160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5" h="1602866">
                    <a:moveTo>
                      <a:pt x="41632" y="1602683"/>
                    </a:moveTo>
                    <a:lnTo>
                      <a:pt x="25758" y="1602683"/>
                    </a:lnTo>
                    <a:cubicBezTo>
                      <a:pt x="35264" y="1206347"/>
                      <a:pt x="284" y="12008"/>
                      <a:pt x="-96" y="292"/>
                    </a:cubicBezTo>
                    <a:lnTo>
                      <a:pt x="15778" y="-184"/>
                    </a:lnTo>
                    <a:cubicBezTo>
                      <a:pt x="16158" y="11436"/>
                      <a:pt x="51423" y="1205967"/>
                      <a:pt x="41632" y="1602683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E4F113D9-BF1A-B241-BF2E-2AA6C2C73E72}"/>
                  </a:ext>
                </a:extLst>
              </p:cNvPr>
              <p:cNvSpPr/>
              <p:nvPr/>
            </p:nvSpPr>
            <p:spPr>
              <a:xfrm>
                <a:off x="9055570" y="2240552"/>
                <a:ext cx="172700" cy="285688"/>
              </a:xfrm>
              <a:custGeom>
                <a:avLst/>
                <a:gdLst>
                  <a:gd name="connsiteX0" fmla="*/ 1520 w 203830"/>
                  <a:gd name="connsiteY0" fmla="*/ 337001 h 337184"/>
                  <a:gd name="connsiteX1" fmla="*/ -96 w 203830"/>
                  <a:gd name="connsiteY1" fmla="*/ 321285 h 337184"/>
                  <a:gd name="connsiteX2" fmla="*/ 140203 w 203830"/>
                  <a:gd name="connsiteY2" fmla="*/ 247561 h 337184"/>
                  <a:gd name="connsiteX3" fmla="*/ 182217 w 203830"/>
                  <a:gd name="connsiteY3" fmla="*/ 2769 h 337184"/>
                  <a:gd name="connsiteX4" fmla="*/ 197806 w 203830"/>
                  <a:gd name="connsiteY4" fmla="*/ -184 h 337184"/>
                  <a:gd name="connsiteX5" fmla="*/ 152940 w 203830"/>
                  <a:gd name="connsiteY5" fmla="*/ 256991 h 337184"/>
                  <a:gd name="connsiteX6" fmla="*/ 1520 w 203830"/>
                  <a:gd name="connsiteY6" fmla="*/ 337001 h 337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0" h="337184">
                    <a:moveTo>
                      <a:pt x="1520" y="337001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561"/>
                    </a:cubicBezTo>
                    <a:cubicBezTo>
                      <a:pt x="209782" y="153930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197"/>
                      <a:pt x="226322" y="157931"/>
                      <a:pt x="152940" y="256991"/>
                    </a:cubicBezTo>
                    <a:cubicBezTo>
                      <a:pt x="118531" y="303663"/>
                      <a:pt x="67582" y="330619"/>
                      <a:pt x="1520" y="337001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4C1E8521-BF59-9948-87FB-F6421DBE4AD8}"/>
                  </a:ext>
                </a:extLst>
              </p:cNvPr>
              <p:cNvSpPr/>
              <p:nvPr/>
            </p:nvSpPr>
            <p:spPr>
              <a:xfrm>
                <a:off x="8869270" y="2450783"/>
                <a:ext cx="189279" cy="485751"/>
              </a:xfrm>
              <a:custGeom>
                <a:avLst/>
                <a:gdLst>
                  <a:gd name="connsiteX0" fmla="*/ 217409 w 223397"/>
                  <a:gd name="connsiteY0" fmla="*/ 573126 h 573309"/>
                  <a:gd name="connsiteX1" fmla="*/ 7815 w 223397"/>
                  <a:gd name="connsiteY1" fmla="*/ -184 h 573309"/>
                  <a:gd name="connsiteX2" fmla="*/ 23404 w 223397"/>
                  <a:gd name="connsiteY2" fmla="*/ 2197 h 573309"/>
                  <a:gd name="connsiteX3" fmla="*/ 22359 w 223397"/>
                  <a:gd name="connsiteY3" fmla="*/ 241560 h 573309"/>
                  <a:gd name="connsiteX4" fmla="*/ 223302 w 223397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7" h="573309">
                    <a:moveTo>
                      <a:pt x="217409" y="573126"/>
                    </a:moveTo>
                    <a:cubicBezTo>
                      <a:pt x="-61194" y="462445"/>
                      <a:pt x="7055" y="4388"/>
                      <a:pt x="7815" y="-184"/>
                    </a:cubicBezTo>
                    <a:lnTo>
                      <a:pt x="23404" y="2197"/>
                    </a:lnTo>
                    <a:cubicBezTo>
                      <a:pt x="12959" y="81620"/>
                      <a:pt x="12608" y="162049"/>
                      <a:pt x="22359" y="241560"/>
                    </a:cubicBezTo>
                    <a:cubicBezTo>
                      <a:pt x="44221" y="407486"/>
                      <a:pt x="111804" y="514071"/>
                      <a:pt x="223302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89DC7065-FD5F-B241-A4C2-5FC59CC50C81}"/>
                  </a:ext>
                </a:extLst>
              </p:cNvPr>
              <p:cNvSpPr/>
              <p:nvPr/>
            </p:nvSpPr>
            <p:spPr>
              <a:xfrm>
                <a:off x="9068859" y="2726061"/>
                <a:ext cx="203113" cy="372686"/>
              </a:xfrm>
              <a:custGeom>
                <a:avLst/>
                <a:gdLst>
                  <a:gd name="connsiteX0" fmla="*/ 5037 w 239725"/>
                  <a:gd name="connsiteY0" fmla="*/ 439680 h 439864"/>
                  <a:gd name="connsiteX1" fmla="*/ -96 w 239725"/>
                  <a:gd name="connsiteY1" fmla="*/ 424631 h 439864"/>
                  <a:gd name="connsiteX2" fmla="*/ 223660 w 239725"/>
                  <a:gd name="connsiteY2" fmla="*/ -184 h 439864"/>
                  <a:gd name="connsiteX3" fmla="*/ 239629 w 239725"/>
                  <a:gd name="connsiteY3" fmla="*/ -184 h 439864"/>
                  <a:gd name="connsiteX4" fmla="*/ 5037 w 23972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25" h="439864">
                    <a:moveTo>
                      <a:pt x="5037" y="439680"/>
                    </a:moveTo>
                    <a:lnTo>
                      <a:pt x="-96" y="424631"/>
                    </a:lnTo>
                    <a:cubicBezTo>
                      <a:pt x="222044" y="348431"/>
                      <a:pt x="223660" y="3340"/>
                      <a:pt x="223660" y="-184"/>
                    </a:cubicBezTo>
                    <a:lnTo>
                      <a:pt x="239629" y="-184"/>
                    </a:lnTo>
                    <a:cubicBezTo>
                      <a:pt x="239629" y="3340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78D97F3A-5A61-7D49-A4DA-8E72BD7025FA}"/>
                </a:ext>
              </a:extLst>
            </p:cNvPr>
            <p:cNvGrpSpPr/>
            <p:nvPr/>
          </p:nvGrpSpPr>
          <p:grpSpPr>
            <a:xfrm>
              <a:off x="5619830" y="2751164"/>
              <a:ext cx="990942" cy="1920229"/>
              <a:chOff x="7949097" y="2181608"/>
              <a:chExt cx="873355" cy="1692371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05E1285F-BD93-724A-A245-93C8C78B3015}"/>
                  </a:ext>
                </a:extLst>
              </p:cNvPr>
              <p:cNvSpPr/>
              <p:nvPr/>
            </p:nvSpPr>
            <p:spPr>
              <a:xfrm>
                <a:off x="7949097" y="2181608"/>
                <a:ext cx="873355" cy="1550178"/>
              </a:xfrm>
              <a:custGeom>
                <a:avLst/>
                <a:gdLst>
                  <a:gd name="connsiteX0" fmla="*/ 519730 w 1030781"/>
                  <a:gd name="connsiteY0" fmla="*/ 1826651 h 1829604"/>
                  <a:gd name="connsiteX1" fmla="*/ 10908 w 1030781"/>
                  <a:gd name="connsiteY1" fmla="*/ 1504991 h 1829604"/>
                  <a:gd name="connsiteX2" fmla="*/ 78586 w 1030781"/>
                  <a:gd name="connsiteY2" fmla="*/ 965590 h 1829604"/>
                  <a:gd name="connsiteX3" fmla="*/ 245975 w 1030781"/>
                  <a:gd name="connsiteY3" fmla="*/ 511724 h 1829604"/>
                  <a:gd name="connsiteX4" fmla="*/ 484750 w 1030781"/>
                  <a:gd name="connsiteY4" fmla="*/ 8518 h 1829604"/>
                  <a:gd name="connsiteX5" fmla="*/ 890439 w 1030781"/>
                  <a:gd name="connsiteY5" fmla="*/ 698128 h 1829604"/>
                  <a:gd name="connsiteX6" fmla="*/ 947471 w 1030781"/>
                  <a:gd name="connsiteY6" fmla="*/ 1228099 h 1829604"/>
                  <a:gd name="connsiteX7" fmla="*/ 1006974 w 1030781"/>
                  <a:gd name="connsiteY7" fmla="*/ 1584525 h 1829604"/>
                  <a:gd name="connsiteX8" fmla="*/ 519730 w 1030781"/>
                  <a:gd name="connsiteY8" fmla="*/ 1826651 h 182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604">
                    <a:moveTo>
                      <a:pt x="519730" y="1826651"/>
                    </a:moveTo>
                    <a:cubicBezTo>
                      <a:pt x="519730" y="1826651"/>
                      <a:pt x="68890" y="1835318"/>
                      <a:pt x="10908" y="1504991"/>
                    </a:cubicBezTo>
                    <a:cubicBezTo>
                      <a:pt x="-47075" y="1174664"/>
                      <a:pt x="146264" y="1174378"/>
                      <a:pt x="78586" y="965590"/>
                    </a:cubicBezTo>
                    <a:cubicBezTo>
                      <a:pt x="10908" y="756802"/>
                      <a:pt x="133147" y="614689"/>
                      <a:pt x="245975" y="511724"/>
                    </a:cubicBezTo>
                    <a:cubicBezTo>
                      <a:pt x="358804" y="408759"/>
                      <a:pt x="251869" y="55286"/>
                      <a:pt x="484750" y="8518"/>
                    </a:cubicBezTo>
                    <a:cubicBezTo>
                      <a:pt x="955455" y="-85874"/>
                      <a:pt x="748809" y="616975"/>
                      <a:pt x="890439" y="698128"/>
                    </a:cubicBezTo>
                    <a:cubicBezTo>
                      <a:pt x="1028932" y="777472"/>
                      <a:pt x="1094234" y="1063031"/>
                      <a:pt x="947471" y="1228099"/>
                    </a:cubicBezTo>
                    <a:cubicBezTo>
                      <a:pt x="886541" y="1296584"/>
                      <a:pt x="1055737" y="1430125"/>
                      <a:pt x="1006974" y="1584525"/>
                    </a:cubicBezTo>
                    <a:cubicBezTo>
                      <a:pt x="941673" y="1792075"/>
                      <a:pt x="747098" y="1842748"/>
                      <a:pt x="519730" y="1826651"/>
                    </a:cubicBezTo>
                    <a:close/>
                  </a:path>
                </a:pathLst>
              </a:custGeom>
              <a:solidFill>
                <a:srgbClr val="F05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524D4670-0E1D-D448-AC7B-8F99952D360C}"/>
                  </a:ext>
                </a:extLst>
              </p:cNvPr>
              <p:cNvSpPr/>
              <p:nvPr/>
            </p:nvSpPr>
            <p:spPr>
              <a:xfrm>
                <a:off x="8356513" y="2516314"/>
                <a:ext cx="36797" cy="1357665"/>
              </a:xfrm>
              <a:custGeom>
                <a:avLst/>
                <a:gdLst>
                  <a:gd name="connsiteX0" fmla="*/ 41633 w 43430"/>
                  <a:gd name="connsiteY0" fmla="*/ 1602207 h 1602390"/>
                  <a:gd name="connsiteX1" fmla="*/ 25758 w 43430"/>
                  <a:gd name="connsiteY1" fmla="*/ 1602207 h 1602390"/>
                  <a:gd name="connsiteX2" fmla="*/ -96 w 43430"/>
                  <a:gd name="connsiteY2" fmla="*/ -184 h 1602390"/>
                  <a:gd name="connsiteX3" fmla="*/ 15778 w 43430"/>
                  <a:gd name="connsiteY3" fmla="*/ -184 h 1602390"/>
                  <a:gd name="connsiteX4" fmla="*/ 41633 w 43430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" h="1602390">
                    <a:moveTo>
                      <a:pt x="41633" y="1602207"/>
                    </a:moveTo>
                    <a:lnTo>
                      <a:pt x="25758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5778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3733C331-25D6-4743-839F-07CE29233CB4}"/>
                  </a:ext>
                </a:extLst>
              </p:cNvPr>
              <p:cNvSpPr/>
              <p:nvPr/>
            </p:nvSpPr>
            <p:spPr>
              <a:xfrm>
                <a:off x="8374070" y="2673926"/>
                <a:ext cx="172733" cy="285769"/>
              </a:xfrm>
              <a:custGeom>
                <a:avLst/>
                <a:gdLst>
                  <a:gd name="connsiteX0" fmla="*/ 1520 w 203869"/>
                  <a:gd name="connsiteY0" fmla="*/ 337096 h 337280"/>
                  <a:gd name="connsiteX1" fmla="*/ -96 w 203869"/>
                  <a:gd name="connsiteY1" fmla="*/ 321285 h 337280"/>
                  <a:gd name="connsiteX2" fmla="*/ 140203 w 203869"/>
                  <a:gd name="connsiteY2" fmla="*/ 247657 h 337280"/>
                  <a:gd name="connsiteX3" fmla="*/ 182217 w 203869"/>
                  <a:gd name="connsiteY3" fmla="*/ 2769 h 337280"/>
                  <a:gd name="connsiteX4" fmla="*/ 197805 w 203869"/>
                  <a:gd name="connsiteY4" fmla="*/ -184 h 337280"/>
                  <a:gd name="connsiteX5" fmla="*/ 152940 w 203869"/>
                  <a:gd name="connsiteY5" fmla="*/ 256991 h 337280"/>
                  <a:gd name="connsiteX6" fmla="*/ 1520 w 203869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69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657"/>
                    </a:cubicBezTo>
                    <a:cubicBezTo>
                      <a:pt x="209782" y="154121"/>
                      <a:pt x="182502" y="4293"/>
                      <a:pt x="182217" y="2769"/>
                    </a:cubicBezTo>
                    <a:lnTo>
                      <a:pt x="197805" y="-184"/>
                    </a:lnTo>
                    <a:cubicBezTo>
                      <a:pt x="199041" y="6293"/>
                      <a:pt x="226321" y="157931"/>
                      <a:pt x="152940" y="256991"/>
                    </a:cubicBezTo>
                    <a:cubicBezTo>
                      <a:pt x="118626" y="303378"/>
                      <a:pt x="6758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660F9AC6-6862-134E-8544-CFBBBD46D730}"/>
                  </a:ext>
                </a:extLst>
              </p:cNvPr>
              <p:cNvSpPr/>
              <p:nvPr/>
            </p:nvSpPr>
            <p:spPr>
              <a:xfrm>
                <a:off x="8187773" y="2883834"/>
                <a:ext cx="189276" cy="485751"/>
              </a:xfrm>
              <a:custGeom>
                <a:avLst/>
                <a:gdLst>
                  <a:gd name="connsiteX0" fmla="*/ 217500 w 223394"/>
                  <a:gd name="connsiteY0" fmla="*/ 573126 h 573309"/>
                  <a:gd name="connsiteX1" fmla="*/ 7812 w 223394"/>
                  <a:gd name="connsiteY1" fmla="*/ -184 h 573309"/>
                  <a:gd name="connsiteX2" fmla="*/ 23496 w 223394"/>
                  <a:gd name="connsiteY2" fmla="*/ 2292 h 573309"/>
                  <a:gd name="connsiteX3" fmla="*/ 22355 w 223394"/>
                  <a:gd name="connsiteY3" fmla="*/ 241656 h 573309"/>
                  <a:gd name="connsiteX4" fmla="*/ 223298 w 223394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4" h="573309">
                    <a:moveTo>
                      <a:pt x="217500" y="573126"/>
                    </a:moveTo>
                    <a:cubicBezTo>
                      <a:pt x="-61197" y="462541"/>
                      <a:pt x="7051" y="4388"/>
                      <a:pt x="7812" y="-184"/>
                    </a:cubicBezTo>
                    <a:lnTo>
                      <a:pt x="23496" y="2292"/>
                    </a:lnTo>
                    <a:cubicBezTo>
                      <a:pt x="13043" y="81713"/>
                      <a:pt x="12660" y="162139"/>
                      <a:pt x="22355" y="241656"/>
                    </a:cubicBezTo>
                    <a:cubicBezTo>
                      <a:pt x="44217" y="407581"/>
                      <a:pt x="111800" y="514166"/>
                      <a:pt x="223298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5DDDD87D-4FD6-6546-9468-B77447FB0A16}"/>
                  </a:ext>
                </a:extLst>
              </p:cNvPr>
              <p:cNvSpPr/>
              <p:nvPr/>
            </p:nvSpPr>
            <p:spPr>
              <a:xfrm>
                <a:off x="8387358" y="3159112"/>
                <a:ext cx="203033" cy="372686"/>
              </a:xfrm>
              <a:custGeom>
                <a:avLst/>
                <a:gdLst>
                  <a:gd name="connsiteX0" fmla="*/ 5037 w 239630"/>
                  <a:gd name="connsiteY0" fmla="*/ 439680 h 439864"/>
                  <a:gd name="connsiteX1" fmla="*/ -96 w 239630"/>
                  <a:gd name="connsiteY1" fmla="*/ 424726 h 439864"/>
                  <a:gd name="connsiteX2" fmla="*/ 223660 w 239630"/>
                  <a:gd name="connsiteY2" fmla="*/ -184 h 439864"/>
                  <a:gd name="connsiteX3" fmla="*/ 239534 w 239630"/>
                  <a:gd name="connsiteY3" fmla="*/ -184 h 439864"/>
                  <a:gd name="connsiteX4" fmla="*/ 5037 w 239630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30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2044" y="348526"/>
                      <a:pt x="223660" y="3340"/>
                      <a:pt x="223660" y="-184"/>
                    </a:cubicBezTo>
                    <a:lnTo>
                      <a:pt x="239534" y="-184"/>
                    </a:lnTo>
                    <a:cubicBezTo>
                      <a:pt x="239534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A90FA51B-131E-5247-98B9-5FE523EA59D2}"/>
                </a:ext>
              </a:extLst>
            </p:cNvPr>
            <p:cNvGrpSpPr/>
            <p:nvPr/>
          </p:nvGrpSpPr>
          <p:grpSpPr>
            <a:xfrm>
              <a:off x="6872035" y="2150457"/>
              <a:ext cx="1375516" cy="2667034"/>
              <a:chOff x="9265142" y="2181286"/>
              <a:chExt cx="873002" cy="1692693"/>
            </a:xfrm>
          </p:grpSpPr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5523C08B-C8D9-0E49-A95D-232F6DFF9E52}"/>
                  </a:ext>
                </a:extLst>
              </p:cNvPr>
              <p:cNvSpPr/>
              <p:nvPr/>
            </p:nvSpPr>
            <p:spPr>
              <a:xfrm>
                <a:off x="9265142" y="2181286"/>
                <a:ext cx="873002" cy="1550500"/>
              </a:xfrm>
              <a:custGeom>
                <a:avLst/>
                <a:gdLst>
                  <a:gd name="connsiteX0" fmla="*/ 519734 w 1030364"/>
                  <a:gd name="connsiteY0" fmla="*/ 1827032 h 1829984"/>
                  <a:gd name="connsiteX1" fmla="*/ 10912 w 1030364"/>
                  <a:gd name="connsiteY1" fmla="*/ 1505372 h 1829984"/>
                  <a:gd name="connsiteX2" fmla="*/ 78590 w 1030364"/>
                  <a:gd name="connsiteY2" fmla="*/ 965971 h 1829984"/>
                  <a:gd name="connsiteX3" fmla="*/ 245599 w 1030364"/>
                  <a:gd name="connsiteY3" fmla="*/ 511724 h 1829984"/>
                  <a:gd name="connsiteX4" fmla="*/ 484279 w 1030364"/>
                  <a:gd name="connsiteY4" fmla="*/ 8518 h 1829984"/>
                  <a:gd name="connsiteX5" fmla="*/ 890063 w 1030364"/>
                  <a:gd name="connsiteY5" fmla="*/ 698128 h 1829984"/>
                  <a:gd name="connsiteX6" fmla="*/ 947095 w 1030364"/>
                  <a:gd name="connsiteY6" fmla="*/ 1228099 h 1829984"/>
                  <a:gd name="connsiteX7" fmla="*/ 1006694 w 1030364"/>
                  <a:gd name="connsiteY7" fmla="*/ 1584525 h 1829984"/>
                  <a:gd name="connsiteX8" fmla="*/ 519734 w 1030364"/>
                  <a:gd name="connsiteY8" fmla="*/ 1827032 h 18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364" h="1829984">
                    <a:moveTo>
                      <a:pt x="519734" y="1827032"/>
                    </a:moveTo>
                    <a:cubicBezTo>
                      <a:pt x="519734" y="1827032"/>
                      <a:pt x="68895" y="1835985"/>
                      <a:pt x="10912" y="1505372"/>
                    </a:cubicBezTo>
                    <a:cubicBezTo>
                      <a:pt x="-47071" y="1174759"/>
                      <a:pt x="146173" y="1174759"/>
                      <a:pt x="78590" y="965971"/>
                    </a:cubicBezTo>
                    <a:cubicBezTo>
                      <a:pt x="11007" y="757183"/>
                      <a:pt x="133056" y="615070"/>
                      <a:pt x="245599" y="511724"/>
                    </a:cubicBezTo>
                    <a:cubicBezTo>
                      <a:pt x="358143" y="408378"/>
                      <a:pt x="251397" y="55286"/>
                      <a:pt x="484279" y="8518"/>
                    </a:cubicBezTo>
                    <a:cubicBezTo>
                      <a:pt x="954985" y="-85874"/>
                      <a:pt x="748433" y="616975"/>
                      <a:pt x="890063" y="698128"/>
                    </a:cubicBezTo>
                    <a:cubicBezTo>
                      <a:pt x="1028556" y="777471"/>
                      <a:pt x="1093763" y="1063031"/>
                      <a:pt x="947095" y="1228099"/>
                    </a:cubicBezTo>
                    <a:cubicBezTo>
                      <a:pt x="886261" y="1296584"/>
                      <a:pt x="1055456" y="1430125"/>
                      <a:pt x="1006694" y="1584525"/>
                    </a:cubicBezTo>
                    <a:cubicBezTo>
                      <a:pt x="941582" y="1792456"/>
                      <a:pt x="747007" y="1843129"/>
                      <a:pt x="519734" y="1827032"/>
                    </a:cubicBezTo>
                    <a:close/>
                  </a:path>
                </a:pathLst>
              </a:custGeom>
              <a:solidFill>
                <a:srgbClr val="F7C77E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B55958B7-6385-4448-91F6-A7349BF702AF}"/>
                  </a:ext>
                </a:extLst>
              </p:cNvPr>
              <p:cNvSpPr/>
              <p:nvPr/>
            </p:nvSpPr>
            <p:spPr>
              <a:xfrm>
                <a:off x="9672561" y="2516314"/>
                <a:ext cx="36806" cy="1357665"/>
              </a:xfrm>
              <a:custGeom>
                <a:avLst/>
                <a:gdLst>
                  <a:gd name="connsiteX0" fmla="*/ 41633 w 43441"/>
                  <a:gd name="connsiteY0" fmla="*/ 1602207 h 1602390"/>
                  <a:gd name="connsiteX1" fmla="*/ 25759 w 43441"/>
                  <a:gd name="connsiteY1" fmla="*/ 1602207 h 1602390"/>
                  <a:gd name="connsiteX2" fmla="*/ -96 w 43441"/>
                  <a:gd name="connsiteY2" fmla="*/ -184 h 1602390"/>
                  <a:gd name="connsiteX3" fmla="*/ 15778 w 43441"/>
                  <a:gd name="connsiteY3" fmla="*/ -184 h 1602390"/>
                  <a:gd name="connsiteX4" fmla="*/ 41633 w 43441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1" h="1602390">
                    <a:moveTo>
                      <a:pt x="41633" y="1602207"/>
                    </a:moveTo>
                    <a:lnTo>
                      <a:pt x="25759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6063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FEF1AA0D-72D2-B448-B2C7-97D6FB6F24F8}"/>
                  </a:ext>
                </a:extLst>
              </p:cNvPr>
              <p:cNvSpPr/>
              <p:nvPr/>
            </p:nvSpPr>
            <p:spPr>
              <a:xfrm>
                <a:off x="9690117" y="2673926"/>
                <a:ext cx="172693" cy="285769"/>
              </a:xfrm>
              <a:custGeom>
                <a:avLst/>
                <a:gdLst>
                  <a:gd name="connsiteX0" fmla="*/ 1520 w 203822"/>
                  <a:gd name="connsiteY0" fmla="*/ 337096 h 337280"/>
                  <a:gd name="connsiteX1" fmla="*/ -96 w 203822"/>
                  <a:gd name="connsiteY1" fmla="*/ 321285 h 337280"/>
                  <a:gd name="connsiteX2" fmla="*/ 140203 w 203822"/>
                  <a:gd name="connsiteY2" fmla="*/ 247561 h 337280"/>
                  <a:gd name="connsiteX3" fmla="*/ 182217 w 203822"/>
                  <a:gd name="connsiteY3" fmla="*/ 2769 h 337280"/>
                  <a:gd name="connsiteX4" fmla="*/ 197806 w 203822"/>
                  <a:gd name="connsiteY4" fmla="*/ -184 h 337280"/>
                  <a:gd name="connsiteX5" fmla="*/ 152845 w 203822"/>
                  <a:gd name="connsiteY5" fmla="*/ 256991 h 337280"/>
                  <a:gd name="connsiteX6" fmla="*/ 1520 w 203822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22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309" y="314903"/>
                      <a:pt x="108550" y="290138"/>
                      <a:pt x="140203" y="247561"/>
                    </a:cubicBezTo>
                    <a:cubicBezTo>
                      <a:pt x="209782" y="154026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293"/>
                      <a:pt x="226322" y="157931"/>
                      <a:pt x="152845" y="256991"/>
                    </a:cubicBezTo>
                    <a:cubicBezTo>
                      <a:pt x="118531" y="303378"/>
                      <a:pt x="6720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A68CEED1-A52F-8644-AA5E-F8B5591FF687}"/>
                  </a:ext>
                </a:extLst>
              </p:cNvPr>
              <p:cNvSpPr/>
              <p:nvPr/>
            </p:nvSpPr>
            <p:spPr>
              <a:xfrm>
                <a:off x="9503794" y="2883834"/>
                <a:ext cx="189223" cy="485751"/>
              </a:xfrm>
              <a:custGeom>
                <a:avLst/>
                <a:gdLst>
                  <a:gd name="connsiteX0" fmla="*/ 217437 w 223331"/>
                  <a:gd name="connsiteY0" fmla="*/ 573126 h 573309"/>
                  <a:gd name="connsiteX1" fmla="*/ 7749 w 223331"/>
                  <a:gd name="connsiteY1" fmla="*/ -184 h 573309"/>
                  <a:gd name="connsiteX2" fmla="*/ 23433 w 223331"/>
                  <a:gd name="connsiteY2" fmla="*/ 2292 h 573309"/>
                  <a:gd name="connsiteX3" fmla="*/ 22387 w 223331"/>
                  <a:gd name="connsiteY3" fmla="*/ 241656 h 573309"/>
                  <a:gd name="connsiteX4" fmla="*/ 223236 w 223331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31" h="573309">
                    <a:moveTo>
                      <a:pt x="217437" y="573126"/>
                    </a:moveTo>
                    <a:cubicBezTo>
                      <a:pt x="-61165" y="462541"/>
                      <a:pt x="7083" y="4388"/>
                      <a:pt x="7749" y="-184"/>
                    </a:cubicBezTo>
                    <a:lnTo>
                      <a:pt x="23433" y="2292"/>
                    </a:lnTo>
                    <a:cubicBezTo>
                      <a:pt x="12985" y="81715"/>
                      <a:pt x="12634" y="162145"/>
                      <a:pt x="22387" y="241656"/>
                    </a:cubicBezTo>
                    <a:cubicBezTo>
                      <a:pt x="44154" y="407581"/>
                      <a:pt x="111737" y="514166"/>
                      <a:pt x="223236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B4AF7415-38FB-EE4C-BB43-6388648A3870}"/>
                  </a:ext>
                </a:extLst>
              </p:cNvPr>
              <p:cNvSpPr/>
              <p:nvPr/>
            </p:nvSpPr>
            <p:spPr>
              <a:xfrm>
                <a:off x="9703406" y="3159112"/>
                <a:ext cx="202952" cy="372686"/>
              </a:xfrm>
              <a:custGeom>
                <a:avLst/>
                <a:gdLst>
                  <a:gd name="connsiteX0" fmla="*/ 5037 w 239535"/>
                  <a:gd name="connsiteY0" fmla="*/ 439680 h 439864"/>
                  <a:gd name="connsiteX1" fmla="*/ -96 w 239535"/>
                  <a:gd name="connsiteY1" fmla="*/ 424726 h 439864"/>
                  <a:gd name="connsiteX2" fmla="*/ 223565 w 239535"/>
                  <a:gd name="connsiteY2" fmla="*/ -184 h 439864"/>
                  <a:gd name="connsiteX3" fmla="*/ 239439 w 239535"/>
                  <a:gd name="connsiteY3" fmla="*/ -184 h 439864"/>
                  <a:gd name="connsiteX4" fmla="*/ 5037 w 23953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5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1949" y="348526"/>
                      <a:pt x="223565" y="3340"/>
                      <a:pt x="223565" y="-184"/>
                    </a:cubicBezTo>
                    <a:lnTo>
                      <a:pt x="239439" y="-184"/>
                    </a:lnTo>
                    <a:cubicBezTo>
                      <a:pt x="239439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31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1.11111E-6 L 0.57773 -1.11111E-6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88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10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10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5" grpId="0" animBg="1"/>
          <p:bldP spid="17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1.11111E-6 L 0.57773 -1.11111E-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88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10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10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5" grpId="0" animBg="1"/>
          <p:bldP spid="176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5">
            <a:extLst>
              <a:ext uri="{FF2B5EF4-FFF2-40B4-BE49-F238E27FC236}">
                <a16:creationId xmlns:a16="http://schemas.microsoft.com/office/drawing/2014/main" id="{4C1CA720-EA41-3041-9F69-37A0D998CD4D}"/>
              </a:ext>
            </a:extLst>
          </p:cNvPr>
          <p:cNvSpPr/>
          <p:nvPr/>
        </p:nvSpPr>
        <p:spPr>
          <a:xfrm>
            <a:off x="5408069" y="10502223"/>
            <a:ext cx="76942" cy="71380"/>
          </a:xfrm>
          <a:custGeom>
            <a:avLst/>
            <a:gdLst>
              <a:gd name="connsiteX0" fmla="*/ 38722 w 76942"/>
              <a:gd name="connsiteY0" fmla="*/ -187 h 71380"/>
              <a:gd name="connsiteX1" fmla="*/ -177 w 76942"/>
              <a:gd name="connsiteY1" fmla="*/ 40167 h 71380"/>
              <a:gd name="connsiteX2" fmla="*/ 38722 w 76942"/>
              <a:gd name="connsiteY2" fmla="*/ 71194 h 71380"/>
              <a:gd name="connsiteX3" fmla="*/ 76765 w 76942"/>
              <a:gd name="connsiteY3" fmla="*/ 35504 h 71380"/>
              <a:gd name="connsiteX4" fmla="*/ 38722 w 76942"/>
              <a:gd name="connsiteY4" fmla="*/ -187 h 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42" h="71380">
                <a:moveTo>
                  <a:pt x="38722" y="-187"/>
                </a:moveTo>
                <a:cubicBezTo>
                  <a:pt x="35132" y="19914"/>
                  <a:pt x="19767" y="35854"/>
                  <a:pt x="-177" y="40167"/>
                </a:cubicBezTo>
                <a:cubicBezTo>
                  <a:pt x="16562" y="44260"/>
                  <a:pt x="30828" y="45687"/>
                  <a:pt x="38722" y="71194"/>
                </a:cubicBezTo>
                <a:cubicBezTo>
                  <a:pt x="41440" y="51826"/>
                  <a:pt x="57276" y="36970"/>
                  <a:pt x="76765" y="35504"/>
                </a:cubicBezTo>
                <a:cubicBezTo>
                  <a:pt x="54605" y="30269"/>
                  <a:pt x="49850" y="26843"/>
                  <a:pt x="38722" y="-187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74893D4B-F571-CD4A-BE72-460D3351F1CE}"/>
              </a:ext>
            </a:extLst>
          </p:cNvPr>
          <p:cNvSpPr/>
          <p:nvPr/>
        </p:nvSpPr>
        <p:spPr>
          <a:xfrm>
            <a:off x="5382471" y="11543203"/>
            <a:ext cx="55547" cy="55620"/>
          </a:xfrm>
          <a:custGeom>
            <a:avLst/>
            <a:gdLst>
              <a:gd name="connsiteX0" fmla="*/ 55190 w 55547"/>
              <a:gd name="connsiteY0" fmla="*/ 24500 h 55620"/>
              <a:gd name="connsiteX1" fmla="*/ 30735 w 55547"/>
              <a:gd name="connsiteY1" fmla="*/ 55253 h 55620"/>
              <a:gd name="connsiteX2" fmla="*/ 3 w 55547"/>
              <a:gd name="connsiteY2" fmla="*/ 30781 h 55620"/>
              <a:gd name="connsiteX3" fmla="*/ 24458 w 55547"/>
              <a:gd name="connsiteY3" fmla="*/ 28 h 55620"/>
              <a:gd name="connsiteX4" fmla="*/ 27609 w 55547"/>
              <a:gd name="connsiteY4" fmla="*/ -150 h 55620"/>
              <a:gd name="connsiteX5" fmla="*/ 55191 w 55547"/>
              <a:gd name="connsiteY5" fmla="*/ 24501 h 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47" h="55620">
                <a:moveTo>
                  <a:pt x="55190" y="24500"/>
                </a:moveTo>
                <a:cubicBezTo>
                  <a:pt x="56923" y="39750"/>
                  <a:pt x="45975" y="53519"/>
                  <a:pt x="30735" y="55253"/>
                </a:cubicBezTo>
                <a:cubicBezTo>
                  <a:pt x="15495" y="56988"/>
                  <a:pt x="1737" y="46032"/>
                  <a:pt x="3" y="30781"/>
                </a:cubicBezTo>
                <a:cubicBezTo>
                  <a:pt x="-1730" y="15531"/>
                  <a:pt x="9219" y="1763"/>
                  <a:pt x="24458" y="28"/>
                </a:cubicBezTo>
                <a:cubicBezTo>
                  <a:pt x="25504" y="-91"/>
                  <a:pt x="26556" y="-150"/>
                  <a:pt x="27609" y="-150"/>
                </a:cubicBezTo>
                <a:cubicBezTo>
                  <a:pt x="42008" y="-908"/>
                  <a:pt x="54322" y="10098"/>
                  <a:pt x="55191" y="24501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80EF24B2-13DF-444A-AE45-D3C62EB00FB5}"/>
              </a:ext>
            </a:extLst>
          </p:cNvPr>
          <p:cNvSpPr/>
          <p:nvPr/>
        </p:nvSpPr>
        <p:spPr>
          <a:xfrm>
            <a:off x="5354879" y="11908672"/>
            <a:ext cx="55547" cy="55620"/>
          </a:xfrm>
          <a:custGeom>
            <a:avLst/>
            <a:gdLst>
              <a:gd name="connsiteX0" fmla="*/ 55201 w 55547"/>
              <a:gd name="connsiteY0" fmla="*/ 24595 h 55620"/>
              <a:gd name="connsiteX1" fmla="*/ 30640 w 55547"/>
              <a:gd name="connsiteY1" fmla="*/ 55264 h 55620"/>
              <a:gd name="connsiteX2" fmla="*/ -7 w 55547"/>
              <a:gd name="connsiteY2" fmla="*/ 30686 h 55620"/>
              <a:gd name="connsiteX3" fmla="*/ 24553 w 55547"/>
              <a:gd name="connsiteY3" fmla="*/ 17 h 55620"/>
              <a:gd name="connsiteX4" fmla="*/ 27619 w 55547"/>
              <a:gd name="connsiteY4" fmla="*/ -150 h 55620"/>
              <a:gd name="connsiteX5" fmla="*/ 55201 w 55547"/>
              <a:gd name="connsiteY5" fmla="*/ 24595 h 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47" h="55620">
                <a:moveTo>
                  <a:pt x="55201" y="24595"/>
                </a:moveTo>
                <a:cubicBezTo>
                  <a:pt x="56882" y="39851"/>
                  <a:pt x="45886" y="53582"/>
                  <a:pt x="30640" y="55264"/>
                </a:cubicBezTo>
                <a:cubicBezTo>
                  <a:pt x="15395" y="56946"/>
                  <a:pt x="1674" y="45943"/>
                  <a:pt x="-7" y="30686"/>
                </a:cubicBezTo>
                <a:cubicBezTo>
                  <a:pt x="-1689" y="15430"/>
                  <a:pt x="9308" y="1700"/>
                  <a:pt x="24553" y="17"/>
                </a:cubicBezTo>
                <a:cubicBezTo>
                  <a:pt x="25571" y="-95"/>
                  <a:pt x="26595" y="-151"/>
                  <a:pt x="27619" y="-150"/>
                </a:cubicBezTo>
                <a:cubicBezTo>
                  <a:pt x="42053" y="-907"/>
                  <a:pt x="54382" y="10155"/>
                  <a:pt x="55201" y="24595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BF84E2C4-B5ED-4D46-93E0-CC2ADB0F8F1A}"/>
              </a:ext>
            </a:extLst>
          </p:cNvPr>
          <p:cNvSpPr/>
          <p:nvPr/>
        </p:nvSpPr>
        <p:spPr>
          <a:xfrm>
            <a:off x="5259152" y="11795613"/>
            <a:ext cx="37095" cy="37147"/>
          </a:xfrm>
          <a:custGeom>
            <a:avLst/>
            <a:gdLst>
              <a:gd name="connsiteX0" fmla="*/ 36798 w 37095"/>
              <a:gd name="connsiteY0" fmla="*/ 16306 h 37147"/>
              <a:gd name="connsiteX1" fmla="*/ 20463 w 37095"/>
              <a:gd name="connsiteY1" fmla="*/ 36841 h 37147"/>
              <a:gd name="connsiteX2" fmla="*/ -57 w 37095"/>
              <a:gd name="connsiteY2" fmla="*/ 20494 h 37147"/>
              <a:gd name="connsiteX3" fmla="*/ 16278 w 37095"/>
              <a:gd name="connsiteY3" fmla="*/ -40 h 37147"/>
              <a:gd name="connsiteX4" fmla="*/ 18347 w 37095"/>
              <a:gd name="connsiteY4" fmla="*/ -159 h 37147"/>
              <a:gd name="connsiteX5" fmla="*/ 36798 w 37095"/>
              <a:gd name="connsiteY5" fmla="*/ 16306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95" h="37147">
                <a:moveTo>
                  <a:pt x="36798" y="16306"/>
                </a:moveTo>
                <a:cubicBezTo>
                  <a:pt x="37953" y="26491"/>
                  <a:pt x="30640" y="35685"/>
                  <a:pt x="20463" y="36841"/>
                </a:cubicBezTo>
                <a:cubicBezTo>
                  <a:pt x="10286" y="37997"/>
                  <a:pt x="1098" y="30678"/>
                  <a:pt x="-57" y="20494"/>
                </a:cubicBezTo>
                <a:cubicBezTo>
                  <a:pt x="-1213" y="10310"/>
                  <a:pt x="6101" y="1116"/>
                  <a:pt x="16278" y="-40"/>
                </a:cubicBezTo>
                <a:cubicBezTo>
                  <a:pt x="16965" y="-118"/>
                  <a:pt x="17655" y="-157"/>
                  <a:pt x="18347" y="-159"/>
                </a:cubicBezTo>
                <a:cubicBezTo>
                  <a:pt x="27982" y="-700"/>
                  <a:pt x="36236" y="6666"/>
                  <a:pt x="36798" y="16306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3CC3E6-25A3-C541-B0D0-53174EC33C04}"/>
              </a:ext>
            </a:extLst>
          </p:cNvPr>
          <p:cNvSpPr/>
          <p:nvPr/>
        </p:nvSpPr>
        <p:spPr>
          <a:xfrm>
            <a:off x="11136313" y="0"/>
            <a:ext cx="1055687" cy="6857999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1BBC78-E6A3-6B49-999A-47277825FD96}"/>
              </a:ext>
            </a:extLst>
          </p:cNvPr>
          <p:cNvSpPr/>
          <p:nvPr/>
        </p:nvSpPr>
        <p:spPr>
          <a:xfrm>
            <a:off x="-1192317" y="-531440"/>
            <a:ext cx="2174980" cy="7776864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4CDBFF-E489-3949-85AF-F4A3FA5B6038}"/>
              </a:ext>
            </a:extLst>
          </p:cNvPr>
          <p:cNvSpPr/>
          <p:nvPr/>
        </p:nvSpPr>
        <p:spPr>
          <a:xfrm>
            <a:off x="-185157" y="-27384"/>
            <a:ext cx="11321470" cy="980728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A818688-4F75-6E46-861C-0D89D5602F38}"/>
              </a:ext>
            </a:extLst>
          </p:cNvPr>
          <p:cNvSpPr/>
          <p:nvPr/>
        </p:nvSpPr>
        <p:spPr>
          <a:xfrm>
            <a:off x="1976973" y="118540"/>
            <a:ext cx="7248214" cy="6742668"/>
          </a:xfrm>
          <a:prstGeom prst="ellipse">
            <a:avLst/>
          </a:prstGeom>
          <a:solidFill>
            <a:srgbClr val="FFF9DC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67088A9-46BF-8343-B07A-D99BAC5338CC}"/>
              </a:ext>
            </a:extLst>
          </p:cNvPr>
          <p:cNvGrpSpPr/>
          <p:nvPr/>
        </p:nvGrpSpPr>
        <p:grpSpPr>
          <a:xfrm>
            <a:off x="11424592" y="428153"/>
            <a:ext cx="352425" cy="336551"/>
            <a:chOff x="368300" y="476672"/>
            <a:chExt cx="352425" cy="336551"/>
          </a:xfrm>
          <a:solidFill>
            <a:srgbClr val="E0AA3D"/>
          </a:solidFill>
        </p:grpSpPr>
        <p:sp>
          <p:nvSpPr>
            <p:cNvPr id="97" name="Rectangle: Rounded Corners 7">
              <a:extLst>
                <a:ext uri="{FF2B5EF4-FFF2-40B4-BE49-F238E27FC236}">
                  <a16:creationId xmlns:a16="http://schemas.microsoft.com/office/drawing/2014/main" id="{8E6FC335-599F-DA49-A462-FCD7F448707B}"/>
                </a:ext>
              </a:extLst>
            </p:cNvPr>
            <p:cNvSpPr/>
            <p:nvPr/>
          </p:nvSpPr>
          <p:spPr>
            <a:xfrm>
              <a:off x="368300" y="476672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8" name="Rectangle: Rounded Corners 9">
              <a:extLst>
                <a:ext uri="{FF2B5EF4-FFF2-40B4-BE49-F238E27FC236}">
                  <a16:creationId xmlns:a16="http://schemas.microsoft.com/office/drawing/2014/main" id="{79E5C5F5-F151-AB48-A8B6-964FAD70E142}"/>
                </a:ext>
              </a:extLst>
            </p:cNvPr>
            <p:cNvSpPr/>
            <p:nvPr/>
          </p:nvSpPr>
          <p:spPr>
            <a:xfrm>
              <a:off x="368300" y="610021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9" name="Rectangle: Rounded Corners 10">
              <a:extLst>
                <a:ext uri="{FF2B5EF4-FFF2-40B4-BE49-F238E27FC236}">
                  <a16:creationId xmlns:a16="http://schemas.microsoft.com/office/drawing/2014/main" id="{4344BCC4-A2C2-B74E-B28B-A88FFA25F61B}"/>
                </a:ext>
              </a:extLst>
            </p:cNvPr>
            <p:cNvSpPr/>
            <p:nvPr/>
          </p:nvSpPr>
          <p:spPr>
            <a:xfrm>
              <a:off x="368300" y="743370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4F290D0-FBE8-6743-912D-92832B431FF2}"/>
              </a:ext>
            </a:extLst>
          </p:cNvPr>
          <p:cNvSpPr txBox="1"/>
          <p:nvPr/>
        </p:nvSpPr>
        <p:spPr>
          <a:xfrm>
            <a:off x="7680176" y="3953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DF9F3B"/>
                </a:solidFill>
                <a:latin typeface="Century Gothic" panose="020B0502020202020204" pitchFamily="34" charset="0"/>
              </a:rPr>
              <a:t>Home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5B1C06-984C-274F-8B48-9CA39179BD24}"/>
              </a:ext>
            </a:extLst>
          </p:cNvPr>
          <p:cNvSpPr txBox="1"/>
          <p:nvPr/>
        </p:nvSpPr>
        <p:spPr>
          <a:xfrm>
            <a:off x="8590044" y="395372"/>
            <a:ext cx="13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>
                <a:solidFill>
                  <a:srgbClr val="EFD49E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A53E59-5E41-2841-9BB9-31EB7E42FDB2}"/>
              </a:ext>
            </a:extLst>
          </p:cNvPr>
          <p:cNvSpPr txBox="1"/>
          <p:nvPr/>
        </p:nvSpPr>
        <p:spPr>
          <a:xfrm>
            <a:off x="9814180" y="395372"/>
            <a:ext cx="13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>
                <a:solidFill>
                  <a:srgbClr val="EFD49E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pic>
        <p:nvPicPr>
          <p:cNvPr id="83" name="Graphic 82" descr="Magnifying glass">
            <a:extLst>
              <a:ext uri="{FF2B5EF4-FFF2-40B4-BE49-F238E27FC236}">
                <a16:creationId xmlns:a16="http://schemas.microsoft.com/office/drawing/2014/main" id="{F33671D4-CCEA-004D-A55A-415D7BAED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352" y="332656"/>
            <a:ext cx="403013" cy="403013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EC86163F-B1D8-2A47-9EB5-FDFD8929C10F}"/>
              </a:ext>
            </a:extLst>
          </p:cNvPr>
          <p:cNvSpPr txBox="1"/>
          <p:nvPr/>
        </p:nvSpPr>
        <p:spPr>
          <a:xfrm>
            <a:off x="-8522171" y="1548569"/>
            <a:ext cx="67698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D75A30"/>
                </a:solidFill>
                <a:latin typeface="Century Gothic" panose="020B0502020202020204" pitchFamily="34" charset="0"/>
              </a:rPr>
              <a:t>Insert Topic Here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95F2DC2-3D5A-9B47-98A4-9039702B452D}"/>
              </a:ext>
            </a:extLst>
          </p:cNvPr>
          <p:cNvSpPr txBox="1"/>
          <p:nvPr/>
        </p:nvSpPr>
        <p:spPr>
          <a:xfrm>
            <a:off x="-11746628" y="1340768"/>
            <a:ext cx="38996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7400" dirty="0">
                <a:solidFill>
                  <a:srgbClr val="DF9F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grpSp>
        <p:nvGrpSpPr>
          <p:cNvPr id="159" name="Graphic 5">
            <a:extLst>
              <a:ext uri="{FF2B5EF4-FFF2-40B4-BE49-F238E27FC236}">
                <a16:creationId xmlns:a16="http://schemas.microsoft.com/office/drawing/2014/main" id="{AD072FA9-DA63-A647-8C93-BAABFB73662A}"/>
              </a:ext>
            </a:extLst>
          </p:cNvPr>
          <p:cNvGrpSpPr/>
          <p:nvPr/>
        </p:nvGrpSpPr>
        <p:grpSpPr>
          <a:xfrm rot="1508832">
            <a:off x="-13936832" y="1860474"/>
            <a:ext cx="2936633" cy="3636383"/>
            <a:chOff x="-2288550" y="3843485"/>
            <a:chExt cx="3767876" cy="4665699"/>
          </a:xfrm>
        </p:grpSpPr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899519E0-040B-4845-8745-27D974C13F08}"/>
                </a:ext>
              </a:extLst>
            </p:cNvPr>
            <p:cNvSpPr/>
            <p:nvPr/>
          </p:nvSpPr>
          <p:spPr>
            <a:xfrm>
              <a:off x="-2288550" y="3843485"/>
              <a:ext cx="3767876" cy="4422319"/>
            </a:xfrm>
            <a:custGeom>
              <a:avLst/>
              <a:gdLst>
                <a:gd name="connsiteX0" fmla="*/ 1770995 w 3767877"/>
                <a:gd name="connsiteY0" fmla="*/ 4422090 h 4422318"/>
                <a:gd name="connsiteX1" fmla="*/ 2406217 w 3767877"/>
                <a:gd name="connsiteY1" fmla="*/ 3138025 h 4422318"/>
                <a:gd name="connsiteX2" fmla="*/ 3699331 w 3767877"/>
                <a:gd name="connsiteY2" fmla="*/ 1962068 h 4422318"/>
                <a:gd name="connsiteX3" fmla="*/ 3529215 w 3767877"/>
                <a:gd name="connsiteY3" fmla="*/ 1554398 h 4422318"/>
                <a:gd name="connsiteX4" fmla="*/ 2918090 w 3767877"/>
                <a:gd name="connsiteY4" fmla="*/ 2006836 h 4422318"/>
                <a:gd name="connsiteX5" fmla="*/ 3459396 w 3767877"/>
                <a:gd name="connsiteY5" fmla="*/ 1128250 h 4422318"/>
                <a:gd name="connsiteX6" fmla="*/ 3596080 w 3767877"/>
                <a:gd name="connsiteY6" fmla="*/ 417685 h 4422318"/>
                <a:gd name="connsiteX7" fmla="*/ 3408437 w 3767877"/>
                <a:gd name="connsiteY7" fmla="*/ 429115 h 4422318"/>
                <a:gd name="connsiteX8" fmla="*/ 3398912 w 3767877"/>
                <a:gd name="connsiteY8" fmla="*/ 114790 h 4422318"/>
                <a:gd name="connsiteX9" fmla="*/ 3080492 w 3767877"/>
                <a:gd name="connsiteY9" fmla="*/ 156509 h 4422318"/>
                <a:gd name="connsiteX10" fmla="*/ 2975717 w 3767877"/>
                <a:gd name="connsiteY10" fmla="*/ 17825 h 4422318"/>
                <a:gd name="connsiteX11" fmla="*/ 2587859 w 3767877"/>
                <a:gd name="connsiteY11" fmla="*/ 257284 h 4422318"/>
                <a:gd name="connsiteX12" fmla="*/ 2403740 w 3767877"/>
                <a:gd name="connsiteY12" fmla="*/ 149366 h 4422318"/>
                <a:gd name="connsiteX13" fmla="*/ 1747087 w 3767877"/>
                <a:gd name="connsiteY13" fmla="*/ 1043668 h 4422318"/>
                <a:gd name="connsiteX14" fmla="*/ 848117 w 3767877"/>
                <a:gd name="connsiteY14" fmla="*/ 2730736 h 4422318"/>
                <a:gd name="connsiteX15" fmla="*/ -179 w 3767877"/>
                <a:gd name="connsiteY15" fmla="*/ 4106718 h 442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7877" h="4422318">
                  <a:moveTo>
                    <a:pt x="1770995" y="4422090"/>
                  </a:moveTo>
                  <a:cubicBezTo>
                    <a:pt x="1770995" y="4422090"/>
                    <a:pt x="2014835" y="3582843"/>
                    <a:pt x="2406217" y="3138025"/>
                  </a:cubicBezTo>
                  <a:cubicBezTo>
                    <a:pt x="2797599" y="2693207"/>
                    <a:pt x="3555218" y="2196193"/>
                    <a:pt x="3699331" y="1962068"/>
                  </a:cubicBezTo>
                  <a:cubicBezTo>
                    <a:pt x="3843444" y="1727944"/>
                    <a:pt x="3746956" y="1431812"/>
                    <a:pt x="3529215" y="1554398"/>
                  </a:cubicBezTo>
                  <a:cubicBezTo>
                    <a:pt x="3311473" y="1676985"/>
                    <a:pt x="2875038" y="2070939"/>
                    <a:pt x="2918090" y="2006836"/>
                  </a:cubicBezTo>
                  <a:cubicBezTo>
                    <a:pt x="2979813" y="1914539"/>
                    <a:pt x="3256228" y="1474674"/>
                    <a:pt x="3459396" y="1128250"/>
                  </a:cubicBezTo>
                  <a:cubicBezTo>
                    <a:pt x="3666756" y="774396"/>
                    <a:pt x="3686949" y="496266"/>
                    <a:pt x="3596080" y="417685"/>
                  </a:cubicBezTo>
                  <a:cubicBezTo>
                    <a:pt x="3505212" y="339104"/>
                    <a:pt x="3408437" y="429115"/>
                    <a:pt x="3408437" y="429115"/>
                  </a:cubicBezTo>
                  <a:cubicBezTo>
                    <a:pt x="3408437" y="429115"/>
                    <a:pt x="3484637" y="231662"/>
                    <a:pt x="3398912" y="114790"/>
                  </a:cubicBezTo>
                  <a:cubicBezTo>
                    <a:pt x="3313187" y="-2082"/>
                    <a:pt x="3178028" y="48591"/>
                    <a:pt x="3080492" y="156509"/>
                  </a:cubicBezTo>
                  <a:cubicBezTo>
                    <a:pt x="3080492" y="156509"/>
                    <a:pt x="3063632" y="85262"/>
                    <a:pt x="2975717" y="17825"/>
                  </a:cubicBezTo>
                  <a:cubicBezTo>
                    <a:pt x="2887801" y="-49612"/>
                    <a:pt x="2696730" y="81071"/>
                    <a:pt x="2587859" y="257284"/>
                  </a:cubicBezTo>
                  <a:cubicBezTo>
                    <a:pt x="2587859" y="257284"/>
                    <a:pt x="2536329" y="131078"/>
                    <a:pt x="2403740" y="149366"/>
                  </a:cubicBezTo>
                  <a:cubicBezTo>
                    <a:pt x="2254674" y="169940"/>
                    <a:pt x="2087130" y="405969"/>
                    <a:pt x="1747087" y="1043668"/>
                  </a:cubicBezTo>
                  <a:cubicBezTo>
                    <a:pt x="1508010" y="1491629"/>
                    <a:pt x="1108245" y="2285633"/>
                    <a:pt x="848117" y="2730736"/>
                  </a:cubicBezTo>
                  <a:cubicBezTo>
                    <a:pt x="587990" y="3175839"/>
                    <a:pt x="-179" y="4106718"/>
                    <a:pt x="-179" y="4106718"/>
                  </a:cubicBezTo>
                  <a:close/>
                </a:path>
              </a:pathLst>
            </a:custGeom>
            <a:solidFill>
              <a:srgbClr val="F8C3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952C1EB7-9C7C-4D42-BD5B-9F84C2B1CEDB}"/>
                </a:ext>
              </a:extLst>
            </p:cNvPr>
            <p:cNvSpPr/>
            <p:nvPr/>
          </p:nvSpPr>
          <p:spPr>
            <a:xfrm>
              <a:off x="321653" y="4485825"/>
              <a:ext cx="807747" cy="1307516"/>
            </a:xfrm>
            <a:custGeom>
              <a:avLst/>
              <a:gdLst>
                <a:gd name="connsiteX0" fmla="*/ 807378 w 807747"/>
                <a:gd name="connsiteY0" fmla="*/ -228 h 1307516"/>
                <a:gd name="connsiteX1" fmla="*/ 453905 w 807747"/>
                <a:gd name="connsiteY1" fmla="*/ 445351 h 1307516"/>
                <a:gd name="connsiteX2" fmla="*/ 118625 w 807747"/>
                <a:gd name="connsiteY2" fmla="*/ 1061333 h 1307516"/>
                <a:gd name="connsiteX3" fmla="*/ 420 w 807747"/>
                <a:gd name="connsiteY3" fmla="*/ 1299458 h 1307516"/>
                <a:gd name="connsiteX4" fmla="*/ 9278 w 807747"/>
                <a:gd name="connsiteY4" fmla="*/ 1304697 h 1307516"/>
                <a:gd name="connsiteX5" fmla="*/ 607544 w 807747"/>
                <a:gd name="connsiteY5" fmla="*/ 228372 h 1307516"/>
                <a:gd name="connsiteX6" fmla="*/ 807569 w 807747"/>
                <a:gd name="connsiteY6" fmla="*/ 629 h 1307516"/>
                <a:gd name="connsiteX7" fmla="*/ 807569 w 807747"/>
                <a:gd name="connsiteY7" fmla="*/ -38 h 130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747" h="1307516">
                  <a:moveTo>
                    <a:pt x="807378" y="-228"/>
                  </a:moveTo>
                  <a:cubicBezTo>
                    <a:pt x="652692" y="104356"/>
                    <a:pt x="549155" y="289427"/>
                    <a:pt x="453905" y="445351"/>
                  </a:cubicBezTo>
                  <a:cubicBezTo>
                    <a:pt x="332747" y="645376"/>
                    <a:pt x="224067" y="852735"/>
                    <a:pt x="118625" y="1061333"/>
                  </a:cubicBezTo>
                  <a:cubicBezTo>
                    <a:pt x="78715" y="1140486"/>
                    <a:pt x="39949" y="1220115"/>
                    <a:pt x="420" y="1299458"/>
                  </a:cubicBezTo>
                  <a:cubicBezTo>
                    <a:pt x="-2533" y="1305364"/>
                    <a:pt x="6230" y="1310602"/>
                    <a:pt x="9278" y="1304697"/>
                  </a:cubicBezTo>
                  <a:cubicBezTo>
                    <a:pt x="199778" y="941604"/>
                    <a:pt x="368371" y="563652"/>
                    <a:pt x="607544" y="228372"/>
                  </a:cubicBezTo>
                  <a:cubicBezTo>
                    <a:pt x="665170" y="147695"/>
                    <a:pt x="728416" y="61780"/>
                    <a:pt x="807569" y="629"/>
                  </a:cubicBezTo>
                  <a:lnTo>
                    <a:pt x="807569" y="-3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64E7289-CB72-8148-8AB4-73C30E780B59}"/>
                </a:ext>
              </a:extLst>
            </p:cNvPr>
            <p:cNvSpPr/>
            <p:nvPr/>
          </p:nvSpPr>
          <p:spPr>
            <a:xfrm>
              <a:off x="57789" y="4242092"/>
              <a:ext cx="695076" cy="1341873"/>
            </a:xfrm>
            <a:custGeom>
              <a:avLst/>
              <a:gdLst>
                <a:gd name="connsiteX0" fmla="*/ 693195 w 695076"/>
                <a:gd name="connsiteY0" fmla="*/ -145 h 1341873"/>
                <a:gd name="connsiteX1" fmla="*/ 345151 w 695076"/>
                <a:gd name="connsiteY1" fmla="*/ 543352 h 1341873"/>
                <a:gd name="connsiteX2" fmla="*/ 60 w 695076"/>
                <a:gd name="connsiteY2" fmla="*/ 1337832 h 1341873"/>
                <a:gd name="connsiteX3" fmla="*/ 6157 w 695076"/>
                <a:gd name="connsiteY3" fmla="*/ 1339547 h 1341873"/>
                <a:gd name="connsiteX4" fmla="*/ 351914 w 695076"/>
                <a:gd name="connsiteY4" fmla="*/ 547257 h 1341873"/>
                <a:gd name="connsiteX5" fmla="*/ 694814 w 695076"/>
                <a:gd name="connsiteY5" fmla="*/ 998 h 1341873"/>
                <a:gd name="connsiteX6" fmla="*/ 694410 w 695076"/>
                <a:gd name="connsiteY6" fmla="*/ -145 h 1341873"/>
                <a:gd name="connsiteX7" fmla="*/ 693671 w 695076"/>
                <a:gd name="connsiteY7" fmla="*/ -145 h 134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5076" h="1341873">
                  <a:moveTo>
                    <a:pt x="693195" y="-145"/>
                  </a:moveTo>
                  <a:cubicBezTo>
                    <a:pt x="541938" y="151303"/>
                    <a:pt x="440211" y="354185"/>
                    <a:pt x="345151" y="543352"/>
                  </a:cubicBezTo>
                  <a:cubicBezTo>
                    <a:pt x="215516" y="801289"/>
                    <a:pt x="104550" y="1068751"/>
                    <a:pt x="60" y="1337832"/>
                  </a:cubicBezTo>
                  <a:cubicBezTo>
                    <a:pt x="-1464" y="1341642"/>
                    <a:pt x="4728" y="1343261"/>
                    <a:pt x="6157" y="1339547"/>
                  </a:cubicBezTo>
                  <a:cubicBezTo>
                    <a:pt x="110932" y="1071132"/>
                    <a:pt x="223708" y="805480"/>
                    <a:pt x="351914" y="547257"/>
                  </a:cubicBezTo>
                  <a:cubicBezTo>
                    <a:pt x="445735" y="358186"/>
                    <a:pt x="546986" y="155113"/>
                    <a:pt x="694814" y="998"/>
                  </a:cubicBezTo>
                  <a:cubicBezTo>
                    <a:pt x="695018" y="571"/>
                    <a:pt x="694837" y="60"/>
                    <a:pt x="694410" y="-145"/>
                  </a:cubicBezTo>
                  <a:cubicBezTo>
                    <a:pt x="694176" y="-256"/>
                    <a:pt x="693905" y="-256"/>
                    <a:pt x="693671" y="-1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15164F19-276B-BF4F-A73B-6E7402686D76}"/>
                </a:ext>
              </a:extLst>
            </p:cNvPr>
            <p:cNvSpPr/>
            <p:nvPr/>
          </p:nvSpPr>
          <p:spPr>
            <a:xfrm>
              <a:off x="-305537" y="4297114"/>
              <a:ext cx="595651" cy="1170459"/>
            </a:xfrm>
            <a:custGeom>
              <a:avLst/>
              <a:gdLst>
                <a:gd name="connsiteX0" fmla="*/ 593797 w 595651"/>
                <a:gd name="connsiteY0" fmla="*/ 554 h 1170459"/>
                <a:gd name="connsiteX1" fmla="*/ 84210 w 595651"/>
                <a:gd name="connsiteY1" fmla="*/ 991154 h 1170459"/>
                <a:gd name="connsiteX2" fmla="*/ 199 w 595651"/>
                <a:gd name="connsiteY2" fmla="*/ 1165081 h 1170459"/>
                <a:gd name="connsiteX3" fmla="*/ 6010 w 595651"/>
                <a:gd name="connsiteY3" fmla="*/ 1168510 h 1170459"/>
                <a:gd name="connsiteX4" fmla="*/ 471496 w 595651"/>
                <a:gd name="connsiteY4" fmla="*/ 232774 h 1170459"/>
                <a:gd name="connsiteX5" fmla="*/ 595321 w 595651"/>
                <a:gd name="connsiteY5" fmla="*/ 1221 h 1170459"/>
                <a:gd name="connsiteX6" fmla="*/ 593607 w 595651"/>
                <a:gd name="connsiteY6" fmla="*/ 268 h 117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5651" h="1170459">
                  <a:moveTo>
                    <a:pt x="593797" y="554"/>
                  </a:moveTo>
                  <a:cubicBezTo>
                    <a:pt x="402250" y="317641"/>
                    <a:pt x="245659" y="658446"/>
                    <a:pt x="84210" y="991154"/>
                  </a:cubicBezTo>
                  <a:cubicBezTo>
                    <a:pt x="56079" y="1049193"/>
                    <a:pt x="28076" y="1107169"/>
                    <a:pt x="199" y="1165081"/>
                  </a:cubicBezTo>
                  <a:cubicBezTo>
                    <a:pt x="-1706" y="1168986"/>
                    <a:pt x="4105" y="1172415"/>
                    <a:pt x="6010" y="1168510"/>
                  </a:cubicBezTo>
                  <a:cubicBezTo>
                    <a:pt x="158886" y="855423"/>
                    <a:pt x="312715" y="542908"/>
                    <a:pt x="471496" y="232774"/>
                  </a:cubicBezTo>
                  <a:cubicBezTo>
                    <a:pt x="511406" y="154859"/>
                    <a:pt x="551506" y="76945"/>
                    <a:pt x="595321" y="1221"/>
                  </a:cubicBezTo>
                  <a:cubicBezTo>
                    <a:pt x="595988" y="173"/>
                    <a:pt x="594274" y="-875"/>
                    <a:pt x="593607" y="26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93B1661-45A3-4D4D-B36A-51D11D83CD25}"/>
                </a:ext>
              </a:extLst>
            </p:cNvPr>
            <p:cNvSpPr/>
            <p:nvPr/>
          </p:nvSpPr>
          <p:spPr>
            <a:xfrm>
              <a:off x="150592" y="6041327"/>
              <a:ext cx="49876" cy="54418"/>
            </a:xfrm>
            <a:custGeom>
              <a:avLst/>
              <a:gdLst>
                <a:gd name="connsiteX0" fmla="*/ 793 w 49876"/>
                <a:gd name="connsiteY0" fmla="*/ 5417 h 54418"/>
                <a:gd name="connsiteX1" fmla="*/ 19843 w 49876"/>
                <a:gd name="connsiteY1" fmla="*/ 29325 h 54418"/>
                <a:gd name="connsiteX2" fmla="*/ 38893 w 49876"/>
                <a:gd name="connsiteY2" fmla="*/ 52662 h 54418"/>
                <a:gd name="connsiteX3" fmla="*/ 49657 w 49876"/>
                <a:gd name="connsiteY3" fmla="*/ 48185 h 54418"/>
                <a:gd name="connsiteX4" fmla="*/ 33369 w 49876"/>
                <a:gd name="connsiteY4" fmla="*/ 18943 h 54418"/>
                <a:gd name="connsiteX5" fmla="*/ 4794 w 49876"/>
                <a:gd name="connsiteY5" fmla="*/ -107 h 54418"/>
                <a:gd name="connsiteX6" fmla="*/ -59 w 49876"/>
                <a:gd name="connsiteY6" fmla="*/ 2801 h 54418"/>
                <a:gd name="connsiteX7" fmla="*/ 317 w 49876"/>
                <a:gd name="connsiteY7" fmla="*/ 5703 h 5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76" h="54418">
                  <a:moveTo>
                    <a:pt x="793" y="5417"/>
                  </a:moveTo>
                  <a:cubicBezTo>
                    <a:pt x="6625" y="13786"/>
                    <a:pt x="12988" y="21772"/>
                    <a:pt x="19843" y="29325"/>
                  </a:cubicBezTo>
                  <a:cubicBezTo>
                    <a:pt x="25057" y="37966"/>
                    <a:pt x="31471" y="45823"/>
                    <a:pt x="38893" y="52662"/>
                  </a:cubicBezTo>
                  <a:cubicBezTo>
                    <a:pt x="42608" y="55614"/>
                    <a:pt x="50323" y="54376"/>
                    <a:pt x="49657" y="48185"/>
                  </a:cubicBezTo>
                  <a:cubicBezTo>
                    <a:pt x="47748" y="36856"/>
                    <a:pt x="41996" y="26530"/>
                    <a:pt x="33369" y="18943"/>
                  </a:cubicBezTo>
                  <a:cubicBezTo>
                    <a:pt x="25573" y="10319"/>
                    <a:pt x="15753" y="3772"/>
                    <a:pt x="4794" y="-107"/>
                  </a:cubicBezTo>
                  <a:cubicBezTo>
                    <a:pt x="2651" y="-644"/>
                    <a:pt x="478" y="658"/>
                    <a:pt x="-59" y="2801"/>
                  </a:cubicBezTo>
                  <a:cubicBezTo>
                    <a:pt x="-305" y="3781"/>
                    <a:pt x="-170" y="4818"/>
                    <a:pt x="317" y="570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B4261D63-693B-E04A-9A86-934549E093F0}"/>
                </a:ext>
              </a:extLst>
            </p:cNvPr>
            <p:cNvSpPr/>
            <p:nvPr/>
          </p:nvSpPr>
          <p:spPr>
            <a:xfrm>
              <a:off x="-130223" y="5889593"/>
              <a:ext cx="43535" cy="35218"/>
            </a:xfrm>
            <a:custGeom>
              <a:avLst/>
              <a:gdLst>
                <a:gd name="connsiteX0" fmla="*/ -141 w 43535"/>
                <a:gd name="connsiteY0" fmla="*/ 9324 h 35218"/>
                <a:gd name="connsiteX1" fmla="*/ 13956 w 43535"/>
                <a:gd name="connsiteY1" fmla="*/ 20563 h 35218"/>
                <a:gd name="connsiteX2" fmla="*/ 27291 w 43535"/>
                <a:gd name="connsiteY2" fmla="*/ 32088 h 35218"/>
                <a:gd name="connsiteX3" fmla="*/ 42245 w 43535"/>
                <a:gd name="connsiteY3" fmla="*/ 20563 h 35218"/>
                <a:gd name="connsiteX4" fmla="*/ 34244 w 43535"/>
                <a:gd name="connsiteY4" fmla="*/ 9038 h 35218"/>
                <a:gd name="connsiteX5" fmla="*/ 21005 w 43535"/>
                <a:gd name="connsiteY5" fmla="*/ 1990 h 35218"/>
                <a:gd name="connsiteX6" fmla="*/ 7670 w 43535"/>
                <a:gd name="connsiteY6" fmla="*/ -201 h 35218"/>
                <a:gd name="connsiteX7" fmla="*/ -141 w 43535"/>
                <a:gd name="connsiteY7" fmla="*/ 9324 h 3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35" h="35218">
                  <a:moveTo>
                    <a:pt x="-141" y="9324"/>
                  </a:moveTo>
                  <a:cubicBezTo>
                    <a:pt x="1478" y="16372"/>
                    <a:pt x="8813" y="17039"/>
                    <a:pt x="13956" y="20563"/>
                  </a:cubicBezTo>
                  <a:cubicBezTo>
                    <a:pt x="18748" y="23984"/>
                    <a:pt x="23212" y="27843"/>
                    <a:pt x="27291" y="32088"/>
                  </a:cubicBezTo>
                  <a:cubicBezTo>
                    <a:pt x="34911" y="40089"/>
                    <a:pt x="47103" y="29993"/>
                    <a:pt x="42245" y="20563"/>
                  </a:cubicBezTo>
                  <a:cubicBezTo>
                    <a:pt x="40181" y="16336"/>
                    <a:pt x="37483" y="12450"/>
                    <a:pt x="34244" y="9038"/>
                  </a:cubicBezTo>
                  <a:cubicBezTo>
                    <a:pt x="30358" y="5811"/>
                    <a:pt x="25852" y="3412"/>
                    <a:pt x="21005" y="1990"/>
                  </a:cubicBezTo>
                  <a:cubicBezTo>
                    <a:pt x="16754" y="362"/>
                    <a:pt x="12217" y="-384"/>
                    <a:pt x="7670" y="-201"/>
                  </a:cubicBezTo>
                  <a:cubicBezTo>
                    <a:pt x="2897" y="300"/>
                    <a:pt x="-584" y="4546"/>
                    <a:pt x="-141" y="93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C2AB9D8-12F0-514C-B79B-C19960F38EF2}"/>
                </a:ext>
              </a:extLst>
            </p:cNvPr>
            <p:cNvSpPr/>
            <p:nvPr/>
          </p:nvSpPr>
          <p:spPr>
            <a:xfrm>
              <a:off x="-496979" y="5729231"/>
              <a:ext cx="57058" cy="23588"/>
            </a:xfrm>
            <a:custGeom>
              <a:avLst/>
              <a:gdLst>
                <a:gd name="connsiteX0" fmla="*/ 6951 w 57058"/>
                <a:gd name="connsiteY0" fmla="*/ 16523 h 23588"/>
                <a:gd name="connsiteX1" fmla="*/ 28763 w 57058"/>
                <a:gd name="connsiteY1" fmla="*/ 19857 h 23588"/>
                <a:gd name="connsiteX2" fmla="*/ 47813 w 57058"/>
                <a:gd name="connsiteY2" fmla="*/ 23095 h 23588"/>
                <a:gd name="connsiteX3" fmla="*/ 56616 w 57058"/>
                <a:gd name="connsiteY3" fmla="*/ 18137 h 23588"/>
                <a:gd name="connsiteX4" fmla="*/ 53338 w 57058"/>
                <a:gd name="connsiteY4" fmla="*/ 10046 h 23588"/>
                <a:gd name="connsiteX5" fmla="*/ 6951 w 57058"/>
                <a:gd name="connsiteY5" fmla="*/ 521 h 23588"/>
                <a:gd name="connsiteX6" fmla="*/ -131 w 57058"/>
                <a:gd name="connsiteY6" fmla="*/ 9346 h 23588"/>
                <a:gd name="connsiteX7" fmla="*/ 6951 w 57058"/>
                <a:gd name="connsiteY7" fmla="*/ 16428 h 2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58" h="23588">
                  <a:moveTo>
                    <a:pt x="6951" y="16523"/>
                  </a:moveTo>
                  <a:cubicBezTo>
                    <a:pt x="14314" y="16913"/>
                    <a:pt x="21620" y="18029"/>
                    <a:pt x="28763" y="19857"/>
                  </a:cubicBezTo>
                  <a:cubicBezTo>
                    <a:pt x="35145" y="21381"/>
                    <a:pt x="41527" y="21667"/>
                    <a:pt x="47813" y="23095"/>
                  </a:cubicBezTo>
                  <a:cubicBezTo>
                    <a:pt x="51613" y="24157"/>
                    <a:pt x="55554" y="21937"/>
                    <a:pt x="56616" y="18137"/>
                  </a:cubicBezTo>
                  <a:cubicBezTo>
                    <a:pt x="57490" y="15009"/>
                    <a:pt x="56143" y="11684"/>
                    <a:pt x="53338" y="10046"/>
                  </a:cubicBezTo>
                  <a:cubicBezTo>
                    <a:pt x="39481" y="1503"/>
                    <a:pt x="23053" y="-1870"/>
                    <a:pt x="6951" y="521"/>
                  </a:cubicBezTo>
                  <a:cubicBezTo>
                    <a:pt x="2559" y="1003"/>
                    <a:pt x="-612" y="4954"/>
                    <a:pt x="-131" y="9346"/>
                  </a:cubicBezTo>
                  <a:cubicBezTo>
                    <a:pt x="278" y="13075"/>
                    <a:pt x="3222" y="16019"/>
                    <a:pt x="6951" y="16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6CB2888C-75E6-1749-A24E-5B427BB5E525}"/>
                </a:ext>
              </a:extLst>
            </p:cNvPr>
            <p:cNvSpPr/>
            <p:nvPr/>
          </p:nvSpPr>
          <p:spPr>
            <a:xfrm>
              <a:off x="-929904" y="5648256"/>
              <a:ext cx="2368855" cy="2860928"/>
            </a:xfrm>
            <a:custGeom>
              <a:avLst/>
              <a:gdLst>
                <a:gd name="connsiteX0" fmla="*/ 2311729 w 2368855"/>
                <a:gd name="connsiteY0" fmla="*/ -228 h 2860928"/>
                <a:gd name="connsiteX1" fmla="*/ 1212639 w 2368855"/>
                <a:gd name="connsiteY1" fmla="*/ 1057047 h 2860928"/>
                <a:gd name="connsiteX2" fmla="*/ 494645 w 2368855"/>
                <a:gd name="connsiteY2" fmla="*/ 1917726 h 2860928"/>
                <a:gd name="connsiteX3" fmla="*/ -179 w 2368855"/>
                <a:gd name="connsiteY3" fmla="*/ 2794026 h 2860928"/>
                <a:gd name="connsiteX4" fmla="*/ 372153 w 2368855"/>
                <a:gd name="connsiteY4" fmla="*/ 2860701 h 2860928"/>
                <a:gd name="connsiteX5" fmla="*/ 1007375 w 2368855"/>
                <a:gd name="connsiteY5" fmla="*/ 1576635 h 2860928"/>
                <a:gd name="connsiteX6" fmla="*/ 2300299 w 2368855"/>
                <a:gd name="connsiteY6" fmla="*/ 400203 h 2860928"/>
                <a:gd name="connsiteX7" fmla="*/ 2311729 w 2368855"/>
                <a:gd name="connsiteY7" fmla="*/ -228 h 286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855" h="2860928">
                  <a:moveTo>
                    <a:pt x="2311729" y="-228"/>
                  </a:moveTo>
                  <a:cubicBezTo>
                    <a:pt x="2167711" y="507264"/>
                    <a:pt x="1609737" y="714909"/>
                    <a:pt x="1212639" y="1057047"/>
                  </a:cubicBezTo>
                  <a:cubicBezTo>
                    <a:pt x="904220" y="1302220"/>
                    <a:pt x="692384" y="1599972"/>
                    <a:pt x="494645" y="1917726"/>
                  </a:cubicBezTo>
                  <a:cubicBezTo>
                    <a:pt x="316718" y="2185473"/>
                    <a:pt x="177081" y="2508276"/>
                    <a:pt x="-179" y="2794026"/>
                  </a:cubicBezTo>
                  <a:lnTo>
                    <a:pt x="372153" y="2860701"/>
                  </a:lnTo>
                  <a:cubicBezTo>
                    <a:pt x="372153" y="2860701"/>
                    <a:pt x="615993" y="2021453"/>
                    <a:pt x="1007375" y="1576635"/>
                  </a:cubicBezTo>
                  <a:cubicBezTo>
                    <a:pt x="1398758" y="1131818"/>
                    <a:pt x="2156186" y="634327"/>
                    <a:pt x="2300299" y="400203"/>
                  </a:cubicBezTo>
                  <a:cubicBezTo>
                    <a:pt x="2392977" y="249708"/>
                    <a:pt x="2386120" y="73495"/>
                    <a:pt x="2311729" y="-228"/>
                  </a:cubicBezTo>
                  <a:close/>
                </a:path>
              </a:pathLst>
            </a:custGeom>
            <a:solidFill>
              <a:srgbClr val="FF5876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D16471-CFF1-A647-8689-75706CBD949D}"/>
              </a:ext>
            </a:extLst>
          </p:cNvPr>
          <p:cNvGrpSpPr/>
          <p:nvPr/>
        </p:nvGrpSpPr>
        <p:grpSpPr>
          <a:xfrm>
            <a:off x="3574652" y="1700808"/>
            <a:ext cx="5041628" cy="2588225"/>
            <a:chOff x="839416" y="1988840"/>
            <a:chExt cx="5041628" cy="258822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551301A-939F-B14A-A5B8-5C2A85C9B2E4}"/>
                </a:ext>
              </a:extLst>
            </p:cNvPr>
            <p:cNvSpPr txBox="1"/>
            <p:nvPr/>
          </p:nvSpPr>
          <p:spPr>
            <a:xfrm>
              <a:off x="840420" y="1988840"/>
              <a:ext cx="38874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4000" b="1" dirty="0">
                  <a:solidFill>
                    <a:srgbClr val="DF9F3B"/>
                  </a:solidFill>
                  <a:latin typeface="Century Gothic" panose="020B0502020202020204" pitchFamily="34" charset="0"/>
                </a:rPr>
                <a:t>Insert Title Here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A2D4DD8-ED1E-DC47-B0A6-2A3F5031F32A}"/>
                </a:ext>
              </a:extLst>
            </p:cNvPr>
            <p:cNvSpPr txBox="1"/>
            <p:nvPr/>
          </p:nvSpPr>
          <p:spPr>
            <a:xfrm>
              <a:off x="839416" y="2945849"/>
              <a:ext cx="504162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8C726A"/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sz="2000" dirty="0" err="1">
                  <a:solidFill>
                    <a:srgbClr val="8C726A"/>
                  </a:solidFill>
                </a:rPr>
                <a:t>urna</a:t>
              </a:r>
              <a:r>
                <a:rPr lang="en-US" sz="2000" dirty="0">
                  <a:solidFill>
                    <a:srgbClr val="8C726A"/>
                  </a:solidFill>
                </a:rPr>
                <a:t>.</a:t>
              </a:r>
              <a:endParaRPr lang="en-VN" sz="2000" dirty="0">
                <a:solidFill>
                  <a:srgbClr val="8C726A"/>
                </a:solidFill>
              </a:endParaRPr>
            </a:p>
          </p:txBody>
        </p: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CFCBFDB1-018C-8F44-A573-BD29BD4FA388}"/>
              </a:ext>
            </a:extLst>
          </p:cNvPr>
          <p:cNvSpPr/>
          <p:nvPr/>
        </p:nvSpPr>
        <p:spPr>
          <a:xfrm>
            <a:off x="-1351412" y="6525344"/>
            <a:ext cx="14288172" cy="5074836"/>
          </a:xfrm>
          <a:prstGeom prst="roundRect">
            <a:avLst/>
          </a:prstGeom>
          <a:solidFill>
            <a:srgbClr val="6B4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C9AE320-7949-EF4C-9BAE-E19E120EDCB2}"/>
              </a:ext>
            </a:extLst>
          </p:cNvPr>
          <p:cNvGrpSpPr/>
          <p:nvPr/>
        </p:nvGrpSpPr>
        <p:grpSpPr>
          <a:xfrm>
            <a:off x="407368" y="3181334"/>
            <a:ext cx="3674229" cy="3366274"/>
            <a:chOff x="1921373" y="4149050"/>
            <a:chExt cx="2617983" cy="2398557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C81CAD07-DC31-D94A-88D1-0FF59ED655DC}"/>
                </a:ext>
              </a:extLst>
            </p:cNvPr>
            <p:cNvSpPr/>
            <p:nvPr/>
          </p:nvSpPr>
          <p:spPr>
            <a:xfrm>
              <a:off x="2799143" y="4684363"/>
              <a:ext cx="512358" cy="1477245"/>
            </a:xfrm>
            <a:custGeom>
              <a:avLst/>
              <a:gdLst>
                <a:gd name="connsiteX0" fmla="*/ 165407 w 512358"/>
                <a:gd name="connsiteY0" fmla="*/ -376 h 1477245"/>
                <a:gd name="connsiteX1" fmla="*/ 3611 w 512358"/>
                <a:gd name="connsiteY1" fmla="*/ 256491 h 1477245"/>
                <a:gd name="connsiteX2" fmla="*/ 276876 w 512358"/>
                <a:gd name="connsiteY2" fmla="*/ 769542 h 1477245"/>
                <a:gd name="connsiteX3" fmla="*/ 208560 w 512358"/>
                <a:gd name="connsiteY3" fmla="*/ 1131300 h 1477245"/>
                <a:gd name="connsiteX4" fmla="*/ 106882 w 512358"/>
                <a:gd name="connsiteY4" fmla="*/ 1441069 h 1477245"/>
                <a:gd name="connsiteX5" fmla="*/ 166204 w 512358"/>
                <a:gd name="connsiteY5" fmla="*/ 1476869 h 1477245"/>
                <a:gd name="connsiteX6" fmla="*/ 334831 w 512358"/>
                <a:gd name="connsiteY6" fmla="*/ 1174168 h 1477245"/>
                <a:gd name="connsiteX7" fmla="*/ 511315 w 512358"/>
                <a:gd name="connsiteY7" fmla="*/ 705126 h 1477245"/>
                <a:gd name="connsiteX8" fmla="*/ 165407 w 512358"/>
                <a:gd name="connsiteY8" fmla="*/ -376 h 147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358" h="1477245">
                  <a:moveTo>
                    <a:pt x="165407" y="-376"/>
                  </a:moveTo>
                  <a:cubicBezTo>
                    <a:pt x="165407" y="-376"/>
                    <a:pt x="-30320" y="50929"/>
                    <a:pt x="3611" y="256491"/>
                  </a:cubicBezTo>
                  <a:cubicBezTo>
                    <a:pt x="40046" y="476647"/>
                    <a:pt x="276876" y="769542"/>
                    <a:pt x="276876" y="769542"/>
                  </a:cubicBezTo>
                  <a:lnTo>
                    <a:pt x="208560" y="1131300"/>
                  </a:lnTo>
                  <a:lnTo>
                    <a:pt x="106882" y="1441069"/>
                  </a:lnTo>
                  <a:lnTo>
                    <a:pt x="166204" y="1476869"/>
                  </a:lnTo>
                  <a:cubicBezTo>
                    <a:pt x="166204" y="1476869"/>
                    <a:pt x="249777" y="1340055"/>
                    <a:pt x="334831" y="1174168"/>
                  </a:cubicBezTo>
                  <a:cubicBezTo>
                    <a:pt x="417722" y="1012500"/>
                    <a:pt x="501865" y="823014"/>
                    <a:pt x="511315" y="705126"/>
                  </a:cubicBezTo>
                  <a:cubicBezTo>
                    <a:pt x="530102" y="466500"/>
                    <a:pt x="165407" y="-376"/>
                    <a:pt x="165407" y="-376"/>
                  </a:cubicBezTo>
                  <a:close/>
                </a:path>
              </a:pathLst>
            </a:custGeom>
            <a:solidFill>
              <a:srgbClr val="5B37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E317D9B-EDA7-9C48-8D11-86D3FA53454B}"/>
                </a:ext>
              </a:extLst>
            </p:cNvPr>
            <p:cNvSpPr/>
            <p:nvPr/>
          </p:nvSpPr>
          <p:spPr>
            <a:xfrm>
              <a:off x="3275349" y="4166942"/>
              <a:ext cx="206195" cy="270082"/>
            </a:xfrm>
            <a:custGeom>
              <a:avLst/>
              <a:gdLst>
                <a:gd name="connsiteX0" fmla="*/ 189163 w 206195"/>
                <a:gd name="connsiteY0" fmla="*/ 50282 h 270082"/>
                <a:gd name="connsiteX1" fmla="*/ 194856 w 206195"/>
                <a:gd name="connsiteY1" fmla="*/ 130090 h 270082"/>
                <a:gd name="connsiteX2" fmla="*/ 184267 w 206195"/>
                <a:gd name="connsiteY2" fmla="*/ 207389 h 270082"/>
                <a:gd name="connsiteX3" fmla="*/ 62891 w 206195"/>
                <a:gd name="connsiteY3" fmla="*/ 262685 h 270082"/>
                <a:gd name="connsiteX4" fmla="*/ 27253 w 206195"/>
                <a:gd name="connsiteY4" fmla="*/ 54500 h 270082"/>
                <a:gd name="connsiteX5" fmla="*/ 189163 w 206195"/>
                <a:gd name="connsiteY5" fmla="*/ 50282 h 27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195" h="270082">
                  <a:moveTo>
                    <a:pt x="189163" y="50282"/>
                  </a:moveTo>
                  <a:cubicBezTo>
                    <a:pt x="189163" y="50282"/>
                    <a:pt x="203168" y="70234"/>
                    <a:pt x="194856" y="130090"/>
                  </a:cubicBezTo>
                  <a:cubicBezTo>
                    <a:pt x="203054" y="179001"/>
                    <a:pt x="219336" y="212178"/>
                    <a:pt x="184267" y="207389"/>
                  </a:cubicBezTo>
                  <a:cubicBezTo>
                    <a:pt x="177093" y="259151"/>
                    <a:pt x="152727" y="282523"/>
                    <a:pt x="62891" y="262685"/>
                  </a:cubicBezTo>
                  <a:cubicBezTo>
                    <a:pt x="-8499" y="246837"/>
                    <a:pt x="-18064" y="133396"/>
                    <a:pt x="27253" y="54500"/>
                  </a:cubicBezTo>
                  <a:cubicBezTo>
                    <a:pt x="72569" y="-24396"/>
                    <a:pt x="164797" y="-11398"/>
                    <a:pt x="189163" y="50282"/>
                  </a:cubicBez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F4EE6296-A5EF-F644-ABD1-9B24B199C531}"/>
                </a:ext>
              </a:extLst>
            </p:cNvPr>
            <p:cNvSpPr/>
            <p:nvPr/>
          </p:nvSpPr>
          <p:spPr>
            <a:xfrm>
              <a:off x="3238726" y="4375734"/>
              <a:ext cx="139707" cy="150038"/>
            </a:xfrm>
            <a:custGeom>
              <a:avLst/>
              <a:gdLst>
                <a:gd name="connsiteX0" fmla="*/ 57613 w 139707"/>
                <a:gd name="connsiteY0" fmla="*/ 0 h 150038"/>
                <a:gd name="connsiteX1" fmla="*/ 0 w 139707"/>
                <a:gd name="connsiteY1" fmla="*/ 92691 h 150038"/>
                <a:gd name="connsiteX2" fmla="*/ 71163 w 139707"/>
                <a:gd name="connsiteY2" fmla="*/ 150039 h 150038"/>
                <a:gd name="connsiteX3" fmla="*/ 139707 w 139707"/>
                <a:gd name="connsiteY3" fmla="*/ 53927 h 150038"/>
                <a:gd name="connsiteX4" fmla="*/ 57613 w 139707"/>
                <a:gd name="connsiteY4" fmla="*/ 0 h 1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07" h="150038">
                  <a:moveTo>
                    <a:pt x="57613" y="0"/>
                  </a:moveTo>
                  <a:lnTo>
                    <a:pt x="0" y="92691"/>
                  </a:lnTo>
                  <a:lnTo>
                    <a:pt x="71163" y="150039"/>
                  </a:lnTo>
                  <a:lnTo>
                    <a:pt x="139707" y="53927"/>
                  </a:lnTo>
                  <a:lnTo>
                    <a:pt x="57613" y="0"/>
                  </a:ln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520E2F76-34AB-E64A-9E49-8EE9C8C04B89}"/>
                </a:ext>
              </a:extLst>
            </p:cNvPr>
            <p:cNvSpPr/>
            <p:nvPr/>
          </p:nvSpPr>
          <p:spPr>
            <a:xfrm>
              <a:off x="2870955" y="6126150"/>
              <a:ext cx="154232" cy="156195"/>
            </a:xfrm>
            <a:custGeom>
              <a:avLst/>
              <a:gdLst>
                <a:gd name="connsiteX0" fmla="*/ 34842 w 154232"/>
                <a:gd name="connsiteY0" fmla="*/ -376 h 156195"/>
                <a:gd name="connsiteX1" fmla="*/ 94163 w 154232"/>
                <a:gd name="connsiteY1" fmla="*/ 35423 h 156195"/>
                <a:gd name="connsiteX2" fmla="*/ 148361 w 154232"/>
                <a:gd name="connsiteY2" fmla="*/ 155819 h 156195"/>
                <a:gd name="connsiteX3" fmla="*/ -341 w 154232"/>
                <a:gd name="connsiteY3" fmla="*/ 49561 h 15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232" h="156195">
                  <a:moveTo>
                    <a:pt x="34842" y="-376"/>
                  </a:moveTo>
                  <a:lnTo>
                    <a:pt x="94163" y="35423"/>
                  </a:lnTo>
                  <a:cubicBezTo>
                    <a:pt x="94163" y="35423"/>
                    <a:pt x="175460" y="83992"/>
                    <a:pt x="148361" y="155819"/>
                  </a:cubicBezTo>
                  <a:lnTo>
                    <a:pt x="-341" y="49561"/>
                  </a:ln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0B5A1F5-CF2B-6F4B-8490-F5FF16373334}"/>
                </a:ext>
              </a:extLst>
            </p:cNvPr>
            <p:cNvSpPr/>
            <p:nvPr/>
          </p:nvSpPr>
          <p:spPr>
            <a:xfrm rot="17824800">
              <a:off x="1922063" y="5503612"/>
              <a:ext cx="1042963" cy="1044343"/>
            </a:xfrm>
            <a:custGeom>
              <a:avLst/>
              <a:gdLst>
                <a:gd name="connsiteX0" fmla="*/ 1042623 w 1042963"/>
                <a:gd name="connsiteY0" fmla="*/ 521796 h 1044343"/>
                <a:gd name="connsiteX1" fmla="*/ 521141 w 1042963"/>
                <a:gd name="connsiteY1" fmla="*/ 1043968 h 1044343"/>
                <a:gd name="connsiteX2" fmla="*/ -341 w 1042963"/>
                <a:gd name="connsiteY2" fmla="*/ 521796 h 1044343"/>
                <a:gd name="connsiteX3" fmla="*/ 521141 w 1042963"/>
                <a:gd name="connsiteY3" fmla="*/ -376 h 1044343"/>
                <a:gd name="connsiteX4" fmla="*/ 1042623 w 1042963"/>
                <a:gd name="connsiteY4" fmla="*/ 521796 h 10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63" h="1044343">
                  <a:moveTo>
                    <a:pt x="1042623" y="521796"/>
                  </a:moveTo>
                  <a:cubicBezTo>
                    <a:pt x="1042623" y="810183"/>
                    <a:pt x="809147" y="1043968"/>
                    <a:pt x="521141" y="1043968"/>
                  </a:cubicBezTo>
                  <a:cubicBezTo>
                    <a:pt x="233134" y="1043968"/>
                    <a:pt x="-341" y="810183"/>
                    <a:pt x="-341" y="521796"/>
                  </a:cubicBezTo>
                  <a:cubicBezTo>
                    <a:pt x="-341" y="233408"/>
                    <a:pt x="233135" y="-376"/>
                    <a:pt x="521141" y="-376"/>
                  </a:cubicBezTo>
                  <a:cubicBezTo>
                    <a:pt x="809148" y="-376"/>
                    <a:pt x="1042623" y="233408"/>
                    <a:pt x="1042623" y="521796"/>
                  </a:cubicBez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20F2F40A-9DE4-8346-8E32-515DD840FE97}"/>
                </a:ext>
              </a:extLst>
            </p:cNvPr>
            <p:cNvSpPr/>
            <p:nvPr/>
          </p:nvSpPr>
          <p:spPr>
            <a:xfrm rot="19245000">
              <a:off x="3496393" y="5503264"/>
              <a:ext cx="1042963" cy="1044343"/>
            </a:xfrm>
            <a:custGeom>
              <a:avLst/>
              <a:gdLst>
                <a:gd name="connsiteX0" fmla="*/ 1042623 w 1042963"/>
                <a:gd name="connsiteY0" fmla="*/ 521796 h 1044343"/>
                <a:gd name="connsiteX1" fmla="*/ 521141 w 1042963"/>
                <a:gd name="connsiteY1" fmla="*/ 1043967 h 1044343"/>
                <a:gd name="connsiteX2" fmla="*/ -341 w 1042963"/>
                <a:gd name="connsiteY2" fmla="*/ 521796 h 1044343"/>
                <a:gd name="connsiteX3" fmla="*/ 521141 w 1042963"/>
                <a:gd name="connsiteY3" fmla="*/ -376 h 1044343"/>
                <a:gd name="connsiteX4" fmla="*/ 1042623 w 1042963"/>
                <a:gd name="connsiteY4" fmla="*/ 521796 h 10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63" h="1044343">
                  <a:moveTo>
                    <a:pt x="1042623" y="521796"/>
                  </a:moveTo>
                  <a:cubicBezTo>
                    <a:pt x="1042623" y="810183"/>
                    <a:pt x="809147" y="1043967"/>
                    <a:pt x="521141" y="1043967"/>
                  </a:cubicBezTo>
                  <a:cubicBezTo>
                    <a:pt x="233134" y="1043967"/>
                    <a:pt x="-341" y="810183"/>
                    <a:pt x="-341" y="521796"/>
                  </a:cubicBezTo>
                  <a:cubicBezTo>
                    <a:pt x="-341" y="233408"/>
                    <a:pt x="233135" y="-376"/>
                    <a:pt x="521141" y="-376"/>
                  </a:cubicBezTo>
                  <a:cubicBezTo>
                    <a:pt x="809147" y="-376"/>
                    <a:pt x="1042623" y="233408"/>
                    <a:pt x="1042623" y="521796"/>
                  </a:cubicBez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451C86F-2D73-F646-B80F-7E343531FF58}"/>
                </a:ext>
              </a:extLst>
            </p:cNvPr>
            <p:cNvSpPr/>
            <p:nvPr/>
          </p:nvSpPr>
          <p:spPr>
            <a:xfrm>
              <a:off x="2443409" y="5337990"/>
              <a:ext cx="1574465" cy="687260"/>
            </a:xfrm>
            <a:custGeom>
              <a:avLst/>
              <a:gdLst>
                <a:gd name="connsiteX0" fmla="*/ 749659 w 1574465"/>
                <a:gd name="connsiteY0" fmla="*/ 687260 h 687260"/>
                <a:gd name="connsiteX1" fmla="*/ 0 w 1574465"/>
                <a:gd name="connsiteY1" fmla="*/ 687260 h 687260"/>
                <a:gd name="connsiteX2" fmla="*/ 405003 w 1574465"/>
                <a:gd name="connsiteY2" fmla="*/ 0 h 687260"/>
                <a:gd name="connsiteX3" fmla="*/ 1322834 w 1574465"/>
                <a:gd name="connsiteY3" fmla="*/ 0 h 687260"/>
                <a:gd name="connsiteX4" fmla="*/ 1574466 w 1574465"/>
                <a:gd name="connsiteY4" fmla="*/ 687260 h 687260"/>
                <a:gd name="connsiteX5" fmla="*/ 749659 w 1574465"/>
                <a:gd name="connsiteY5" fmla="*/ 687260 h 68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465" h="687260">
                  <a:moveTo>
                    <a:pt x="749659" y="687260"/>
                  </a:moveTo>
                  <a:lnTo>
                    <a:pt x="0" y="687260"/>
                  </a:lnTo>
                  <a:lnTo>
                    <a:pt x="405003" y="0"/>
                  </a:lnTo>
                  <a:lnTo>
                    <a:pt x="1322834" y="0"/>
                  </a:lnTo>
                  <a:lnTo>
                    <a:pt x="1574466" y="687260"/>
                  </a:lnTo>
                  <a:lnTo>
                    <a:pt x="749659" y="687260"/>
                  </a:ln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CF4D3776-5623-0F43-BA0B-F9E86FDC4CD8}"/>
                </a:ext>
              </a:extLst>
            </p:cNvPr>
            <p:cNvSpPr/>
            <p:nvPr/>
          </p:nvSpPr>
          <p:spPr>
            <a:xfrm>
              <a:off x="2709957" y="5038953"/>
              <a:ext cx="1202824" cy="986297"/>
            </a:xfrm>
            <a:custGeom>
              <a:avLst/>
              <a:gdLst>
                <a:gd name="connsiteX0" fmla="*/ -341 w 1202824"/>
                <a:gd name="connsiteY0" fmla="*/ 11694 h 986297"/>
                <a:gd name="connsiteX1" fmla="*/ 469903 w 1202824"/>
                <a:gd name="connsiteY1" fmla="*/ 985921 h 986297"/>
                <a:gd name="connsiteX2" fmla="*/ 1055945 w 1202824"/>
                <a:gd name="connsiteY2" fmla="*/ 298547 h 986297"/>
                <a:gd name="connsiteX3" fmla="*/ 959277 w 1202824"/>
                <a:gd name="connsiteY3" fmla="*/ 11694 h 986297"/>
                <a:gd name="connsiteX4" fmla="*/ 1202484 w 1202824"/>
                <a:gd name="connsiteY4" fmla="*/ 52168 h 986297"/>
                <a:gd name="connsiteX5" fmla="*/ 1102514 w 1202824"/>
                <a:gd name="connsiteY5" fmla="*/ 138475 h 98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2824" h="986297">
                  <a:moveTo>
                    <a:pt x="-341" y="11694"/>
                  </a:moveTo>
                  <a:lnTo>
                    <a:pt x="469903" y="985921"/>
                  </a:lnTo>
                  <a:lnTo>
                    <a:pt x="1055945" y="298547"/>
                  </a:lnTo>
                  <a:lnTo>
                    <a:pt x="959277" y="11694"/>
                  </a:lnTo>
                  <a:cubicBezTo>
                    <a:pt x="959277" y="11694"/>
                    <a:pt x="1202484" y="-33910"/>
                    <a:pt x="1202484" y="52168"/>
                  </a:cubicBezTo>
                  <a:cubicBezTo>
                    <a:pt x="1202484" y="138247"/>
                    <a:pt x="1102514" y="138475"/>
                    <a:pt x="1102514" y="138475"/>
                  </a:cubicBezTo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179580D6-AF66-7C4F-A063-0AD3EC8E8562}"/>
                </a:ext>
              </a:extLst>
            </p:cNvPr>
            <p:cNvSpPr/>
            <p:nvPr/>
          </p:nvSpPr>
          <p:spPr>
            <a:xfrm>
              <a:off x="2567631" y="5038824"/>
              <a:ext cx="296493" cy="73423"/>
            </a:xfrm>
            <a:custGeom>
              <a:avLst/>
              <a:gdLst>
                <a:gd name="connsiteX0" fmla="*/ 259489 w 296493"/>
                <a:gd name="connsiteY0" fmla="*/ 73047 h 73423"/>
                <a:gd name="connsiteX1" fmla="*/ 36322 w 296493"/>
                <a:gd name="connsiteY1" fmla="*/ 73047 h 73423"/>
                <a:gd name="connsiteX2" fmla="*/ -341 w 296493"/>
                <a:gd name="connsiteY2" fmla="*/ 36335 h 73423"/>
                <a:gd name="connsiteX3" fmla="*/ -341 w 296493"/>
                <a:gd name="connsiteY3" fmla="*/ 36335 h 73423"/>
                <a:gd name="connsiteX4" fmla="*/ 36322 w 296493"/>
                <a:gd name="connsiteY4" fmla="*/ -376 h 73423"/>
                <a:gd name="connsiteX5" fmla="*/ 259489 w 296493"/>
                <a:gd name="connsiteY5" fmla="*/ -376 h 73423"/>
                <a:gd name="connsiteX6" fmla="*/ 296152 w 296493"/>
                <a:gd name="connsiteY6" fmla="*/ 36335 h 73423"/>
                <a:gd name="connsiteX7" fmla="*/ 296152 w 296493"/>
                <a:gd name="connsiteY7" fmla="*/ 36335 h 73423"/>
                <a:gd name="connsiteX8" fmla="*/ 259489 w 296493"/>
                <a:gd name="connsiteY8" fmla="*/ 73047 h 7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93" h="73423">
                  <a:moveTo>
                    <a:pt x="259489" y="73047"/>
                  </a:moveTo>
                  <a:lnTo>
                    <a:pt x="36322" y="73047"/>
                  </a:lnTo>
                  <a:cubicBezTo>
                    <a:pt x="16099" y="72984"/>
                    <a:pt x="-279" y="56585"/>
                    <a:pt x="-341" y="36335"/>
                  </a:cubicBezTo>
                  <a:lnTo>
                    <a:pt x="-341" y="36335"/>
                  </a:lnTo>
                  <a:cubicBezTo>
                    <a:pt x="-279" y="16086"/>
                    <a:pt x="16099" y="-314"/>
                    <a:pt x="36322" y="-376"/>
                  </a:cubicBezTo>
                  <a:lnTo>
                    <a:pt x="259489" y="-376"/>
                  </a:lnTo>
                  <a:cubicBezTo>
                    <a:pt x="279711" y="-314"/>
                    <a:pt x="296089" y="16086"/>
                    <a:pt x="296152" y="36335"/>
                  </a:cubicBezTo>
                  <a:lnTo>
                    <a:pt x="296152" y="36335"/>
                  </a:lnTo>
                  <a:cubicBezTo>
                    <a:pt x="296089" y="56585"/>
                    <a:pt x="279711" y="72984"/>
                    <a:pt x="259489" y="73047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2A20B0AE-9D81-534C-A3A7-4712E63D87C6}"/>
                </a:ext>
              </a:extLst>
            </p:cNvPr>
            <p:cNvSpPr/>
            <p:nvPr/>
          </p:nvSpPr>
          <p:spPr>
            <a:xfrm>
              <a:off x="3799831" y="5004278"/>
              <a:ext cx="121064" cy="87218"/>
            </a:xfrm>
            <a:custGeom>
              <a:avLst/>
              <a:gdLst>
                <a:gd name="connsiteX0" fmla="*/ 42584 w 121064"/>
                <a:gd name="connsiteY0" fmla="*/ -376 h 87218"/>
                <a:gd name="connsiteX1" fmla="*/ 112495 w 121064"/>
                <a:gd name="connsiteY1" fmla="*/ 86843 h 87218"/>
                <a:gd name="connsiteX2" fmla="*/ -341 w 121064"/>
                <a:gd name="connsiteY2" fmla="*/ 29153 h 8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64" h="87218">
                  <a:moveTo>
                    <a:pt x="42584" y="-376"/>
                  </a:moveTo>
                  <a:cubicBezTo>
                    <a:pt x="42584" y="-376"/>
                    <a:pt x="150866" y="17182"/>
                    <a:pt x="112495" y="86843"/>
                  </a:cubicBezTo>
                  <a:cubicBezTo>
                    <a:pt x="73084" y="71367"/>
                    <a:pt x="35290" y="52043"/>
                    <a:pt x="-341" y="29153"/>
                  </a:cubicBez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65E4EC6-6FB4-8B4F-B3BB-AC0ECA37F28F}"/>
                </a:ext>
              </a:extLst>
            </p:cNvPr>
            <p:cNvSpPr/>
            <p:nvPr/>
          </p:nvSpPr>
          <p:spPr>
            <a:xfrm>
              <a:off x="3120766" y="5841464"/>
              <a:ext cx="167967" cy="133620"/>
            </a:xfrm>
            <a:custGeom>
              <a:avLst/>
              <a:gdLst>
                <a:gd name="connsiteX0" fmla="*/ 30173 w 167967"/>
                <a:gd name="connsiteY0" fmla="*/ -376 h 133620"/>
                <a:gd name="connsiteX1" fmla="*/ 89381 w 167967"/>
                <a:gd name="connsiteY1" fmla="*/ 26074 h 133620"/>
                <a:gd name="connsiteX2" fmla="*/ 166465 w 167967"/>
                <a:gd name="connsiteY2" fmla="*/ 133245 h 133620"/>
                <a:gd name="connsiteX3" fmla="*/ -341 w 167967"/>
                <a:gd name="connsiteY3" fmla="*/ 58796 h 1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67" h="133620">
                  <a:moveTo>
                    <a:pt x="30173" y="-376"/>
                  </a:moveTo>
                  <a:lnTo>
                    <a:pt x="89381" y="26074"/>
                  </a:lnTo>
                  <a:cubicBezTo>
                    <a:pt x="89381" y="26074"/>
                    <a:pt x="178762" y="57542"/>
                    <a:pt x="166465" y="133245"/>
                  </a:cubicBezTo>
                  <a:lnTo>
                    <a:pt x="-341" y="58796"/>
                  </a:ln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DA1E2D98-914F-8F49-A560-993BEA3D1DBB}"/>
                </a:ext>
              </a:extLst>
            </p:cNvPr>
            <p:cNvSpPr/>
            <p:nvPr/>
          </p:nvSpPr>
          <p:spPr>
            <a:xfrm>
              <a:off x="2399686" y="5981697"/>
              <a:ext cx="87445" cy="87560"/>
            </a:xfrm>
            <a:custGeom>
              <a:avLst/>
              <a:gdLst>
                <a:gd name="connsiteX0" fmla="*/ -340 w 87445"/>
                <a:gd name="connsiteY0" fmla="*/ 43176 h 87560"/>
                <a:gd name="connsiteX1" fmla="*/ 43154 w 87445"/>
                <a:gd name="connsiteY1" fmla="*/ 87184 h 87560"/>
                <a:gd name="connsiteX2" fmla="*/ 87103 w 87445"/>
                <a:gd name="connsiteY2" fmla="*/ 43632 h 87560"/>
                <a:gd name="connsiteX3" fmla="*/ 43609 w 87445"/>
                <a:gd name="connsiteY3" fmla="*/ -375 h 87560"/>
                <a:gd name="connsiteX4" fmla="*/ 43382 w 87445"/>
                <a:gd name="connsiteY4" fmla="*/ -376 h 87560"/>
                <a:gd name="connsiteX5" fmla="*/ -340 w 87445"/>
                <a:gd name="connsiteY5" fmla="*/ 43176 h 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45" h="87560">
                  <a:moveTo>
                    <a:pt x="-340" y="43176"/>
                  </a:moveTo>
                  <a:cubicBezTo>
                    <a:pt x="-466" y="67355"/>
                    <a:pt x="19007" y="87058"/>
                    <a:pt x="43154" y="87184"/>
                  </a:cubicBezTo>
                  <a:cubicBezTo>
                    <a:pt x="67301" y="87310"/>
                    <a:pt x="86978" y="67811"/>
                    <a:pt x="87103" y="43632"/>
                  </a:cubicBezTo>
                  <a:cubicBezTo>
                    <a:pt x="87229" y="19453"/>
                    <a:pt x="67756" y="-249"/>
                    <a:pt x="43609" y="-375"/>
                  </a:cubicBezTo>
                  <a:cubicBezTo>
                    <a:pt x="43533" y="-376"/>
                    <a:pt x="43458" y="-376"/>
                    <a:pt x="43382" y="-376"/>
                  </a:cubicBezTo>
                  <a:cubicBezTo>
                    <a:pt x="19298" y="-439"/>
                    <a:pt x="-278" y="19060"/>
                    <a:pt x="-340" y="43176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4B80ADF-6B3F-7248-B51C-5ED0259AD1DB}"/>
                </a:ext>
              </a:extLst>
            </p:cNvPr>
            <p:cNvSpPr/>
            <p:nvPr/>
          </p:nvSpPr>
          <p:spPr>
            <a:xfrm>
              <a:off x="3974152" y="5981469"/>
              <a:ext cx="87445" cy="87561"/>
            </a:xfrm>
            <a:custGeom>
              <a:avLst/>
              <a:gdLst>
                <a:gd name="connsiteX0" fmla="*/ -341 w 87445"/>
                <a:gd name="connsiteY0" fmla="*/ 43405 h 87561"/>
                <a:gd name="connsiteX1" fmla="*/ 43382 w 87445"/>
                <a:gd name="connsiteY1" fmla="*/ 87185 h 87561"/>
                <a:gd name="connsiteX2" fmla="*/ 87105 w 87445"/>
                <a:gd name="connsiteY2" fmla="*/ 43405 h 87561"/>
                <a:gd name="connsiteX3" fmla="*/ 43382 w 87445"/>
                <a:gd name="connsiteY3" fmla="*/ -376 h 87561"/>
                <a:gd name="connsiteX4" fmla="*/ -341 w 87445"/>
                <a:gd name="connsiteY4" fmla="*/ 43176 h 87561"/>
                <a:gd name="connsiteX5" fmla="*/ -341 w 87445"/>
                <a:gd name="connsiteY5" fmla="*/ 43404 h 8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45" h="87561">
                  <a:moveTo>
                    <a:pt x="-341" y="43405"/>
                  </a:moveTo>
                  <a:cubicBezTo>
                    <a:pt x="-341" y="67584"/>
                    <a:pt x="19234" y="87185"/>
                    <a:pt x="43382" y="87185"/>
                  </a:cubicBezTo>
                  <a:cubicBezTo>
                    <a:pt x="67529" y="87185"/>
                    <a:pt x="87105" y="67584"/>
                    <a:pt x="87105" y="43405"/>
                  </a:cubicBezTo>
                  <a:cubicBezTo>
                    <a:pt x="87105" y="19225"/>
                    <a:pt x="67529" y="-376"/>
                    <a:pt x="43382" y="-376"/>
                  </a:cubicBezTo>
                  <a:cubicBezTo>
                    <a:pt x="19298" y="-439"/>
                    <a:pt x="-278" y="19060"/>
                    <a:pt x="-341" y="43176"/>
                  </a:cubicBezTo>
                  <a:cubicBezTo>
                    <a:pt x="-341" y="43251"/>
                    <a:pt x="-341" y="43328"/>
                    <a:pt x="-341" y="43404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7B1A07FF-1B8B-3446-8103-F68357D5DE14}"/>
                </a:ext>
              </a:extLst>
            </p:cNvPr>
            <p:cNvSpPr/>
            <p:nvPr/>
          </p:nvSpPr>
          <p:spPr>
            <a:xfrm>
              <a:off x="3108820" y="5891962"/>
              <a:ext cx="191188" cy="93063"/>
            </a:xfrm>
            <a:custGeom>
              <a:avLst/>
              <a:gdLst>
                <a:gd name="connsiteX0" fmla="*/ 178411 w 191188"/>
                <a:gd name="connsiteY0" fmla="*/ 91867 h 93063"/>
                <a:gd name="connsiteX1" fmla="*/ 4887 w 191188"/>
                <a:gd name="connsiteY1" fmla="*/ 16164 h 93063"/>
                <a:gd name="connsiteX2" fmla="*/ 333 w 191188"/>
                <a:gd name="connsiteY2" fmla="*/ 4763 h 93063"/>
                <a:gd name="connsiteX3" fmla="*/ 333 w 191188"/>
                <a:gd name="connsiteY3" fmla="*/ 4763 h 93063"/>
                <a:gd name="connsiteX4" fmla="*/ 11719 w 191188"/>
                <a:gd name="connsiteY4" fmla="*/ 316 h 93063"/>
                <a:gd name="connsiteX5" fmla="*/ 185584 w 191188"/>
                <a:gd name="connsiteY5" fmla="*/ 76020 h 93063"/>
                <a:gd name="connsiteX6" fmla="*/ 190153 w 191188"/>
                <a:gd name="connsiteY6" fmla="*/ 87388 h 93063"/>
                <a:gd name="connsiteX7" fmla="*/ 190138 w 191188"/>
                <a:gd name="connsiteY7" fmla="*/ 87421 h 93063"/>
                <a:gd name="connsiteX8" fmla="*/ 190138 w 191188"/>
                <a:gd name="connsiteY8" fmla="*/ 87421 h 93063"/>
                <a:gd name="connsiteX9" fmla="*/ 178594 w 191188"/>
                <a:gd name="connsiteY9" fmla="*/ 91951 h 93063"/>
                <a:gd name="connsiteX10" fmla="*/ 178411 w 191188"/>
                <a:gd name="connsiteY10" fmla="*/ 91868 h 9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88" h="93063">
                  <a:moveTo>
                    <a:pt x="178411" y="91867"/>
                  </a:moveTo>
                  <a:lnTo>
                    <a:pt x="4887" y="16164"/>
                  </a:lnTo>
                  <a:cubicBezTo>
                    <a:pt x="526" y="14236"/>
                    <a:pt x="-1498" y="9171"/>
                    <a:pt x="333" y="4763"/>
                  </a:cubicBezTo>
                  <a:lnTo>
                    <a:pt x="333" y="4763"/>
                  </a:lnTo>
                  <a:cubicBezTo>
                    <a:pt x="2301" y="439"/>
                    <a:pt x="7347" y="-1531"/>
                    <a:pt x="11719" y="316"/>
                  </a:cubicBezTo>
                  <a:lnTo>
                    <a:pt x="185584" y="76020"/>
                  </a:lnTo>
                  <a:cubicBezTo>
                    <a:pt x="189981" y="77896"/>
                    <a:pt x="192026" y="82986"/>
                    <a:pt x="190153" y="87388"/>
                  </a:cubicBezTo>
                  <a:cubicBezTo>
                    <a:pt x="190148" y="87399"/>
                    <a:pt x="190143" y="87410"/>
                    <a:pt x="190138" y="87421"/>
                  </a:cubicBezTo>
                  <a:lnTo>
                    <a:pt x="190138" y="87421"/>
                  </a:lnTo>
                  <a:cubicBezTo>
                    <a:pt x="188200" y="91864"/>
                    <a:pt x="183031" y="93892"/>
                    <a:pt x="178594" y="91951"/>
                  </a:cubicBezTo>
                  <a:cubicBezTo>
                    <a:pt x="178533" y="91923"/>
                    <a:pt x="178472" y="91896"/>
                    <a:pt x="178411" y="91868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EB76A600-25F0-2D44-8A7D-D14488B8E355}"/>
                </a:ext>
              </a:extLst>
            </p:cNvPr>
            <p:cNvSpPr/>
            <p:nvPr/>
          </p:nvSpPr>
          <p:spPr>
            <a:xfrm>
              <a:off x="2850749" y="6161905"/>
              <a:ext cx="174426" cy="123939"/>
            </a:xfrm>
            <a:custGeom>
              <a:avLst/>
              <a:gdLst>
                <a:gd name="connsiteX0" fmla="*/ 160483 w 174426"/>
                <a:gd name="connsiteY0" fmla="*/ 122116 h 123939"/>
                <a:gd name="connsiteX1" fmla="*/ 3469 w 174426"/>
                <a:gd name="connsiteY1" fmla="*/ 15630 h 123939"/>
                <a:gd name="connsiteX2" fmla="*/ 1192 w 174426"/>
                <a:gd name="connsiteY2" fmla="*/ 3431 h 123939"/>
                <a:gd name="connsiteX3" fmla="*/ 1192 w 174426"/>
                <a:gd name="connsiteY3" fmla="*/ 3431 h 123939"/>
                <a:gd name="connsiteX4" fmla="*/ 13210 w 174426"/>
                <a:gd name="connsiteY4" fmla="*/ 1115 h 123939"/>
                <a:gd name="connsiteX5" fmla="*/ 13262 w 174426"/>
                <a:gd name="connsiteY5" fmla="*/ 1150 h 123939"/>
                <a:gd name="connsiteX6" fmla="*/ 170275 w 174426"/>
                <a:gd name="connsiteY6" fmla="*/ 107523 h 123939"/>
                <a:gd name="connsiteX7" fmla="*/ 172553 w 174426"/>
                <a:gd name="connsiteY7" fmla="*/ 119722 h 123939"/>
                <a:gd name="connsiteX8" fmla="*/ 172553 w 174426"/>
                <a:gd name="connsiteY8" fmla="*/ 119722 h 123939"/>
                <a:gd name="connsiteX9" fmla="*/ 160483 w 174426"/>
                <a:gd name="connsiteY9" fmla="*/ 122117 h 1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26" h="123939">
                  <a:moveTo>
                    <a:pt x="160483" y="122116"/>
                  </a:moveTo>
                  <a:lnTo>
                    <a:pt x="3469" y="15630"/>
                  </a:lnTo>
                  <a:cubicBezTo>
                    <a:pt x="-522" y="12890"/>
                    <a:pt x="-1541" y="7430"/>
                    <a:pt x="1192" y="3431"/>
                  </a:cubicBezTo>
                  <a:lnTo>
                    <a:pt x="1192" y="3431"/>
                  </a:lnTo>
                  <a:cubicBezTo>
                    <a:pt x="3872" y="-532"/>
                    <a:pt x="9252" y="-1568"/>
                    <a:pt x="13210" y="1115"/>
                  </a:cubicBezTo>
                  <a:cubicBezTo>
                    <a:pt x="13227" y="1127"/>
                    <a:pt x="13245" y="1139"/>
                    <a:pt x="13262" y="1150"/>
                  </a:cubicBezTo>
                  <a:lnTo>
                    <a:pt x="170275" y="107523"/>
                  </a:lnTo>
                  <a:cubicBezTo>
                    <a:pt x="174267" y="110264"/>
                    <a:pt x="175286" y="115723"/>
                    <a:pt x="172553" y="119722"/>
                  </a:cubicBezTo>
                  <a:lnTo>
                    <a:pt x="172553" y="119722"/>
                  </a:lnTo>
                  <a:cubicBezTo>
                    <a:pt x="169858" y="123688"/>
                    <a:pt x="164484" y="124754"/>
                    <a:pt x="160483" y="122117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8546EFD-1B60-E94D-921A-A830360C57EB}"/>
                </a:ext>
              </a:extLst>
            </p:cNvPr>
            <p:cNvSpPr/>
            <p:nvPr/>
          </p:nvSpPr>
          <p:spPr>
            <a:xfrm>
              <a:off x="2938019" y="5938373"/>
              <a:ext cx="266092" cy="285598"/>
            </a:xfrm>
            <a:custGeom>
              <a:avLst/>
              <a:gdLst>
                <a:gd name="connsiteX0" fmla="*/ 0 w 266092"/>
                <a:gd name="connsiteY0" fmla="*/ 285598 h 285598"/>
                <a:gd name="connsiteX1" fmla="*/ 242182 w 266092"/>
                <a:gd name="connsiteY1" fmla="*/ 86877 h 285598"/>
                <a:gd name="connsiteX2" fmla="*/ 266092 w 266092"/>
                <a:gd name="connsiteY2" fmla="*/ 0 h 28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092" h="285598">
                  <a:moveTo>
                    <a:pt x="0" y="285598"/>
                  </a:moveTo>
                  <a:lnTo>
                    <a:pt x="242182" y="86877"/>
                  </a:lnTo>
                  <a:lnTo>
                    <a:pt x="266092" y="0"/>
                  </a:lnTo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9F416A8-C4B1-E148-90D8-973AD6E9B8D4}"/>
                </a:ext>
              </a:extLst>
            </p:cNvPr>
            <p:cNvSpPr/>
            <p:nvPr/>
          </p:nvSpPr>
          <p:spPr>
            <a:xfrm>
              <a:off x="2678258" y="4719364"/>
              <a:ext cx="848026" cy="1149348"/>
            </a:xfrm>
            <a:custGeom>
              <a:avLst/>
              <a:gdLst>
                <a:gd name="connsiteX0" fmla="*/ 153302 w 848026"/>
                <a:gd name="connsiteY0" fmla="*/ -376 h 1149348"/>
                <a:gd name="connsiteX1" fmla="*/ 183703 w 848026"/>
                <a:gd name="connsiteY1" fmla="*/ 399347 h 1149348"/>
                <a:gd name="connsiteX2" fmla="*/ 626280 w 848026"/>
                <a:gd name="connsiteY2" fmla="*/ 583704 h 1149348"/>
                <a:gd name="connsiteX3" fmla="*/ 560013 w 848026"/>
                <a:gd name="connsiteY3" fmla="*/ 885720 h 1149348"/>
                <a:gd name="connsiteX4" fmla="*/ 472681 w 848026"/>
                <a:gd name="connsiteY4" fmla="*/ 1122065 h 1149348"/>
                <a:gd name="connsiteX5" fmla="*/ 534850 w 848026"/>
                <a:gd name="connsiteY5" fmla="*/ 1148972 h 1149348"/>
                <a:gd name="connsiteX6" fmla="*/ 697329 w 848026"/>
                <a:gd name="connsiteY6" fmla="*/ 892674 h 1149348"/>
                <a:gd name="connsiteX7" fmla="*/ 846600 w 848026"/>
                <a:gd name="connsiteY7" fmla="*/ 550640 h 1149348"/>
                <a:gd name="connsiteX8" fmla="*/ 153302 w 848026"/>
                <a:gd name="connsiteY8" fmla="*/ -376 h 114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026" h="1149348">
                  <a:moveTo>
                    <a:pt x="153302" y="-376"/>
                  </a:moveTo>
                  <a:cubicBezTo>
                    <a:pt x="153302" y="-376"/>
                    <a:pt x="-211849" y="211571"/>
                    <a:pt x="183703" y="399347"/>
                  </a:cubicBezTo>
                  <a:lnTo>
                    <a:pt x="626280" y="583704"/>
                  </a:lnTo>
                  <a:lnTo>
                    <a:pt x="560013" y="885720"/>
                  </a:lnTo>
                  <a:lnTo>
                    <a:pt x="472681" y="1122065"/>
                  </a:lnTo>
                  <a:lnTo>
                    <a:pt x="534850" y="1148972"/>
                  </a:lnTo>
                  <a:cubicBezTo>
                    <a:pt x="534850" y="1148972"/>
                    <a:pt x="617626" y="1031654"/>
                    <a:pt x="697329" y="892674"/>
                  </a:cubicBezTo>
                  <a:cubicBezTo>
                    <a:pt x="765076" y="775471"/>
                    <a:pt x="831684" y="642648"/>
                    <a:pt x="846600" y="550640"/>
                  </a:cubicBezTo>
                  <a:cubicBezTo>
                    <a:pt x="879506" y="349867"/>
                    <a:pt x="153302" y="-376"/>
                    <a:pt x="153302" y="-376"/>
                  </a:cubicBezTo>
                  <a:close/>
                </a:path>
              </a:pathLst>
            </a:custGeom>
            <a:solidFill>
              <a:srgbClr val="6B4A3F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A42F05A9-F8A2-994B-B561-7496BF15E51C}"/>
                </a:ext>
              </a:extLst>
            </p:cNvPr>
            <p:cNvSpPr/>
            <p:nvPr/>
          </p:nvSpPr>
          <p:spPr>
            <a:xfrm>
              <a:off x="2629001" y="4428741"/>
              <a:ext cx="739445" cy="548751"/>
            </a:xfrm>
            <a:custGeom>
              <a:avLst/>
              <a:gdLst>
                <a:gd name="connsiteX0" fmla="*/ 707075 w 739445"/>
                <a:gd name="connsiteY0" fmla="*/ 54699 h 548751"/>
                <a:gd name="connsiteX1" fmla="*/ 375399 w 739445"/>
                <a:gd name="connsiteY1" fmla="*/ 96655 h 548751"/>
                <a:gd name="connsiteX2" fmla="*/ 375399 w 739445"/>
                <a:gd name="connsiteY2" fmla="*/ 96655 h 548751"/>
                <a:gd name="connsiteX3" fmla="*/ -341 w 739445"/>
                <a:gd name="connsiteY3" fmla="*/ 482812 h 548751"/>
                <a:gd name="connsiteX4" fmla="*/ 527745 w 739445"/>
                <a:gd name="connsiteY4" fmla="*/ 469245 h 548751"/>
                <a:gd name="connsiteX5" fmla="*/ 650259 w 739445"/>
                <a:gd name="connsiteY5" fmla="*/ 282950 h 548751"/>
                <a:gd name="connsiteX6" fmla="*/ 707075 w 739445"/>
                <a:gd name="connsiteY6" fmla="*/ 54699 h 54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445" h="548751">
                  <a:moveTo>
                    <a:pt x="707075" y="54699"/>
                  </a:moveTo>
                  <a:cubicBezTo>
                    <a:pt x="603007" y="-49393"/>
                    <a:pt x="475938" y="10919"/>
                    <a:pt x="375399" y="96655"/>
                  </a:cubicBezTo>
                  <a:lnTo>
                    <a:pt x="375399" y="96655"/>
                  </a:lnTo>
                  <a:cubicBezTo>
                    <a:pt x="375399" y="96655"/>
                    <a:pt x="90747" y="316925"/>
                    <a:pt x="-341" y="482812"/>
                  </a:cubicBezTo>
                  <a:cubicBezTo>
                    <a:pt x="207227" y="637867"/>
                    <a:pt x="527745" y="469245"/>
                    <a:pt x="527745" y="469245"/>
                  </a:cubicBezTo>
                  <a:lnTo>
                    <a:pt x="650259" y="282950"/>
                  </a:lnTo>
                  <a:cubicBezTo>
                    <a:pt x="726318" y="207247"/>
                    <a:pt x="774253" y="122080"/>
                    <a:pt x="707075" y="54699"/>
                  </a:cubicBezTo>
                  <a:close/>
                </a:path>
              </a:pathLst>
            </a:custGeom>
            <a:solidFill>
              <a:srgbClr val="EA7538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70B6162-75F1-714C-A490-EE38DA367569}"/>
                </a:ext>
              </a:extLst>
            </p:cNvPr>
            <p:cNvSpPr/>
            <p:nvPr/>
          </p:nvSpPr>
          <p:spPr>
            <a:xfrm>
              <a:off x="3206137" y="4469493"/>
              <a:ext cx="636505" cy="568989"/>
            </a:xfrm>
            <a:custGeom>
              <a:avLst/>
              <a:gdLst>
                <a:gd name="connsiteX0" fmla="*/ 180835 w 636505"/>
                <a:gd name="connsiteY0" fmla="*/ 396684 h 568989"/>
                <a:gd name="connsiteX1" fmla="*/ 51376 w 636505"/>
                <a:gd name="connsiteY1" fmla="*/ 2547 h 568989"/>
                <a:gd name="connsiteX2" fmla="*/ 305968 w 636505"/>
                <a:gd name="connsiteY2" fmla="*/ 350965 h 568989"/>
                <a:gd name="connsiteX3" fmla="*/ 636164 w 636505"/>
                <a:gd name="connsiteY3" fmla="*/ 534410 h 568989"/>
                <a:gd name="connsiteX4" fmla="*/ 626031 w 636505"/>
                <a:gd name="connsiteY4" fmla="*/ 568613 h 568989"/>
                <a:gd name="connsiteX5" fmla="*/ 180835 w 636505"/>
                <a:gd name="connsiteY5" fmla="*/ 396684 h 56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505" h="568989">
                  <a:moveTo>
                    <a:pt x="180835" y="396684"/>
                  </a:moveTo>
                  <a:cubicBezTo>
                    <a:pt x="180835" y="396684"/>
                    <a:pt x="-117366" y="79618"/>
                    <a:pt x="51376" y="2547"/>
                  </a:cubicBezTo>
                  <a:cubicBezTo>
                    <a:pt x="139618" y="-37699"/>
                    <a:pt x="305968" y="350965"/>
                    <a:pt x="305968" y="350965"/>
                  </a:cubicBezTo>
                  <a:lnTo>
                    <a:pt x="636164" y="534410"/>
                  </a:lnTo>
                  <a:lnTo>
                    <a:pt x="626031" y="568613"/>
                  </a:lnTo>
                  <a:cubicBezTo>
                    <a:pt x="626031" y="568613"/>
                    <a:pt x="269761" y="522324"/>
                    <a:pt x="180835" y="396684"/>
                  </a:cubicBezTo>
                  <a:close/>
                </a:path>
              </a:pathLst>
            </a:custGeom>
            <a:solidFill>
              <a:srgbClr val="EA7538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E306A27C-B685-3B4A-AA18-05077101D0B2}"/>
                </a:ext>
              </a:extLst>
            </p:cNvPr>
            <p:cNvSpPr/>
            <p:nvPr/>
          </p:nvSpPr>
          <p:spPr>
            <a:xfrm>
              <a:off x="3224975" y="4149050"/>
              <a:ext cx="252629" cy="279741"/>
            </a:xfrm>
            <a:custGeom>
              <a:avLst/>
              <a:gdLst>
                <a:gd name="connsiteX0" fmla="*/ 72047 w 252629"/>
                <a:gd name="connsiteY0" fmla="*/ 278981 h 279741"/>
                <a:gd name="connsiteX1" fmla="*/ 7830 w 252629"/>
                <a:gd name="connsiteY1" fmla="*/ 211372 h 279741"/>
                <a:gd name="connsiteX2" fmla="*/ 72047 w 252629"/>
                <a:gd name="connsiteY2" fmla="*/ 22798 h 279741"/>
                <a:gd name="connsiteX3" fmla="*/ 252289 w 252629"/>
                <a:gd name="connsiteY3" fmla="*/ 103632 h 279741"/>
                <a:gd name="connsiteX4" fmla="*/ 178279 w 252629"/>
                <a:gd name="connsiteY4" fmla="*/ 139318 h 279741"/>
                <a:gd name="connsiteX5" fmla="*/ 72047 w 252629"/>
                <a:gd name="connsiteY5" fmla="*/ 278981 h 27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629" h="279741">
                  <a:moveTo>
                    <a:pt x="72047" y="278981"/>
                  </a:moveTo>
                  <a:cubicBezTo>
                    <a:pt x="72047" y="278981"/>
                    <a:pt x="28097" y="269405"/>
                    <a:pt x="7830" y="211372"/>
                  </a:cubicBezTo>
                  <a:cubicBezTo>
                    <a:pt x="-15004" y="141209"/>
                    <a:pt x="11161" y="64376"/>
                    <a:pt x="72047" y="22798"/>
                  </a:cubicBezTo>
                  <a:cubicBezTo>
                    <a:pt x="127383" y="-19386"/>
                    <a:pt x="252289" y="-10379"/>
                    <a:pt x="252289" y="103632"/>
                  </a:cubicBezTo>
                  <a:cubicBezTo>
                    <a:pt x="252289" y="132591"/>
                    <a:pt x="178279" y="139318"/>
                    <a:pt x="178279" y="139318"/>
                  </a:cubicBezTo>
                  <a:cubicBezTo>
                    <a:pt x="178279" y="139318"/>
                    <a:pt x="107344" y="287874"/>
                    <a:pt x="72047" y="278981"/>
                  </a:cubicBez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FA9E8B93-F300-1947-BBF0-56D70645640C}"/>
                </a:ext>
              </a:extLst>
            </p:cNvPr>
            <p:cNvSpPr/>
            <p:nvPr/>
          </p:nvSpPr>
          <p:spPr>
            <a:xfrm>
              <a:off x="3334030" y="4303111"/>
              <a:ext cx="49753" cy="65782"/>
            </a:xfrm>
            <a:custGeom>
              <a:avLst/>
              <a:gdLst>
                <a:gd name="connsiteX0" fmla="*/ 49413 w 49753"/>
                <a:gd name="connsiteY0" fmla="*/ 22652 h 65782"/>
                <a:gd name="connsiteX1" fmla="*/ 18329 w 49753"/>
                <a:gd name="connsiteY1" fmla="*/ -150 h 65782"/>
                <a:gd name="connsiteX2" fmla="*/ 33927 w 49753"/>
                <a:gd name="connsiteY2" fmla="*/ 65406 h 6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53" h="65782">
                  <a:moveTo>
                    <a:pt x="49413" y="22652"/>
                  </a:moveTo>
                  <a:cubicBezTo>
                    <a:pt x="46748" y="7988"/>
                    <a:pt x="33095" y="-2027"/>
                    <a:pt x="18329" y="-150"/>
                  </a:cubicBezTo>
                  <a:cubicBezTo>
                    <a:pt x="-10364" y="-150"/>
                    <a:pt x="-6607" y="56855"/>
                    <a:pt x="33927" y="65406"/>
                  </a:cubicBezTo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49F99357-0A9D-1F42-8EB1-3586057C83AF}"/>
                </a:ext>
              </a:extLst>
            </p:cNvPr>
            <p:cNvSpPr/>
            <p:nvPr/>
          </p:nvSpPr>
          <p:spPr>
            <a:xfrm>
              <a:off x="3360215" y="4300145"/>
              <a:ext cx="108105" cy="177364"/>
            </a:xfrm>
            <a:custGeom>
              <a:avLst/>
              <a:gdLst>
                <a:gd name="connsiteX0" fmla="*/ 17877 w 108105"/>
                <a:gd name="connsiteY0" fmla="*/ 7833 h 177364"/>
                <a:gd name="connsiteX1" fmla="*/ -341 w 108105"/>
                <a:gd name="connsiteY1" fmla="*/ 154679 h 177364"/>
                <a:gd name="connsiteX2" fmla="*/ 100995 w 108105"/>
                <a:gd name="connsiteY2" fmla="*/ 128229 h 177364"/>
                <a:gd name="connsiteX3" fmla="*/ 104297 w 108105"/>
                <a:gd name="connsiteY3" fmla="*/ 74985 h 177364"/>
                <a:gd name="connsiteX4" fmla="*/ 37347 w 108105"/>
                <a:gd name="connsiteY4" fmla="*/ -376 h 17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05" h="177364">
                  <a:moveTo>
                    <a:pt x="17877" y="7833"/>
                  </a:moveTo>
                  <a:cubicBezTo>
                    <a:pt x="17877" y="7833"/>
                    <a:pt x="35867" y="69741"/>
                    <a:pt x="-341" y="154679"/>
                  </a:cubicBezTo>
                  <a:cubicBezTo>
                    <a:pt x="43268" y="198345"/>
                    <a:pt x="88015" y="171667"/>
                    <a:pt x="100995" y="128229"/>
                  </a:cubicBezTo>
                  <a:cubicBezTo>
                    <a:pt x="113975" y="84790"/>
                    <a:pt x="104297" y="74985"/>
                    <a:pt x="104297" y="74985"/>
                  </a:cubicBezTo>
                  <a:cubicBezTo>
                    <a:pt x="104297" y="74985"/>
                    <a:pt x="28466" y="74301"/>
                    <a:pt x="37347" y="-376"/>
                  </a:cubicBezTo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E704ABC9-6032-FD49-B57D-B944056B322B}"/>
                </a:ext>
              </a:extLst>
            </p:cNvPr>
            <p:cNvSpPr/>
            <p:nvPr/>
          </p:nvSpPr>
          <p:spPr>
            <a:xfrm>
              <a:off x="3228603" y="4477546"/>
              <a:ext cx="60107" cy="225628"/>
            </a:xfrm>
            <a:custGeom>
              <a:avLst/>
              <a:gdLst>
                <a:gd name="connsiteX0" fmla="*/ 59766 w 60107"/>
                <a:gd name="connsiteY0" fmla="*/ -376 h 225628"/>
                <a:gd name="connsiteX1" fmla="*/ 33692 w 60107"/>
                <a:gd name="connsiteY1" fmla="*/ 225252 h 22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7" h="225628">
                  <a:moveTo>
                    <a:pt x="59766" y="-376"/>
                  </a:moveTo>
                  <a:cubicBezTo>
                    <a:pt x="59766" y="-376"/>
                    <a:pt x="-55917" y="38730"/>
                    <a:pt x="33692" y="225252"/>
                  </a:cubicBezTo>
                </a:path>
              </a:pathLst>
            </a:custGeom>
            <a:noFill/>
            <a:ln w="363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5D1B66-B270-C844-9459-85A3BAF9519B}"/>
              </a:ext>
            </a:extLst>
          </p:cNvPr>
          <p:cNvGrpSpPr/>
          <p:nvPr/>
        </p:nvGrpSpPr>
        <p:grpSpPr>
          <a:xfrm>
            <a:off x="-2061998" y="1796553"/>
            <a:ext cx="3796401" cy="5048783"/>
            <a:chOff x="5619830" y="1322920"/>
            <a:chExt cx="2627721" cy="349457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084DE70-0A70-E249-972E-9F9FE2AA2143}"/>
                </a:ext>
              </a:extLst>
            </p:cNvPr>
            <p:cNvGrpSpPr/>
            <p:nvPr/>
          </p:nvGrpSpPr>
          <p:grpSpPr>
            <a:xfrm>
              <a:off x="6028303" y="1322920"/>
              <a:ext cx="1600028" cy="3100678"/>
              <a:chOff x="8630598" y="1748300"/>
              <a:chExt cx="873355" cy="1692466"/>
            </a:xfrm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6AA20CE-0A32-3045-B8DF-DC6C15AC7F40}"/>
                  </a:ext>
                </a:extLst>
              </p:cNvPr>
              <p:cNvSpPr/>
              <p:nvPr/>
            </p:nvSpPr>
            <p:spPr>
              <a:xfrm>
                <a:off x="8630598" y="1748300"/>
                <a:ext cx="873355" cy="1550354"/>
              </a:xfrm>
              <a:custGeom>
                <a:avLst/>
                <a:gdLst>
                  <a:gd name="connsiteX0" fmla="*/ 519729 w 1030781"/>
                  <a:gd name="connsiteY0" fmla="*/ 1826858 h 1829811"/>
                  <a:gd name="connsiteX1" fmla="*/ 10907 w 1030781"/>
                  <a:gd name="connsiteY1" fmla="*/ 1505294 h 1829811"/>
                  <a:gd name="connsiteX2" fmla="*/ 78586 w 1030781"/>
                  <a:gd name="connsiteY2" fmla="*/ 965607 h 1829811"/>
                  <a:gd name="connsiteX3" fmla="*/ 245975 w 1030781"/>
                  <a:gd name="connsiteY3" fmla="*/ 511741 h 1829811"/>
                  <a:gd name="connsiteX4" fmla="*/ 484750 w 1030781"/>
                  <a:gd name="connsiteY4" fmla="*/ 8535 h 1829811"/>
                  <a:gd name="connsiteX5" fmla="*/ 890439 w 1030781"/>
                  <a:gd name="connsiteY5" fmla="*/ 698050 h 1829811"/>
                  <a:gd name="connsiteX6" fmla="*/ 947471 w 1030781"/>
                  <a:gd name="connsiteY6" fmla="*/ 1228021 h 1829811"/>
                  <a:gd name="connsiteX7" fmla="*/ 1007069 w 1030781"/>
                  <a:gd name="connsiteY7" fmla="*/ 1584542 h 1829811"/>
                  <a:gd name="connsiteX8" fmla="*/ 519729 w 1030781"/>
                  <a:gd name="connsiteY8" fmla="*/ 1826858 h 182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811">
                    <a:moveTo>
                      <a:pt x="519729" y="1826858"/>
                    </a:moveTo>
                    <a:cubicBezTo>
                      <a:pt x="519729" y="1826858"/>
                      <a:pt x="68890" y="1835906"/>
                      <a:pt x="10907" y="1505294"/>
                    </a:cubicBezTo>
                    <a:cubicBezTo>
                      <a:pt x="-47075" y="1174681"/>
                      <a:pt x="146264" y="1175157"/>
                      <a:pt x="78586" y="965607"/>
                    </a:cubicBezTo>
                    <a:cubicBezTo>
                      <a:pt x="10907" y="756057"/>
                      <a:pt x="133051" y="614706"/>
                      <a:pt x="245975" y="511741"/>
                    </a:cubicBezTo>
                    <a:cubicBezTo>
                      <a:pt x="358899" y="408776"/>
                      <a:pt x="251773" y="55303"/>
                      <a:pt x="484750" y="8535"/>
                    </a:cubicBezTo>
                    <a:cubicBezTo>
                      <a:pt x="955455" y="-85953"/>
                      <a:pt x="748809" y="616897"/>
                      <a:pt x="890439" y="698050"/>
                    </a:cubicBezTo>
                    <a:cubicBezTo>
                      <a:pt x="1028932" y="777488"/>
                      <a:pt x="1094234" y="1063048"/>
                      <a:pt x="947471" y="1228021"/>
                    </a:cubicBezTo>
                    <a:cubicBezTo>
                      <a:pt x="886636" y="1296601"/>
                      <a:pt x="1055832" y="1430141"/>
                      <a:pt x="1007069" y="1584542"/>
                    </a:cubicBezTo>
                    <a:cubicBezTo>
                      <a:pt x="941577" y="1792282"/>
                      <a:pt x="747383" y="1842955"/>
                      <a:pt x="519729" y="1826858"/>
                    </a:cubicBezTo>
                    <a:close/>
                  </a:path>
                </a:pathLst>
              </a:custGeom>
              <a:solidFill>
                <a:srgbClr val="F58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C9828A32-BA86-0F48-8D3C-FABFD44C7F71}"/>
                  </a:ext>
                </a:extLst>
              </p:cNvPr>
              <p:cNvSpPr/>
              <p:nvPr/>
            </p:nvSpPr>
            <p:spPr>
              <a:xfrm>
                <a:off x="9038013" y="2082697"/>
                <a:ext cx="36810" cy="1358069"/>
              </a:xfrm>
              <a:custGeom>
                <a:avLst/>
                <a:gdLst>
                  <a:gd name="connsiteX0" fmla="*/ 41632 w 43445"/>
                  <a:gd name="connsiteY0" fmla="*/ 1602683 h 1602866"/>
                  <a:gd name="connsiteX1" fmla="*/ 25758 w 43445"/>
                  <a:gd name="connsiteY1" fmla="*/ 1602683 h 1602866"/>
                  <a:gd name="connsiteX2" fmla="*/ -96 w 43445"/>
                  <a:gd name="connsiteY2" fmla="*/ 292 h 1602866"/>
                  <a:gd name="connsiteX3" fmla="*/ 15778 w 43445"/>
                  <a:gd name="connsiteY3" fmla="*/ -184 h 1602866"/>
                  <a:gd name="connsiteX4" fmla="*/ 41632 w 43445"/>
                  <a:gd name="connsiteY4" fmla="*/ 1602683 h 160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5" h="1602866">
                    <a:moveTo>
                      <a:pt x="41632" y="1602683"/>
                    </a:moveTo>
                    <a:lnTo>
                      <a:pt x="25758" y="1602683"/>
                    </a:lnTo>
                    <a:cubicBezTo>
                      <a:pt x="35264" y="1206347"/>
                      <a:pt x="284" y="12008"/>
                      <a:pt x="-96" y="292"/>
                    </a:cubicBezTo>
                    <a:lnTo>
                      <a:pt x="15778" y="-184"/>
                    </a:lnTo>
                    <a:cubicBezTo>
                      <a:pt x="16158" y="11436"/>
                      <a:pt x="51423" y="1205967"/>
                      <a:pt x="41632" y="1602683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05A5EAC-CD55-F845-9223-E01923684481}"/>
                  </a:ext>
                </a:extLst>
              </p:cNvPr>
              <p:cNvSpPr/>
              <p:nvPr/>
            </p:nvSpPr>
            <p:spPr>
              <a:xfrm>
                <a:off x="9055570" y="2240552"/>
                <a:ext cx="172700" cy="285688"/>
              </a:xfrm>
              <a:custGeom>
                <a:avLst/>
                <a:gdLst>
                  <a:gd name="connsiteX0" fmla="*/ 1520 w 203830"/>
                  <a:gd name="connsiteY0" fmla="*/ 337001 h 337184"/>
                  <a:gd name="connsiteX1" fmla="*/ -96 w 203830"/>
                  <a:gd name="connsiteY1" fmla="*/ 321285 h 337184"/>
                  <a:gd name="connsiteX2" fmla="*/ 140203 w 203830"/>
                  <a:gd name="connsiteY2" fmla="*/ 247561 h 337184"/>
                  <a:gd name="connsiteX3" fmla="*/ 182217 w 203830"/>
                  <a:gd name="connsiteY3" fmla="*/ 2769 h 337184"/>
                  <a:gd name="connsiteX4" fmla="*/ 197806 w 203830"/>
                  <a:gd name="connsiteY4" fmla="*/ -184 h 337184"/>
                  <a:gd name="connsiteX5" fmla="*/ 152940 w 203830"/>
                  <a:gd name="connsiteY5" fmla="*/ 256991 h 337184"/>
                  <a:gd name="connsiteX6" fmla="*/ 1520 w 203830"/>
                  <a:gd name="connsiteY6" fmla="*/ 337001 h 337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0" h="337184">
                    <a:moveTo>
                      <a:pt x="1520" y="337001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561"/>
                    </a:cubicBezTo>
                    <a:cubicBezTo>
                      <a:pt x="209782" y="153930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197"/>
                      <a:pt x="226322" y="157931"/>
                      <a:pt x="152940" y="256991"/>
                    </a:cubicBezTo>
                    <a:cubicBezTo>
                      <a:pt x="118531" y="303663"/>
                      <a:pt x="67582" y="330619"/>
                      <a:pt x="1520" y="337001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541156FE-C713-0F4C-BA76-D62EBB797AE0}"/>
                  </a:ext>
                </a:extLst>
              </p:cNvPr>
              <p:cNvSpPr/>
              <p:nvPr/>
            </p:nvSpPr>
            <p:spPr>
              <a:xfrm>
                <a:off x="8869270" y="2450783"/>
                <a:ext cx="189279" cy="485751"/>
              </a:xfrm>
              <a:custGeom>
                <a:avLst/>
                <a:gdLst>
                  <a:gd name="connsiteX0" fmla="*/ 217409 w 223397"/>
                  <a:gd name="connsiteY0" fmla="*/ 573126 h 573309"/>
                  <a:gd name="connsiteX1" fmla="*/ 7815 w 223397"/>
                  <a:gd name="connsiteY1" fmla="*/ -184 h 573309"/>
                  <a:gd name="connsiteX2" fmla="*/ 23404 w 223397"/>
                  <a:gd name="connsiteY2" fmla="*/ 2197 h 573309"/>
                  <a:gd name="connsiteX3" fmla="*/ 22359 w 223397"/>
                  <a:gd name="connsiteY3" fmla="*/ 241560 h 573309"/>
                  <a:gd name="connsiteX4" fmla="*/ 223302 w 223397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7" h="573309">
                    <a:moveTo>
                      <a:pt x="217409" y="573126"/>
                    </a:moveTo>
                    <a:cubicBezTo>
                      <a:pt x="-61194" y="462445"/>
                      <a:pt x="7055" y="4388"/>
                      <a:pt x="7815" y="-184"/>
                    </a:cubicBezTo>
                    <a:lnTo>
                      <a:pt x="23404" y="2197"/>
                    </a:lnTo>
                    <a:cubicBezTo>
                      <a:pt x="12959" y="81620"/>
                      <a:pt x="12608" y="162049"/>
                      <a:pt x="22359" y="241560"/>
                    </a:cubicBezTo>
                    <a:cubicBezTo>
                      <a:pt x="44221" y="407486"/>
                      <a:pt x="111804" y="514071"/>
                      <a:pt x="223302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F8982F75-628B-1A43-92AD-340F853151F2}"/>
                  </a:ext>
                </a:extLst>
              </p:cNvPr>
              <p:cNvSpPr/>
              <p:nvPr/>
            </p:nvSpPr>
            <p:spPr>
              <a:xfrm>
                <a:off x="9068859" y="2726061"/>
                <a:ext cx="203113" cy="372686"/>
              </a:xfrm>
              <a:custGeom>
                <a:avLst/>
                <a:gdLst>
                  <a:gd name="connsiteX0" fmla="*/ 5037 w 239725"/>
                  <a:gd name="connsiteY0" fmla="*/ 439680 h 439864"/>
                  <a:gd name="connsiteX1" fmla="*/ -96 w 239725"/>
                  <a:gd name="connsiteY1" fmla="*/ 424631 h 439864"/>
                  <a:gd name="connsiteX2" fmla="*/ 223660 w 239725"/>
                  <a:gd name="connsiteY2" fmla="*/ -184 h 439864"/>
                  <a:gd name="connsiteX3" fmla="*/ 239629 w 239725"/>
                  <a:gd name="connsiteY3" fmla="*/ -184 h 439864"/>
                  <a:gd name="connsiteX4" fmla="*/ 5037 w 23972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25" h="439864">
                    <a:moveTo>
                      <a:pt x="5037" y="439680"/>
                    </a:moveTo>
                    <a:lnTo>
                      <a:pt x="-96" y="424631"/>
                    </a:lnTo>
                    <a:cubicBezTo>
                      <a:pt x="222044" y="348431"/>
                      <a:pt x="223660" y="3340"/>
                      <a:pt x="223660" y="-184"/>
                    </a:cubicBezTo>
                    <a:lnTo>
                      <a:pt x="239629" y="-184"/>
                    </a:lnTo>
                    <a:cubicBezTo>
                      <a:pt x="239629" y="3340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31AFD23-A23E-0445-899D-A2A1EBF47189}"/>
                </a:ext>
              </a:extLst>
            </p:cNvPr>
            <p:cNvGrpSpPr/>
            <p:nvPr/>
          </p:nvGrpSpPr>
          <p:grpSpPr>
            <a:xfrm>
              <a:off x="5619830" y="2751164"/>
              <a:ext cx="990942" cy="1920229"/>
              <a:chOff x="7949097" y="2181608"/>
              <a:chExt cx="873355" cy="1692371"/>
            </a:xfrm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61626E9D-1308-174D-B6FB-F1BB90C3DCD7}"/>
                  </a:ext>
                </a:extLst>
              </p:cNvPr>
              <p:cNvSpPr/>
              <p:nvPr/>
            </p:nvSpPr>
            <p:spPr>
              <a:xfrm>
                <a:off x="7949097" y="2181608"/>
                <a:ext cx="873355" cy="1550178"/>
              </a:xfrm>
              <a:custGeom>
                <a:avLst/>
                <a:gdLst>
                  <a:gd name="connsiteX0" fmla="*/ 519730 w 1030781"/>
                  <a:gd name="connsiteY0" fmla="*/ 1826651 h 1829604"/>
                  <a:gd name="connsiteX1" fmla="*/ 10908 w 1030781"/>
                  <a:gd name="connsiteY1" fmla="*/ 1504991 h 1829604"/>
                  <a:gd name="connsiteX2" fmla="*/ 78586 w 1030781"/>
                  <a:gd name="connsiteY2" fmla="*/ 965590 h 1829604"/>
                  <a:gd name="connsiteX3" fmla="*/ 245975 w 1030781"/>
                  <a:gd name="connsiteY3" fmla="*/ 511724 h 1829604"/>
                  <a:gd name="connsiteX4" fmla="*/ 484750 w 1030781"/>
                  <a:gd name="connsiteY4" fmla="*/ 8518 h 1829604"/>
                  <a:gd name="connsiteX5" fmla="*/ 890439 w 1030781"/>
                  <a:gd name="connsiteY5" fmla="*/ 698128 h 1829604"/>
                  <a:gd name="connsiteX6" fmla="*/ 947471 w 1030781"/>
                  <a:gd name="connsiteY6" fmla="*/ 1228099 h 1829604"/>
                  <a:gd name="connsiteX7" fmla="*/ 1006974 w 1030781"/>
                  <a:gd name="connsiteY7" fmla="*/ 1584525 h 1829604"/>
                  <a:gd name="connsiteX8" fmla="*/ 519730 w 1030781"/>
                  <a:gd name="connsiteY8" fmla="*/ 1826651 h 182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604">
                    <a:moveTo>
                      <a:pt x="519730" y="1826651"/>
                    </a:moveTo>
                    <a:cubicBezTo>
                      <a:pt x="519730" y="1826651"/>
                      <a:pt x="68890" y="1835318"/>
                      <a:pt x="10908" y="1504991"/>
                    </a:cubicBezTo>
                    <a:cubicBezTo>
                      <a:pt x="-47075" y="1174664"/>
                      <a:pt x="146264" y="1174378"/>
                      <a:pt x="78586" y="965590"/>
                    </a:cubicBezTo>
                    <a:cubicBezTo>
                      <a:pt x="10908" y="756802"/>
                      <a:pt x="133147" y="614689"/>
                      <a:pt x="245975" y="511724"/>
                    </a:cubicBezTo>
                    <a:cubicBezTo>
                      <a:pt x="358804" y="408759"/>
                      <a:pt x="251869" y="55286"/>
                      <a:pt x="484750" y="8518"/>
                    </a:cubicBezTo>
                    <a:cubicBezTo>
                      <a:pt x="955455" y="-85874"/>
                      <a:pt x="748809" y="616975"/>
                      <a:pt x="890439" y="698128"/>
                    </a:cubicBezTo>
                    <a:cubicBezTo>
                      <a:pt x="1028932" y="777472"/>
                      <a:pt x="1094234" y="1063031"/>
                      <a:pt x="947471" y="1228099"/>
                    </a:cubicBezTo>
                    <a:cubicBezTo>
                      <a:pt x="886541" y="1296584"/>
                      <a:pt x="1055737" y="1430125"/>
                      <a:pt x="1006974" y="1584525"/>
                    </a:cubicBezTo>
                    <a:cubicBezTo>
                      <a:pt x="941673" y="1792075"/>
                      <a:pt x="747098" y="1842748"/>
                      <a:pt x="519730" y="1826651"/>
                    </a:cubicBezTo>
                    <a:close/>
                  </a:path>
                </a:pathLst>
              </a:custGeom>
              <a:solidFill>
                <a:srgbClr val="F05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5EDC48E-F738-FD42-8F63-184C80406D7D}"/>
                  </a:ext>
                </a:extLst>
              </p:cNvPr>
              <p:cNvSpPr/>
              <p:nvPr/>
            </p:nvSpPr>
            <p:spPr>
              <a:xfrm>
                <a:off x="8356513" y="2516314"/>
                <a:ext cx="36797" cy="1357665"/>
              </a:xfrm>
              <a:custGeom>
                <a:avLst/>
                <a:gdLst>
                  <a:gd name="connsiteX0" fmla="*/ 41633 w 43430"/>
                  <a:gd name="connsiteY0" fmla="*/ 1602207 h 1602390"/>
                  <a:gd name="connsiteX1" fmla="*/ 25758 w 43430"/>
                  <a:gd name="connsiteY1" fmla="*/ 1602207 h 1602390"/>
                  <a:gd name="connsiteX2" fmla="*/ -96 w 43430"/>
                  <a:gd name="connsiteY2" fmla="*/ -184 h 1602390"/>
                  <a:gd name="connsiteX3" fmla="*/ 15778 w 43430"/>
                  <a:gd name="connsiteY3" fmla="*/ -184 h 1602390"/>
                  <a:gd name="connsiteX4" fmla="*/ 41633 w 43430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" h="1602390">
                    <a:moveTo>
                      <a:pt x="41633" y="1602207"/>
                    </a:moveTo>
                    <a:lnTo>
                      <a:pt x="25758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5778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300BDF4-C701-DA43-B76D-3D50C59E82B7}"/>
                  </a:ext>
                </a:extLst>
              </p:cNvPr>
              <p:cNvSpPr/>
              <p:nvPr/>
            </p:nvSpPr>
            <p:spPr>
              <a:xfrm>
                <a:off x="8374070" y="2673926"/>
                <a:ext cx="172733" cy="285769"/>
              </a:xfrm>
              <a:custGeom>
                <a:avLst/>
                <a:gdLst>
                  <a:gd name="connsiteX0" fmla="*/ 1520 w 203869"/>
                  <a:gd name="connsiteY0" fmla="*/ 337096 h 337280"/>
                  <a:gd name="connsiteX1" fmla="*/ -96 w 203869"/>
                  <a:gd name="connsiteY1" fmla="*/ 321285 h 337280"/>
                  <a:gd name="connsiteX2" fmla="*/ 140203 w 203869"/>
                  <a:gd name="connsiteY2" fmla="*/ 247657 h 337280"/>
                  <a:gd name="connsiteX3" fmla="*/ 182217 w 203869"/>
                  <a:gd name="connsiteY3" fmla="*/ 2769 h 337280"/>
                  <a:gd name="connsiteX4" fmla="*/ 197805 w 203869"/>
                  <a:gd name="connsiteY4" fmla="*/ -184 h 337280"/>
                  <a:gd name="connsiteX5" fmla="*/ 152940 w 203869"/>
                  <a:gd name="connsiteY5" fmla="*/ 256991 h 337280"/>
                  <a:gd name="connsiteX6" fmla="*/ 1520 w 203869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69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657"/>
                    </a:cubicBezTo>
                    <a:cubicBezTo>
                      <a:pt x="209782" y="154121"/>
                      <a:pt x="182502" y="4293"/>
                      <a:pt x="182217" y="2769"/>
                    </a:cubicBezTo>
                    <a:lnTo>
                      <a:pt x="197805" y="-184"/>
                    </a:lnTo>
                    <a:cubicBezTo>
                      <a:pt x="199041" y="6293"/>
                      <a:pt x="226321" y="157931"/>
                      <a:pt x="152940" y="256991"/>
                    </a:cubicBezTo>
                    <a:cubicBezTo>
                      <a:pt x="118626" y="303378"/>
                      <a:pt x="6758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5E7A4F4B-8CF5-284A-A002-622BA6919D7F}"/>
                  </a:ext>
                </a:extLst>
              </p:cNvPr>
              <p:cNvSpPr/>
              <p:nvPr/>
            </p:nvSpPr>
            <p:spPr>
              <a:xfrm>
                <a:off x="8187773" y="2883834"/>
                <a:ext cx="189276" cy="485751"/>
              </a:xfrm>
              <a:custGeom>
                <a:avLst/>
                <a:gdLst>
                  <a:gd name="connsiteX0" fmla="*/ 217500 w 223394"/>
                  <a:gd name="connsiteY0" fmla="*/ 573126 h 573309"/>
                  <a:gd name="connsiteX1" fmla="*/ 7812 w 223394"/>
                  <a:gd name="connsiteY1" fmla="*/ -184 h 573309"/>
                  <a:gd name="connsiteX2" fmla="*/ 23496 w 223394"/>
                  <a:gd name="connsiteY2" fmla="*/ 2292 h 573309"/>
                  <a:gd name="connsiteX3" fmla="*/ 22355 w 223394"/>
                  <a:gd name="connsiteY3" fmla="*/ 241656 h 573309"/>
                  <a:gd name="connsiteX4" fmla="*/ 223298 w 223394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4" h="573309">
                    <a:moveTo>
                      <a:pt x="217500" y="573126"/>
                    </a:moveTo>
                    <a:cubicBezTo>
                      <a:pt x="-61197" y="462541"/>
                      <a:pt x="7051" y="4388"/>
                      <a:pt x="7812" y="-184"/>
                    </a:cubicBezTo>
                    <a:lnTo>
                      <a:pt x="23496" y="2292"/>
                    </a:lnTo>
                    <a:cubicBezTo>
                      <a:pt x="13043" y="81713"/>
                      <a:pt x="12660" y="162139"/>
                      <a:pt x="22355" y="241656"/>
                    </a:cubicBezTo>
                    <a:cubicBezTo>
                      <a:pt x="44217" y="407581"/>
                      <a:pt x="111800" y="514166"/>
                      <a:pt x="223298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E737F55-9414-9C42-91BA-10AF0CCA74A4}"/>
                  </a:ext>
                </a:extLst>
              </p:cNvPr>
              <p:cNvSpPr/>
              <p:nvPr/>
            </p:nvSpPr>
            <p:spPr>
              <a:xfrm>
                <a:off x="8387358" y="3159112"/>
                <a:ext cx="203033" cy="372686"/>
              </a:xfrm>
              <a:custGeom>
                <a:avLst/>
                <a:gdLst>
                  <a:gd name="connsiteX0" fmla="*/ 5037 w 239630"/>
                  <a:gd name="connsiteY0" fmla="*/ 439680 h 439864"/>
                  <a:gd name="connsiteX1" fmla="*/ -96 w 239630"/>
                  <a:gd name="connsiteY1" fmla="*/ 424726 h 439864"/>
                  <a:gd name="connsiteX2" fmla="*/ 223660 w 239630"/>
                  <a:gd name="connsiteY2" fmla="*/ -184 h 439864"/>
                  <a:gd name="connsiteX3" fmla="*/ 239534 w 239630"/>
                  <a:gd name="connsiteY3" fmla="*/ -184 h 439864"/>
                  <a:gd name="connsiteX4" fmla="*/ 5037 w 239630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30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2044" y="348526"/>
                      <a:pt x="223660" y="3340"/>
                      <a:pt x="223660" y="-184"/>
                    </a:cubicBezTo>
                    <a:lnTo>
                      <a:pt x="239534" y="-184"/>
                    </a:lnTo>
                    <a:cubicBezTo>
                      <a:pt x="239534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714418F-E394-5541-8746-A33D4E749AD6}"/>
                </a:ext>
              </a:extLst>
            </p:cNvPr>
            <p:cNvGrpSpPr/>
            <p:nvPr/>
          </p:nvGrpSpPr>
          <p:grpSpPr>
            <a:xfrm>
              <a:off x="6872035" y="2150457"/>
              <a:ext cx="1375516" cy="2667034"/>
              <a:chOff x="9265142" y="2181286"/>
              <a:chExt cx="873002" cy="1692693"/>
            </a:xfrm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9F9668F-133A-964A-9E76-42BF88596F39}"/>
                  </a:ext>
                </a:extLst>
              </p:cNvPr>
              <p:cNvSpPr/>
              <p:nvPr/>
            </p:nvSpPr>
            <p:spPr>
              <a:xfrm>
                <a:off x="9265142" y="2181286"/>
                <a:ext cx="873002" cy="1550500"/>
              </a:xfrm>
              <a:custGeom>
                <a:avLst/>
                <a:gdLst>
                  <a:gd name="connsiteX0" fmla="*/ 519734 w 1030364"/>
                  <a:gd name="connsiteY0" fmla="*/ 1827032 h 1829984"/>
                  <a:gd name="connsiteX1" fmla="*/ 10912 w 1030364"/>
                  <a:gd name="connsiteY1" fmla="*/ 1505372 h 1829984"/>
                  <a:gd name="connsiteX2" fmla="*/ 78590 w 1030364"/>
                  <a:gd name="connsiteY2" fmla="*/ 965971 h 1829984"/>
                  <a:gd name="connsiteX3" fmla="*/ 245599 w 1030364"/>
                  <a:gd name="connsiteY3" fmla="*/ 511724 h 1829984"/>
                  <a:gd name="connsiteX4" fmla="*/ 484279 w 1030364"/>
                  <a:gd name="connsiteY4" fmla="*/ 8518 h 1829984"/>
                  <a:gd name="connsiteX5" fmla="*/ 890063 w 1030364"/>
                  <a:gd name="connsiteY5" fmla="*/ 698128 h 1829984"/>
                  <a:gd name="connsiteX6" fmla="*/ 947095 w 1030364"/>
                  <a:gd name="connsiteY6" fmla="*/ 1228099 h 1829984"/>
                  <a:gd name="connsiteX7" fmla="*/ 1006694 w 1030364"/>
                  <a:gd name="connsiteY7" fmla="*/ 1584525 h 1829984"/>
                  <a:gd name="connsiteX8" fmla="*/ 519734 w 1030364"/>
                  <a:gd name="connsiteY8" fmla="*/ 1827032 h 18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364" h="1829984">
                    <a:moveTo>
                      <a:pt x="519734" y="1827032"/>
                    </a:moveTo>
                    <a:cubicBezTo>
                      <a:pt x="519734" y="1827032"/>
                      <a:pt x="68895" y="1835985"/>
                      <a:pt x="10912" y="1505372"/>
                    </a:cubicBezTo>
                    <a:cubicBezTo>
                      <a:pt x="-47071" y="1174759"/>
                      <a:pt x="146173" y="1174759"/>
                      <a:pt x="78590" y="965971"/>
                    </a:cubicBezTo>
                    <a:cubicBezTo>
                      <a:pt x="11007" y="757183"/>
                      <a:pt x="133056" y="615070"/>
                      <a:pt x="245599" y="511724"/>
                    </a:cubicBezTo>
                    <a:cubicBezTo>
                      <a:pt x="358143" y="408378"/>
                      <a:pt x="251397" y="55286"/>
                      <a:pt x="484279" y="8518"/>
                    </a:cubicBezTo>
                    <a:cubicBezTo>
                      <a:pt x="954985" y="-85874"/>
                      <a:pt x="748433" y="616975"/>
                      <a:pt x="890063" y="698128"/>
                    </a:cubicBezTo>
                    <a:cubicBezTo>
                      <a:pt x="1028556" y="777471"/>
                      <a:pt x="1093763" y="1063031"/>
                      <a:pt x="947095" y="1228099"/>
                    </a:cubicBezTo>
                    <a:cubicBezTo>
                      <a:pt x="886261" y="1296584"/>
                      <a:pt x="1055456" y="1430125"/>
                      <a:pt x="1006694" y="1584525"/>
                    </a:cubicBezTo>
                    <a:cubicBezTo>
                      <a:pt x="941582" y="1792456"/>
                      <a:pt x="747007" y="1843129"/>
                      <a:pt x="519734" y="1827032"/>
                    </a:cubicBezTo>
                    <a:close/>
                  </a:path>
                </a:pathLst>
              </a:custGeom>
              <a:solidFill>
                <a:srgbClr val="F7C77E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F4BD987-9CC5-AD43-BDF2-FF35A398F810}"/>
                  </a:ext>
                </a:extLst>
              </p:cNvPr>
              <p:cNvSpPr/>
              <p:nvPr/>
            </p:nvSpPr>
            <p:spPr>
              <a:xfrm>
                <a:off x="9672561" y="2516314"/>
                <a:ext cx="36806" cy="1357665"/>
              </a:xfrm>
              <a:custGeom>
                <a:avLst/>
                <a:gdLst>
                  <a:gd name="connsiteX0" fmla="*/ 41633 w 43441"/>
                  <a:gd name="connsiteY0" fmla="*/ 1602207 h 1602390"/>
                  <a:gd name="connsiteX1" fmla="*/ 25759 w 43441"/>
                  <a:gd name="connsiteY1" fmla="*/ 1602207 h 1602390"/>
                  <a:gd name="connsiteX2" fmla="*/ -96 w 43441"/>
                  <a:gd name="connsiteY2" fmla="*/ -184 h 1602390"/>
                  <a:gd name="connsiteX3" fmla="*/ 15778 w 43441"/>
                  <a:gd name="connsiteY3" fmla="*/ -184 h 1602390"/>
                  <a:gd name="connsiteX4" fmla="*/ 41633 w 43441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1" h="1602390">
                    <a:moveTo>
                      <a:pt x="41633" y="1602207"/>
                    </a:moveTo>
                    <a:lnTo>
                      <a:pt x="25759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6063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00EFA68-9049-724F-B741-BA4FCE6982BF}"/>
                  </a:ext>
                </a:extLst>
              </p:cNvPr>
              <p:cNvSpPr/>
              <p:nvPr/>
            </p:nvSpPr>
            <p:spPr>
              <a:xfrm>
                <a:off x="9690117" y="2673926"/>
                <a:ext cx="172693" cy="285769"/>
              </a:xfrm>
              <a:custGeom>
                <a:avLst/>
                <a:gdLst>
                  <a:gd name="connsiteX0" fmla="*/ 1520 w 203822"/>
                  <a:gd name="connsiteY0" fmla="*/ 337096 h 337280"/>
                  <a:gd name="connsiteX1" fmla="*/ -96 w 203822"/>
                  <a:gd name="connsiteY1" fmla="*/ 321285 h 337280"/>
                  <a:gd name="connsiteX2" fmla="*/ 140203 w 203822"/>
                  <a:gd name="connsiteY2" fmla="*/ 247561 h 337280"/>
                  <a:gd name="connsiteX3" fmla="*/ 182217 w 203822"/>
                  <a:gd name="connsiteY3" fmla="*/ 2769 h 337280"/>
                  <a:gd name="connsiteX4" fmla="*/ 197806 w 203822"/>
                  <a:gd name="connsiteY4" fmla="*/ -184 h 337280"/>
                  <a:gd name="connsiteX5" fmla="*/ 152845 w 203822"/>
                  <a:gd name="connsiteY5" fmla="*/ 256991 h 337280"/>
                  <a:gd name="connsiteX6" fmla="*/ 1520 w 203822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22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309" y="314903"/>
                      <a:pt x="108550" y="290138"/>
                      <a:pt x="140203" y="247561"/>
                    </a:cubicBezTo>
                    <a:cubicBezTo>
                      <a:pt x="209782" y="154026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293"/>
                      <a:pt x="226322" y="157931"/>
                      <a:pt x="152845" y="256991"/>
                    </a:cubicBezTo>
                    <a:cubicBezTo>
                      <a:pt x="118531" y="303378"/>
                      <a:pt x="6720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95011BA5-E5C4-FC49-99C6-0AA893C50B96}"/>
                  </a:ext>
                </a:extLst>
              </p:cNvPr>
              <p:cNvSpPr/>
              <p:nvPr/>
            </p:nvSpPr>
            <p:spPr>
              <a:xfrm>
                <a:off x="9503794" y="2883834"/>
                <a:ext cx="189223" cy="485751"/>
              </a:xfrm>
              <a:custGeom>
                <a:avLst/>
                <a:gdLst>
                  <a:gd name="connsiteX0" fmla="*/ 217437 w 223331"/>
                  <a:gd name="connsiteY0" fmla="*/ 573126 h 573309"/>
                  <a:gd name="connsiteX1" fmla="*/ 7749 w 223331"/>
                  <a:gd name="connsiteY1" fmla="*/ -184 h 573309"/>
                  <a:gd name="connsiteX2" fmla="*/ 23433 w 223331"/>
                  <a:gd name="connsiteY2" fmla="*/ 2292 h 573309"/>
                  <a:gd name="connsiteX3" fmla="*/ 22387 w 223331"/>
                  <a:gd name="connsiteY3" fmla="*/ 241656 h 573309"/>
                  <a:gd name="connsiteX4" fmla="*/ 223236 w 223331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31" h="573309">
                    <a:moveTo>
                      <a:pt x="217437" y="573126"/>
                    </a:moveTo>
                    <a:cubicBezTo>
                      <a:pt x="-61165" y="462541"/>
                      <a:pt x="7083" y="4388"/>
                      <a:pt x="7749" y="-184"/>
                    </a:cubicBezTo>
                    <a:lnTo>
                      <a:pt x="23433" y="2292"/>
                    </a:lnTo>
                    <a:cubicBezTo>
                      <a:pt x="12985" y="81715"/>
                      <a:pt x="12634" y="162145"/>
                      <a:pt x="22387" y="241656"/>
                    </a:cubicBezTo>
                    <a:cubicBezTo>
                      <a:pt x="44154" y="407581"/>
                      <a:pt x="111737" y="514166"/>
                      <a:pt x="223236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68805A7-A7D5-594A-A083-3EF25AFEC31B}"/>
                  </a:ext>
                </a:extLst>
              </p:cNvPr>
              <p:cNvSpPr/>
              <p:nvPr/>
            </p:nvSpPr>
            <p:spPr>
              <a:xfrm>
                <a:off x="9703406" y="3159112"/>
                <a:ext cx="202952" cy="372686"/>
              </a:xfrm>
              <a:custGeom>
                <a:avLst/>
                <a:gdLst>
                  <a:gd name="connsiteX0" fmla="*/ 5037 w 239535"/>
                  <a:gd name="connsiteY0" fmla="*/ 439680 h 439864"/>
                  <a:gd name="connsiteX1" fmla="*/ -96 w 239535"/>
                  <a:gd name="connsiteY1" fmla="*/ 424726 h 439864"/>
                  <a:gd name="connsiteX2" fmla="*/ 223565 w 239535"/>
                  <a:gd name="connsiteY2" fmla="*/ -184 h 439864"/>
                  <a:gd name="connsiteX3" fmla="*/ 239439 w 239535"/>
                  <a:gd name="connsiteY3" fmla="*/ -184 h 439864"/>
                  <a:gd name="connsiteX4" fmla="*/ 5037 w 23953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5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1949" y="348526"/>
                      <a:pt x="223565" y="3340"/>
                      <a:pt x="223565" y="-184"/>
                    </a:cubicBezTo>
                    <a:lnTo>
                      <a:pt x="239439" y="-184"/>
                    </a:lnTo>
                    <a:cubicBezTo>
                      <a:pt x="239439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D72ED9-6BDA-7943-8662-EE4D83876831}"/>
              </a:ext>
            </a:extLst>
          </p:cNvPr>
          <p:cNvGrpSpPr/>
          <p:nvPr/>
        </p:nvGrpSpPr>
        <p:grpSpPr>
          <a:xfrm>
            <a:off x="7680176" y="1268760"/>
            <a:ext cx="5565897" cy="7402013"/>
            <a:chOff x="5619830" y="1322920"/>
            <a:chExt cx="2627721" cy="34945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716B171-034A-F44E-BB6B-40B8CF19A3CB}"/>
                </a:ext>
              </a:extLst>
            </p:cNvPr>
            <p:cNvGrpSpPr/>
            <p:nvPr/>
          </p:nvGrpSpPr>
          <p:grpSpPr>
            <a:xfrm>
              <a:off x="6028303" y="1322920"/>
              <a:ext cx="1600028" cy="3100678"/>
              <a:chOff x="8630598" y="1748300"/>
              <a:chExt cx="873355" cy="1692466"/>
            </a:xfrm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EA02B03-115D-C841-96F2-7BA8F1B4A09E}"/>
                  </a:ext>
                </a:extLst>
              </p:cNvPr>
              <p:cNvSpPr/>
              <p:nvPr/>
            </p:nvSpPr>
            <p:spPr>
              <a:xfrm>
                <a:off x="8630598" y="1748300"/>
                <a:ext cx="873355" cy="1550354"/>
              </a:xfrm>
              <a:custGeom>
                <a:avLst/>
                <a:gdLst>
                  <a:gd name="connsiteX0" fmla="*/ 519729 w 1030781"/>
                  <a:gd name="connsiteY0" fmla="*/ 1826858 h 1829811"/>
                  <a:gd name="connsiteX1" fmla="*/ 10907 w 1030781"/>
                  <a:gd name="connsiteY1" fmla="*/ 1505294 h 1829811"/>
                  <a:gd name="connsiteX2" fmla="*/ 78586 w 1030781"/>
                  <a:gd name="connsiteY2" fmla="*/ 965607 h 1829811"/>
                  <a:gd name="connsiteX3" fmla="*/ 245975 w 1030781"/>
                  <a:gd name="connsiteY3" fmla="*/ 511741 h 1829811"/>
                  <a:gd name="connsiteX4" fmla="*/ 484750 w 1030781"/>
                  <a:gd name="connsiteY4" fmla="*/ 8535 h 1829811"/>
                  <a:gd name="connsiteX5" fmla="*/ 890439 w 1030781"/>
                  <a:gd name="connsiteY5" fmla="*/ 698050 h 1829811"/>
                  <a:gd name="connsiteX6" fmla="*/ 947471 w 1030781"/>
                  <a:gd name="connsiteY6" fmla="*/ 1228021 h 1829811"/>
                  <a:gd name="connsiteX7" fmla="*/ 1007069 w 1030781"/>
                  <a:gd name="connsiteY7" fmla="*/ 1584542 h 1829811"/>
                  <a:gd name="connsiteX8" fmla="*/ 519729 w 1030781"/>
                  <a:gd name="connsiteY8" fmla="*/ 1826858 h 182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811">
                    <a:moveTo>
                      <a:pt x="519729" y="1826858"/>
                    </a:moveTo>
                    <a:cubicBezTo>
                      <a:pt x="519729" y="1826858"/>
                      <a:pt x="68890" y="1835906"/>
                      <a:pt x="10907" y="1505294"/>
                    </a:cubicBezTo>
                    <a:cubicBezTo>
                      <a:pt x="-47075" y="1174681"/>
                      <a:pt x="146264" y="1175157"/>
                      <a:pt x="78586" y="965607"/>
                    </a:cubicBezTo>
                    <a:cubicBezTo>
                      <a:pt x="10907" y="756057"/>
                      <a:pt x="133051" y="614706"/>
                      <a:pt x="245975" y="511741"/>
                    </a:cubicBezTo>
                    <a:cubicBezTo>
                      <a:pt x="358899" y="408776"/>
                      <a:pt x="251773" y="55303"/>
                      <a:pt x="484750" y="8535"/>
                    </a:cubicBezTo>
                    <a:cubicBezTo>
                      <a:pt x="955455" y="-85953"/>
                      <a:pt x="748809" y="616897"/>
                      <a:pt x="890439" y="698050"/>
                    </a:cubicBezTo>
                    <a:cubicBezTo>
                      <a:pt x="1028932" y="777488"/>
                      <a:pt x="1094234" y="1063048"/>
                      <a:pt x="947471" y="1228021"/>
                    </a:cubicBezTo>
                    <a:cubicBezTo>
                      <a:pt x="886636" y="1296601"/>
                      <a:pt x="1055832" y="1430141"/>
                      <a:pt x="1007069" y="1584542"/>
                    </a:cubicBezTo>
                    <a:cubicBezTo>
                      <a:pt x="941577" y="1792282"/>
                      <a:pt x="747383" y="1842955"/>
                      <a:pt x="519729" y="1826858"/>
                    </a:cubicBezTo>
                    <a:close/>
                  </a:path>
                </a:pathLst>
              </a:custGeom>
              <a:solidFill>
                <a:srgbClr val="F58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VN" dirty="0"/>
                  <a:t>.</a:t>
                </a: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C94B89CB-8290-664F-93D5-B088E1818D44}"/>
                  </a:ext>
                </a:extLst>
              </p:cNvPr>
              <p:cNvSpPr/>
              <p:nvPr/>
            </p:nvSpPr>
            <p:spPr>
              <a:xfrm>
                <a:off x="9038013" y="2082697"/>
                <a:ext cx="36810" cy="1358069"/>
              </a:xfrm>
              <a:custGeom>
                <a:avLst/>
                <a:gdLst>
                  <a:gd name="connsiteX0" fmla="*/ 41632 w 43445"/>
                  <a:gd name="connsiteY0" fmla="*/ 1602683 h 1602866"/>
                  <a:gd name="connsiteX1" fmla="*/ 25758 w 43445"/>
                  <a:gd name="connsiteY1" fmla="*/ 1602683 h 1602866"/>
                  <a:gd name="connsiteX2" fmla="*/ -96 w 43445"/>
                  <a:gd name="connsiteY2" fmla="*/ 292 h 1602866"/>
                  <a:gd name="connsiteX3" fmla="*/ 15778 w 43445"/>
                  <a:gd name="connsiteY3" fmla="*/ -184 h 1602866"/>
                  <a:gd name="connsiteX4" fmla="*/ 41632 w 43445"/>
                  <a:gd name="connsiteY4" fmla="*/ 1602683 h 160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5" h="1602866">
                    <a:moveTo>
                      <a:pt x="41632" y="1602683"/>
                    </a:moveTo>
                    <a:lnTo>
                      <a:pt x="25758" y="1602683"/>
                    </a:lnTo>
                    <a:cubicBezTo>
                      <a:pt x="35264" y="1206347"/>
                      <a:pt x="284" y="12008"/>
                      <a:pt x="-96" y="292"/>
                    </a:cubicBezTo>
                    <a:lnTo>
                      <a:pt x="15778" y="-184"/>
                    </a:lnTo>
                    <a:cubicBezTo>
                      <a:pt x="16158" y="11436"/>
                      <a:pt x="51423" y="1205967"/>
                      <a:pt x="41632" y="1602683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9BE31FF-1AD3-5347-AB51-3414D51B5A8B}"/>
                  </a:ext>
                </a:extLst>
              </p:cNvPr>
              <p:cNvSpPr/>
              <p:nvPr/>
            </p:nvSpPr>
            <p:spPr>
              <a:xfrm>
                <a:off x="9055570" y="2240552"/>
                <a:ext cx="172700" cy="285688"/>
              </a:xfrm>
              <a:custGeom>
                <a:avLst/>
                <a:gdLst>
                  <a:gd name="connsiteX0" fmla="*/ 1520 w 203830"/>
                  <a:gd name="connsiteY0" fmla="*/ 337001 h 337184"/>
                  <a:gd name="connsiteX1" fmla="*/ -96 w 203830"/>
                  <a:gd name="connsiteY1" fmla="*/ 321285 h 337184"/>
                  <a:gd name="connsiteX2" fmla="*/ 140203 w 203830"/>
                  <a:gd name="connsiteY2" fmla="*/ 247561 h 337184"/>
                  <a:gd name="connsiteX3" fmla="*/ 182217 w 203830"/>
                  <a:gd name="connsiteY3" fmla="*/ 2769 h 337184"/>
                  <a:gd name="connsiteX4" fmla="*/ 197806 w 203830"/>
                  <a:gd name="connsiteY4" fmla="*/ -184 h 337184"/>
                  <a:gd name="connsiteX5" fmla="*/ 152940 w 203830"/>
                  <a:gd name="connsiteY5" fmla="*/ 256991 h 337184"/>
                  <a:gd name="connsiteX6" fmla="*/ 1520 w 203830"/>
                  <a:gd name="connsiteY6" fmla="*/ 337001 h 337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0" h="337184">
                    <a:moveTo>
                      <a:pt x="1520" y="337001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561"/>
                    </a:cubicBezTo>
                    <a:cubicBezTo>
                      <a:pt x="209782" y="153930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197"/>
                      <a:pt x="226322" y="157931"/>
                      <a:pt x="152940" y="256991"/>
                    </a:cubicBezTo>
                    <a:cubicBezTo>
                      <a:pt x="118531" y="303663"/>
                      <a:pt x="67582" y="330619"/>
                      <a:pt x="1520" y="337001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FF0C2B7E-6BED-BD4A-8B70-269957FAA152}"/>
                  </a:ext>
                </a:extLst>
              </p:cNvPr>
              <p:cNvSpPr/>
              <p:nvPr/>
            </p:nvSpPr>
            <p:spPr>
              <a:xfrm>
                <a:off x="8869270" y="2450783"/>
                <a:ext cx="189279" cy="485751"/>
              </a:xfrm>
              <a:custGeom>
                <a:avLst/>
                <a:gdLst>
                  <a:gd name="connsiteX0" fmla="*/ 217409 w 223397"/>
                  <a:gd name="connsiteY0" fmla="*/ 573126 h 573309"/>
                  <a:gd name="connsiteX1" fmla="*/ 7815 w 223397"/>
                  <a:gd name="connsiteY1" fmla="*/ -184 h 573309"/>
                  <a:gd name="connsiteX2" fmla="*/ 23404 w 223397"/>
                  <a:gd name="connsiteY2" fmla="*/ 2197 h 573309"/>
                  <a:gd name="connsiteX3" fmla="*/ 22359 w 223397"/>
                  <a:gd name="connsiteY3" fmla="*/ 241560 h 573309"/>
                  <a:gd name="connsiteX4" fmla="*/ 223302 w 223397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7" h="573309">
                    <a:moveTo>
                      <a:pt x="217409" y="573126"/>
                    </a:moveTo>
                    <a:cubicBezTo>
                      <a:pt x="-61194" y="462445"/>
                      <a:pt x="7055" y="4388"/>
                      <a:pt x="7815" y="-184"/>
                    </a:cubicBezTo>
                    <a:lnTo>
                      <a:pt x="23404" y="2197"/>
                    </a:lnTo>
                    <a:cubicBezTo>
                      <a:pt x="12959" y="81620"/>
                      <a:pt x="12608" y="162049"/>
                      <a:pt x="22359" y="241560"/>
                    </a:cubicBezTo>
                    <a:cubicBezTo>
                      <a:pt x="44221" y="407486"/>
                      <a:pt x="111804" y="514071"/>
                      <a:pt x="223302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 dirty="0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DBAACE9-73B0-A949-A390-2BC6E5284149}"/>
                  </a:ext>
                </a:extLst>
              </p:cNvPr>
              <p:cNvSpPr/>
              <p:nvPr/>
            </p:nvSpPr>
            <p:spPr>
              <a:xfrm>
                <a:off x="9068859" y="2726061"/>
                <a:ext cx="203113" cy="372686"/>
              </a:xfrm>
              <a:custGeom>
                <a:avLst/>
                <a:gdLst>
                  <a:gd name="connsiteX0" fmla="*/ 5037 w 239725"/>
                  <a:gd name="connsiteY0" fmla="*/ 439680 h 439864"/>
                  <a:gd name="connsiteX1" fmla="*/ -96 w 239725"/>
                  <a:gd name="connsiteY1" fmla="*/ 424631 h 439864"/>
                  <a:gd name="connsiteX2" fmla="*/ 223660 w 239725"/>
                  <a:gd name="connsiteY2" fmla="*/ -184 h 439864"/>
                  <a:gd name="connsiteX3" fmla="*/ 239629 w 239725"/>
                  <a:gd name="connsiteY3" fmla="*/ -184 h 439864"/>
                  <a:gd name="connsiteX4" fmla="*/ 5037 w 23972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25" h="439864">
                    <a:moveTo>
                      <a:pt x="5037" y="439680"/>
                    </a:moveTo>
                    <a:lnTo>
                      <a:pt x="-96" y="424631"/>
                    </a:lnTo>
                    <a:cubicBezTo>
                      <a:pt x="222044" y="348431"/>
                      <a:pt x="223660" y="3340"/>
                      <a:pt x="223660" y="-184"/>
                    </a:cubicBezTo>
                    <a:lnTo>
                      <a:pt x="239629" y="-184"/>
                    </a:lnTo>
                    <a:cubicBezTo>
                      <a:pt x="239629" y="3340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A058E3F-9EAB-6F46-AF81-214D2900CBA6}"/>
                </a:ext>
              </a:extLst>
            </p:cNvPr>
            <p:cNvGrpSpPr/>
            <p:nvPr/>
          </p:nvGrpSpPr>
          <p:grpSpPr>
            <a:xfrm>
              <a:off x="5619830" y="2751164"/>
              <a:ext cx="990942" cy="1920229"/>
              <a:chOff x="7949097" y="2181608"/>
              <a:chExt cx="873355" cy="1692371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108BE51F-3FA2-AD44-8913-23DDEF0EA88A}"/>
                  </a:ext>
                </a:extLst>
              </p:cNvPr>
              <p:cNvSpPr/>
              <p:nvPr/>
            </p:nvSpPr>
            <p:spPr>
              <a:xfrm>
                <a:off x="7949097" y="2181608"/>
                <a:ext cx="873355" cy="1550178"/>
              </a:xfrm>
              <a:custGeom>
                <a:avLst/>
                <a:gdLst>
                  <a:gd name="connsiteX0" fmla="*/ 519730 w 1030781"/>
                  <a:gd name="connsiteY0" fmla="*/ 1826651 h 1829604"/>
                  <a:gd name="connsiteX1" fmla="*/ 10908 w 1030781"/>
                  <a:gd name="connsiteY1" fmla="*/ 1504991 h 1829604"/>
                  <a:gd name="connsiteX2" fmla="*/ 78586 w 1030781"/>
                  <a:gd name="connsiteY2" fmla="*/ 965590 h 1829604"/>
                  <a:gd name="connsiteX3" fmla="*/ 245975 w 1030781"/>
                  <a:gd name="connsiteY3" fmla="*/ 511724 h 1829604"/>
                  <a:gd name="connsiteX4" fmla="*/ 484750 w 1030781"/>
                  <a:gd name="connsiteY4" fmla="*/ 8518 h 1829604"/>
                  <a:gd name="connsiteX5" fmla="*/ 890439 w 1030781"/>
                  <a:gd name="connsiteY5" fmla="*/ 698128 h 1829604"/>
                  <a:gd name="connsiteX6" fmla="*/ 947471 w 1030781"/>
                  <a:gd name="connsiteY6" fmla="*/ 1228099 h 1829604"/>
                  <a:gd name="connsiteX7" fmla="*/ 1006974 w 1030781"/>
                  <a:gd name="connsiteY7" fmla="*/ 1584525 h 1829604"/>
                  <a:gd name="connsiteX8" fmla="*/ 519730 w 1030781"/>
                  <a:gd name="connsiteY8" fmla="*/ 1826651 h 182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604">
                    <a:moveTo>
                      <a:pt x="519730" y="1826651"/>
                    </a:moveTo>
                    <a:cubicBezTo>
                      <a:pt x="519730" y="1826651"/>
                      <a:pt x="68890" y="1835318"/>
                      <a:pt x="10908" y="1504991"/>
                    </a:cubicBezTo>
                    <a:cubicBezTo>
                      <a:pt x="-47075" y="1174664"/>
                      <a:pt x="146264" y="1174378"/>
                      <a:pt x="78586" y="965590"/>
                    </a:cubicBezTo>
                    <a:cubicBezTo>
                      <a:pt x="10908" y="756802"/>
                      <a:pt x="133147" y="614689"/>
                      <a:pt x="245975" y="511724"/>
                    </a:cubicBezTo>
                    <a:cubicBezTo>
                      <a:pt x="358804" y="408759"/>
                      <a:pt x="251869" y="55286"/>
                      <a:pt x="484750" y="8518"/>
                    </a:cubicBezTo>
                    <a:cubicBezTo>
                      <a:pt x="955455" y="-85874"/>
                      <a:pt x="748809" y="616975"/>
                      <a:pt x="890439" y="698128"/>
                    </a:cubicBezTo>
                    <a:cubicBezTo>
                      <a:pt x="1028932" y="777472"/>
                      <a:pt x="1094234" y="1063031"/>
                      <a:pt x="947471" y="1228099"/>
                    </a:cubicBezTo>
                    <a:cubicBezTo>
                      <a:pt x="886541" y="1296584"/>
                      <a:pt x="1055737" y="1430125"/>
                      <a:pt x="1006974" y="1584525"/>
                    </a:cubicBezTo>
                    <a:cubicBezTo>
                      <a:pt x="941673" y="1792075"/>
                      <a:pt x="747098" y="1842748"/>
                      <a:pt x="519730" y="1826651"/>
                    </a:cubicBezTo>
                    <a:close/>
                  </a:path>
                </a:pathLst>
              </a:custGeom>
              <a:solidFill>
                <a:srgbClr val="F05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1B6E60A-21E8-5C42-91CC-543AF763ADFC}"/>
                  </a:ext>
                </a:extLst>
              </p:cNvPr>
              <p:cNvSpPr/>
              <p:nvPr/>
            </p:nvSpPr>
            <p:spPr>
              <a:xfrm>
                <a:off x="8356513" y="2516314"/>
                <a:ext cx="36797" cy="1357665"/>
              </a:xfrm>
              <a:custGeom>
                <a:avLst/>
                <a:gdLst>
                  <a:gd name="connsiteX0" fmla="*/ 41633 w 43430"/>
                  <a:gd name="connsiteY0" fmla="*/ 1602207 h 1602390"/>
                  <a:gd name="connsiteX1" fmla="*/ 25758 w 43430"/>
                  <a:gd name="connsiteY1" fmla="*/ 1602207 h 1602390"/>
                  <a:gd name="connsiteX2" fmla="*/ -96 w 43430"/>
                  <a:gd name="connsiteY2" fmla="*/ -184 h 1602390"/>
                  <a:gd name="connsiteX3" fmla="*/ 15778 w 43430"/>
                  <a:gd name="connsiteY3" fmla="*/ -184 h 1602390"/>
                  <a:gd name="connsiteX4" fmla="*/ 41633 w 43430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" h="1602390">
                    <a:moveTo>
                      <a:pt x="41633" y="1602207"/>
                    </a:moveTo>
                    <a:lnTo>
                      <a:pt x="25758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5778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F9D794C-2E0B-CF40-B3E6-585BF35A18DD}"/>
                  </a:ext>
                </a:extLst>
              </p:cNvPr>
              <p:cNvSpPr/>
              <p:nvPr/>
            </p:nvSpPr>
            <p:spPr>
              <a:xfrm>
                <a:off x="8374070" y="2673926"/>
                <a:ext cx="172733" cy="285769"/>
              </a:xfrm>
              <a:custGeom>
                <a:avLst/>
                <a:gdLst>
                  <a:gd name="connsiteX0" fmla="*/ 1520 w 203869"/>
                  <a:gd name="connsiteY0" fmla="*/ 337096 h 337280"/>
                  <a:gd name="connsiteX1" fmla="*/ -96 w 203869"/>
                  <a:gd name="connsiteY1" fmla="*/ 321285 h 337280"/>
                  <a:gd name="connsiteX2" fmla="*/ 140203 w 203869"/>
                  <a:gd name="connsiteY2" fmla="*/ 247657 h 337280"/>
                  <a:gd name="connsiteX3" fmla="*/ 182217 w 203869"/>
                  <a:gd name="connsiteY3" fmla="*/ 2769 h 337280"/>
                  <a:gd name="connsiteX4" fmla="*/ 197805 w 203869"/>
                  <a:gd name="connsiteY4" fmla="*/ -184 h 337280"/>
                  <a:gd name="connsiteX5" fmla="*/ 152940 w 203869"/>
                  <a:gd name="connsiteY5" fmla="*/ 256991 h 337280"/>
                  <a:gd name="connsiteX6" fmla="*/ 1520 w 203869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69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657"/>
                    </a:cubicBezTo>
                    <a:cubicBezTo>
                      <a:pt x="209782" y="154121"/>
                      <a:pt x="182502" y="4293"/>
                      <a:pt x="182217" y="2769"/>
                    </a:cubicBezTo>
                    <a:lnTo>
                      <a:pt x="197805" y="-184"/>
                    </a:lnTo>
                    <a:cubicBezTo>
                      <a:pt x="199041" y="6293"/>
                      <a:pt x="226321" y="157931"/>
                      <a:pt x="152940" y="256991"/>
                    </a:cubicBezTo>
                    <a:cubicBezTo>
                      <a:pt x="118626" y="303378"/>
                      <a:pt x="6758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775EA937-AA68-F64D-8F8D-C92B6F7E20F9}"/>
                  </a:ext>
                </a:extLst>
              </p:cNvPr>
              <p:cNvSpPr/>
              <p:nvPr/>
            </p:nvSpPr>
            <p:spPr>
              <a:xfrm>
                <a:off x="8187773" y="2883834"/>
                <a:ext cx="189276" cy="485751"/>
              </a:xfrm>
              <a:custGeom>
                <a:avLst/>
                <a:gdLst>
                  <a:gd name="connsiteX0" fmla="*/ 217500 w 223394"/>
                  <a:gd name="connsiteY0" fmla="*/ 573126 h 573309"/>
                  <a:gd name="connsiteX1" fmla="*/ 7812 w 223394"/>
                  <a:gd name="connsiteY1" fmla="*/ -184 h 573309"/>
                  <a:gd name="connsiteX2" fmla="*/ 23496 w 223394"/>
                  <a:gd name="connsiteY2" fmla="*/ 2292 h 573309"/>
                  <a:gd name="connsiteX3" fmla="*/ 22355 w 223394"/>
                  <a:gd name="connsiteY3" fmla="*/ 241656 h 573309"/>
                  <a:gd name="connsiteX4" fmla="*/ 223298 w 223394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4" h="573309">
                    <a:moveTo>
                      <a:pt x="217500" y="573126"/>
                    </a:moveTo>
                    <a:cubicBezTo>
                      <a:pt x="-61197" y="462541"/>
                      <a:pt x="7051" y="4388"/>
                      <a:pt x="7812" y="-184"/>
                    </a:cubicBezTo>
                    <a:lnTo>
                      <a:pt x="23496" y="2292"/>
                    </a:lnTo>
                    <a:cubicBezTo>
                      <a:pt x="13043" y="81713"/>
                      <a:pt x="12660" y="162139"/>
                      <a:pt x="22355" y="241656"/>
                    </a:cubicBezTo>
                    <a:cubicBezTo>
                      <a:pt x="44217" y="407581"/>
                      <a:pt x="111800" y="514166"/>
                      <a:pt x="223298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82639CE-F676-6E40-B83E-6A492DB9D8C6}"/>
                  </a:ext>
                </a:extLst>
              </p:cNvPr>
              <p:cNvSpPr/>
              <p:nvPr/>
            </p:nvSpPr>
            <p:spPr>
              <a:xfrm>
                <a:off x="8387358" y="3159112"/>
                <a:ext cx="203033" cy="372686"/>
              </a:xfrm>
              <a:custGeom>
                <a:avLst/>
                <a:gdLst>
                  <a:gd name="connsiteX0" fmla="*/ 5037 w 239630"/>
                  <a:gd name="connsiteY0" fmla="*/ 439680 h 439864"/>
                  <a:gd name="connsiteX1" fmla="*/ -96 w 239630"/>
                  <a:gd name="connsiteY1" fmla="*/ 424726 h 439864"/>
                  <a:gd name="connsiteX2" fmla="*/ 223660 w 239630"/>
                  <a:gd name="connsiteY2" fmla="*/ -184 h 439864"/>
                  <a:gd name="connsiteX3" fmla="*/ 239534 w 239630"/>
                  <a:gd name="connsiteY3" fmla="*/ -184 h 439864"/>
                  <a:gd name="connsiteX4" fmla="*/ 5037 w 239630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30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2044" y="348526"/>
                      <a:pt x="223660" y="3340"/>
                      <a:pt x="223660" y="-184"/>
                    </a:cubicBezTo>
                    <a:lnTo>
                      <a:pt x="239534" y="-184"/>
                    </a:lnTo>
                    <a:cubicBezTo>
                      <a:pt x="239534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F360655-8AF6-5241-AF19-20A03254A81B}"/>
                </a:ext>
              </a:extLst>
            </p:cNvPr>
            <p:cNvGrpSpPr/>
            <p:nvPr/>
          </p:nvGrpSpPr>
          <p:grpSpPr>
            <a:xfrm>
              <a:off x="6872035" y="2150457"/>
              <a:ext cx="1375516" cy="2667034"/>
              <a:chOff x="9265142" y="2181286"/>
              <a:chExt cx="873002" cy="1692693"/>
            </a:xfrm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EEBA4182-6142-894D-8BD1-6735304FC802}"/>
                  </a:ext>
                </a:extLst>
              </p:cNvPr>
              <p:cNvSpPr/>
              <p:nvPr/>
            </p:nvSpPr>
            <p:spPr>
              <a:xfrm>
                <a:off x="9265142" y="2181286"/>
                <a:ext cx="873002" cy="1550500"/>
              </a:xfrm>
              <a:custGeom>
                <a:avLst/>
                <a:gdLst>
                  <a:gd name="connsiteX0" fmla="*/ 519734 w 1030364"/>
                  <a:gd name="connsiteY0" fmla="*/ 1827032 h 1829984"/>
                  <a:gd name="connsiteX1" fmla="*/ 10912 w 1030364"/>
                  <a:gd name="connsiteY1" fmla="*/ 1505372 h 1829984"/>
                  <a:gd name="connsiteX2" fmla="*/ 78590 w 1030364"/>
                  <a:gd name="connsiteY2" fmla="*/ 965971 h 1829984"/>
                  <a:gd name="connsiteX3" fmla="*/ 245599 w 1030364"/>
                  <a:gd name="connsiteY3" fmla="*/ 511724 h 1829984"/>
                  <a:gd name="connsiteX4" fmla="*/ 484279 w 1030364"/>
                  <a:gd name="connsiteY4" fmla="*/ 8518 h 1829984"/>
                  <a:gd name="connsiteX5" fmla="*/ 890063 w 1030364"/>
                  <a:gd name="connsiteY5" fmla="*/ 698128 h 1829984"/>
                  <a:gd name="connsiteX6" fmla="*/ 947095 w 1030364"/>
                  <a:gd name="connsiteY6" fmla="*/ 1228099 h 1829984"/>
                  <a:gd name="connsiteX7" fmla="*/ 1006694 w 1030364"/>
                  <a:gd name="connsiteY7" fmla="*/ 1584525 h 1829984"/>
                  <a:gd name="connsiteX8" fmla="*/ 519734 w 1030364"/>
                  <a:gd name="connsiteY8" fmla="*/ 1827032 h 18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364" h="1829984">
                    <a:moveTo>
                      <a:pt x="519734" y="1827032"/>
                    </a:moveTo>
                    <a:cubicBezTo>
                      <a:pt x="519734" y="1827032"/>
                      <a:pt x="68895" y="1835985"/>
                      <a:pt x="10912" y="1505372"/>
                    </a:cubicBezTo>
                    <a:cubicBezTo>
                      <a:pt x="-47071" y="1174759"/>
                      <a:pt x="146173" y="1174759"/>
                      <a:pt x="78590" y="965971"/>
                    </a:cubicBezTo>
                    <a:cubicBezTo>
                      <a:pt x="11007" y="757183"/>
                      <a:pt x="133056" y="615070"/>
                      <a:pt x="245599" y="511724"/>
                    </a:cubicBezTo>
                    <a:cubicBezTo>
                      <a:pt x="358143" y="408378"/>
                      <a:pt x="251397" y="55286"/>
                      <a:pt x="484279" y="8518"/>
                    </a:cubicBezTo>
                    <a:cubicBezTo>
                      <a:pt x="954985" y="-85874"/>
                      <a:pt x="748433" y="616975"/>
                      <a:pt x="890063" y="698128"/>
                    </a:cubicBezTo>
                    <a:cubicBezTo>
                      <a:pt x="1028556" y="777471"/>
                      <a:pt x="1093763" y="1063031"/>
                      <a:pt x="947095" y="1228099"/>
                    </a:cubicBezTo>
                    <a:cubicBezTo>
                      <a:pt x="886261" y="1296584"/>
                      <a:pt x="1055456" y="1430125"/>
                      <a:pt x="1006694" y="1584525"/>
                    </a:cubicBezTo>
                    <a:cubicBezTo>
                      <a:pt x="941582" y="1792456"/>
                      <a:pt x="747007" y="1843129"/>
                      <a:pt x="519734" y="1827032"/>
                    </a:cubicBezTo>
                    <a:close/>
                  </a:path>
                </a:pathLst>
              </a:custGeom>
              <a:solidFill>
                <a:srgbClr val="F7C77E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 dirty="0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9819105-469B-7947-BA3C-48225903EBC0}"/>
                  </a:ext>
                </a:extLst>
              </p:cNvPr>
              <p:cNvSpPr/>
              <p:nvPr/>
            </p:nvSpPr>
            <p:spPr>
              <a:xfrm>
                <a:off x="9672561" y="2516314"/>
                <a:ext cx="36806" cy="1357665"/>
              </a:xfrm>
              <a:custGeom>
                <a:avLst/>
                <a:gdLst>
                  <a:gd name="connsiteX0" fmla="*/ 41633 w 43441"/>
                  <a:gd name="connsiteY0" fmla="*/ 1602207 h 1602390"/>
                  <a:gd name="connsiteX1" fmla="*/ 25759 w 43441"/>
                  <a:gd name="connsiteY1" fmla="*/ 1602207 h 1602390"/>
                  <a:gd name="connsiteX2" fmla="*/ -96 w 43441"/>
                  <a:gd name="connsiteY2" fmla="*/ -184 h 1602390"/>
                  <a:gd name="connsiteX3" fmla="*/ 15778 w 43441"/>
                  <a:gd name="connsiteY3" fmla="*/ -184 h 1602390"/>
                  <a:gd name="connsiteX4" fmla="*/ 41633 w 43441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1" h="1602390">
                    <a:moveTo>
                      <a:pt x="41633" y="1602207"/>
                    </a:moveTo>
                    <a:lnTo>
                      <a:pt x="25759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6063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A2CF106-B2EC-2F48-A085-C662ADA7FB02}"/>
                  </a:ext>
                </a:extLst>
              </p:cNvPr>
              <p:cNvSpPr/>
              <p:nvPr/>
            </p:nvSpPr>
            <p:spPr>
              <a:xfrm>
                <a:off x="9690117" y="2673926"/>
                <a:ext cx="172693" cy="285769"/>
              </a:xfrm>
              <a:custGeom>
                <a:avLst/>
                <a:gdLst>
                  <a:gd name="connsiteX0" fmla="*/ 1520 w 203822"/>
                  <a:gd name="connsiteY0" fmla="*/ 337096 h 337280"/>
                  <a:gd name="connsiteX1" fmla="*/ -96 w 203822"/>
                  <a:gd name="connsiteY1" fmla="*/ 321285 h 337280"/>
                  <a:gd name="connsiteX2" fmla="*/ 140203 w 203822"/>
                  <a:gd name="connsiteY2" fmla="*/ 247561 h 337280"/>
                  <a:gd name="connsiteX3" fmla="*/ 182217 w 203822"/>
                  <a:gd name="connsiteY3" fmla="*/ 2769 h 337280"/>
                  <a:gd name="connsiteX4" fmla="*/ 197806 w 203822"/>
                  <a:gd name="connsiteY4" fmla="*/ -184 h 337280"/>
                  <a:gd name="connsiteX5" fmla="*/ 152845 w 203822"/>
                  <a:gd name="connsiteY5" fmla="*/ 256991 h 337280"/>
                  <a:gd name="connsiteX6" fmla="*/ 1520 w 203822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22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309" y="314903"/>
                      <a:pt x="108550" y="290138"/>
                      <a:pt x="140203" y="247561"/>
                    </a:cubicBezTo>
                    <a:cubicBezTo>
                      <a:pt x="209782" y="154026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293"/>
                      <a:pt x="226322" y="157931"/>
                      <a:pt x="152845" y="256991"/>
                    </a:cubicBezTo>
                    <a:cubicBezTo>
                      <a:pt x="118531" y="303378"/>
                      <a:pt x="6720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A4093C5B-308E-364B-9156-E39AC8A9F28A}"/>
                  </a:ext>
                </a:extLst>
              </p:cNvPr>
              <p:cNvSpPr/>
              <p:nvPr/>
            </p:nvSpPr>
            <p:spPr>
              <a:xfrm>
                <a:off x="9503794" y="2883834"/>
                <a:ext cx="189223" cy="485751"/>
              </a:xfrm>
              <a:custGeom>
                <a:avLst/>
                <a:gdLst>
                  <a:gd name="connsiteX0" fmla="*/ 217437 w 223331"/>
                  <a:gd name="connsiteY0" fmla="*/ 573126 h 573309"/>
                  <a:gd name="connsiteX1" fmla="*/ 7749 w 223331"/>
                  <a:gd name="connsiteY1" fmla="*/ -184 h 573309"/>
                  <a:gd name="connsiteX2" fmla="*/ 23433 w 223331"/>
                  <a:gd name="connsiteY2" fmla="*/ 2292 h 573309"/>
                  <a:gd name="connsiteX3" fmla="*/ 22387 w 223331"/>
                  <a:gd name="connsiteY3" fmla="*/ 241656 h 573309"/>
                  <a:gd name="connsiteX4" fmla="*/ 223236 w 223331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31" h="573309">
                    <a:moveTo>
                      <a:pt x="217437" y="573126"/>
                    </a:moveTo>
                    <a:cubicBezTo>
                      <a:pt x="-61165" y="462541"/>
                      <a:pt x="7083" y="4388"/>
                      <a:pt x="7749" y="-184"/>
                    </a:cubicBezTo>
                    <a:lnTo>
                      <a:pt x="23433" y="2292"/>
                    </a:lnTo>
                    <a:cubicBezTo>
                      <a:pt x="12985" y="81715"/>
                      <a:pt x="12634" y="162145"/>
                      <a:pt x="22387" y="241656"/>
                    </a:cubicBezTo>
                    <a:cubicBezTo>
                      <a:pt x="44154" y="407581"/>
                      <a:pt x="111737" y="514166"/>
                      <a:pt x="223236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24F84C43-F542-704E-A6D4-7EABF9D64637}"/>
                  </a:ext>
                </a:extLst>
              </p:cNvPr>
              <p:cNvSpPr/>
              <p:nvPr/>
            </p:nvSpPr>
            <p:spPr>
              <a:xfrm>
                <a:off x="9703406" y="3159112"/>
                <a:ext cx="202952" cy="372686"/>
              </a:xfrm>
              <a:custGeom>
                <a:avLst/>
                <a:gdLst>
                  <a:gd name="connsiteX0" fmla="*/ 5037 w 239535"/>
                  <a:gd name="connsiteY0" fmla="*/ 439680 h 439864"/>
                  <a:gd name="connsiteX1" fmla="*/ -96 w 239535"/>
                  <a:gd name="connsiteY1" fmla="*/ 424726 h 439864"/>
                  <a:gd name="connsiteX2" fmla="*/ 223565 w 239535"/>
                  <a:gd name="connsiteY2" fmla="*/ -184 h 439864"/>
                  <a:gd name="connsiteX3" fmla="*/ 239439 w 239535"/>
                  <a:gd name="connsiteY3" fmla="*/ -184 h 439864"/>
                  <a:gd name="connsiteX4" fmla="*/ 5037 w 23953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5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1949" y="348526"/>
                      <a:pt x="223565" y="3340"/>
                      <a:pt x="223565" y="-184"/>
                    </a:cubicBezTo>
                    <a:lnTo>
                      <a:pt x="239439" y="-184"/>
                    </a:lnTo>
                    <a:cubicBezTo>
                      <a:pt x="239439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B9DDA6-DC97-7445-8E10-5EFF843C0E26}"/>
              </a:ext>
            </a:extLst>
          </p:cNvPr>
          <p:cNvGrpSpPr/>
          <p:nvPr/>
        </p:nvGrpSpPr>
        <p:grpSpPr>
          <a:xfrm>
            <a:off x="14367710" y="1268760"/>
            <a:ext cx="4688514" cy="3943350"/>
            <a:chOff x="974222" y="1646238"/>
            <a:chExt cx="4688514" cy="3943350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40D8A3E0-2E5F-5C42-A7F2-3CEF0426E387}"/>
                </a:ext>
              </a:extLst>
            </p:cNvPr>
            <p:cNvSpPr/>
            <p:nvPr/>
          </p:nvSpPr>
          <p:spPr>
            <a:xfrm>
              <a:off x="974222" y="1646238"/>
              <a:ext cx="4688514" cy="3943350"/>
            </a:xfrm>
            <a:prstGeom prst="roundRect">
              <a:avLst/>
            </a:prstGeom>
            <a:solidFill>
              <a:srgbClr val="F7E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C9C00006-DF3C-0D4B-9B76-276D32EC8459}"/>
                </a:ext>
              </a:extLst>
            </p:cNvPr>
            <p:cNvGrpSpPr/>
            <p:nvPr/>
          </p:nvGrpSpPr>
          <p:grpSpPr>
            <a:xfrm>
              <a:off x="1487438" y="2276872"/>
              <a:ext cx="3888482" cy="2093937"/>
              <a:chOff x="839416" y="1988840"/>
              <a:chExt cx="3888482" cy="2093937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D9C137B-32E0-294F-92C7-D6A6E2E06223}"/>
                  </a:ext>
                </a:extLst>
              </p:cNvPr>
              <p:cNvSpPr txBox="1"/>
              <p:nvPr/>
            </p:nvSpPr>
            <p:spPr>
              <a:xfrm>
                <a:off x="840420" y="1988840"/>
                <a:ext cx="38874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b="1" dirty="0">
                    <a:solidFill>
                      <a:srgbClr val="DF9F3B"/>
                    </a:solidFill>
                    <a:latin typeface="Century Gothic" panose="020B0502020202020204" pitchFamily="34" charset="0"/>
                  </a:rPr>
                  <a:t>Insert Title Here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0CECE7F-1859-5241-B268-826C1D6B9B46}"/>
                  </a:ext>
                </a:extLst>
              </p:cNvPr>
              <p:cNvSpPr txBox="1"/>
              <p:nvPr/>
            </p:nvSpPr>
            <p:spPr>
              <a:xfrm>
                <a:off x="839416" y="2759338"/>
                <a:ext cx="38059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8C726A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quis </a:t>
                </a:r>
                <a:r>
                  <a:rPr lang="en-US" sz="1600" dirty="0" err="1">
                    <a:solidFill>
                      <a:srgbClr val="8C726A"/>
                    </a:solidFill>
                  </a:rPr>
                  <a:t>urna</a:t>
                </a:r>
                <a:r>
                  <a:rPr lang="en-US" sz="1600" dirty="0">
                    <a:solidFill>
                      <a:srgbClr val="8C726A"/>
                    </a:solidFill>
                  </a:rPr>
                  <a:t>.</a:t>
                </a:r>
                <a:endParaRPr lang="en-VN" sz="1600" dirty="0">
                  <a:solidFill>
                    <a:srgbClr val="8C726A"/>
                  </a:solidFill>
                </a:endParaRPr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BD58B6A-10E2-3A48-8D70-A436005ECC67}"/>
              </a:ext>
            </a:extLst>
          </p:cNvPr>
          <p:cNvGrpSpPr/>
          <p:nvPr/>
        </p:nvGrpSpPr>
        <p:grpSpPr>
          <a:xfrm>
            <a:off x="19409486" y="1268760"/>
            <a:ext cx="4688514" cy="3943350"/>
            <a:chOff x="974222" y="1646238"/>
            <a:chExt cx="4688514" cy="3943350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AFB8171A-82B2-2A43-BDB9-2A6847157FA8}"/>
                </a:ext>
              </a:extLst>
            </p:cNvPr>
            <p:cNvSpPr/>
            <p:nvPr/>
          </p:nvSpPr>
          <p:spPr>
            <a:xfrm>
              <a:off x="974222" y="1646238"/>
              <a:ext cx="4688514" cy="3943350"/>
            </a:xfrm>
            <a:prstGeom prst="roundRect">
              <a:avLst/>
            </a:prstGeom>
            <a:solidFill>
              <a:srgbClr val="F7E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C9F5915-B402-7443-9006-91C109C8279E}"/>
                </a:ext>
              </a:extLst>
            </p:cNvPr>
            <p:cNvGrpSpPr/>
            <p:nvPr/>
          </p:nvGrpSpPr>
          <p:grpSpPr>
            <a:xfrm>
              <a:off x="1487438" y="2276872"/>
              <a:ext cx="3888482" cy="2093937"/>
              <a:chOff x="839416" y="1988840"/>
              <a:chExt cx="3888482" cy="2093937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8EEB61B-11F6-8145-BA04-987F5F00AF2E}"/>
                  </a:ext>
                </a:extLst>
              </p:cNvPr>
              <p:cNvSpPr txBox="1"/>
              <p:nvPr/>
            </p:nvSpPr>
            <p:spPr>
              <a:xfrm>
                <a:off x="840420" y="1988840"/>
                <a:ext cx="38874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b="1" dirty="0">
                    <a:solidFill>
                      <a:srgbClr val="DF9F3B"/>
                    </a:solidFill>
                    <a:latin typeface="Century Gothic" panose="020B0502020202020204" pitchFamily="34" charset="0"/>
                  </a:rPr>
                  <a:t>Insert Title Here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E8CD225-9AFC-0640-9E19-249CF5827BF6}"/>
                  </a:ext>
                </a:extLst>
              </p:cNvPr>
              <p:cNvSpPr txBox="1"/>
              <p:nvPr/>
            </p:nvSpPr>
            <p:spPr>
              <a:xfrm>
                <a:off x="839416" y="2759338"/>
                <a:ext cx="38059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8C726A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</a:t>
                </a:r>
                <a:r>
                  <a:rPr lang="en-US" sz="1600" dirty="0" err="1">
                    <a:solidFill>
                      <a:srgbClr val="8C726A"/>
                    </a:solidFill>
                  </a:rPr>
                  <a:t>quis</a:t>
                </a:r>
                <a:r>
                  <a:rPr lang="en-US" sz="1600" dirty="0">
                    <a:solidFill>
                      <a:srgbClr val="8C726A"/>
                    </a:solidFill>
                  </a:rPr>
                  <a:t> urna2.</a:t>
                </a:r>
                <a:endParaRPr lang="en-VN" sz="1600" dirty="0">
                  <a:solidFill>
                    <a:srgbClr val="8C726A"/>
                  </a:solidFill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756467-9EFE-7949-8DBF-03ED135015C2}"/>
              </a:ext>
            </a:extLst>
          </p:cNvPr>
          <p:cNvGrpSpPr/>
          <p:nvPr/>
        </p:nvGrpSpPr>
        <p:grpSpPr>
          <a:xfrm>
            <a:off x="22946305" y="2818660"/>
            <a:ext cx="3815991" cy="5074836"/>
            <a:chOff x="5619830" y="1322920"/>
            <a:chExt cx="2627721" cy="349457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2C5D233-AB38-CB4F-8E77-5788B970EBF3}"/>
                </a:ext>
              </a:extLst>
            </p:cNvPr>
            <p:cNvGrpSpPr/>
            <p:nvPr/>
          </p:nvGrpSpPr>
          <p:grpSpPr>
            <a:xfrm>
              <a:off x="6028303" y="1322920"/>
              <a:ext cx="1600028" cy="3100678"/>
              <a:chOff x="8630598" y="1748300"/>
              <a:chExt cx="873355" cy="1692466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2685564A-2CCB-174F-9742-7831ADDFFEEE}"/>
                  </a:ext>
                </a:extLst>
              </p:cNvPr>
              <p:cNvSpPr/>
              <p:nvPr/>
            </p:nvSpPr>
            <p:spPr>
              <a:xfrm>
                <a:off x="8630598" y="1748300"/>
                <a:ext cx="873355" cy="1550354"/>
              </a:xfrm>
              <a:custGeom>
                <a:avLst/>
                <a:gdLst>
                  <a:gd name="connsiteX0" fmla="*/ 519729 w 1030781"/>
                  <a:gd name="connsiteY0" fmla="*/ 1826858 h 1829811"/>
                  <a:gd name="connsiteX1" fmla="*/ 10907 w 1030781"/>
                  <a:gd name="connsiteY1" fmla="*/ 1505294 h 1829811"/>
                  <a:gd name="connsiteX2" fmla="*/ 78586 w 1030781"/>
                  <a:gd name="connsiteY2" fmla="*/ 965607 h 1829811"/>
                  <a:gd name="connsiteX3" fmla="*/ 245975 w 1030781"/>
                  <a:gd name="connsiteY3" fmla="*/ 511741 h 1829811"/>
                  <a:gd name="connsiteX4" fmla="*/ 484750 w 1030781"/>
                  <a:gd name="connsiteY4" fmla="*/ 8535 h 1829811"/>
                  <a:gd name="connsiteX5" fmla="*/ 890439 w 1030781"/>
                  <a:gd name="connsiteY5" fmla="*/ 698050 h 1829811"/>
                  <a:gd name="connsiteX6" fmla="*/ 947471 w 1030781"/>
                  <a:gd name="connsiteY6" fmla="*/ 1228021 h 1829811"/>
                  <a:gd name="connsiteX7" fmla="*/ 1007069 w 1030781"/>
                  <a:gd name="connsiteY7" fmla="*/ 1584542 h 1829811"/>
                  <a:gd name="connsiteX8" fmla="*/ 519729 w 1030781"/>
                  <a:gd name="connsiteY8" fmla="*/ 1826858 h 182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811">
                    <a:moveTo>
                      <a:pt x="519729" y="1826858"/>
                    </a:moveTo>
                    <a:cubicBezTo>
                      <a:pt x="519729" y="1826858"/>
                      <a:pt x="68890" y="1835906"/>
                      <a:pt x="10907" y="1505294"/>
                    </a:cubicBezTo>
                    <a:cubicBezTo>
                      <a:pt x="-47075" y="1174681"/>
                      <a:pt x="146264" y="1175157"/>
                      <a:pt x="78586" y="965607"/>
                    </a:cubicBezTo>
                    <a:cubicBezTo>
                      <a:pt x="10907" y="756057"/>
                      <a:pt x="133051" y="614706"/>
                      <a:pt x="245975" y="511741"/>
                    </a:cubicBezTo>
                    <a:cubicBezTo>
                      <a:pt x="358899" y="408776"/>
                      <a:pt x="251773" y="55303"/>
                      <a:pt x="484750" y="8535"/>
                    </a:cubicBezTo>
                    <a:cubicBezTo>
                      <a:pt x="955455" y="-85953"/>
                      <a:pt x="748809" y="616897"/>
                      <a:pt x="890439" y="698050"/>
                    </a:cubicBezTo>
                    <a:cubicBezTo>
                      <a:pt x="1028932" y="777488"/>
                      <a:pt x="1094234" y="1063048"/>
                      <a:pt x="947471" y="1228021"/>
                    </a:cubicBezTo>
                    <a:cubicBezTo>
                      <a:pt x="886636" y="1296601"/>
                      <a:pt x="1055832" y="1430141"/>
                      <a:pt x="1007069" y="1584542"/>
                    </a:cubicBezTo>
                    <a:cubicBezTo>
                      <a:pt x="941577" y="1792282"/>
                      <a:pt x="747383" y="1842955"/>
                      <a:pt x="519729" y="1826858"/>
                    </a:cubicBezTo>
                    <a:close/>
                  </a:path>
                </a:pathLst>
              </a:custGeom>
              <a:solidFill>
                <a:srgbClr val="F58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VN" dirty="0"/>
                  <a:t>-</a:t>
                </a: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26374DD-73F2-BD41-831D-268EF277C35C}"/>
                  </a:ext>
                </a:extLst>
              </p:cNvPr>
              <p:cNvSpPr/>
              <p:nvPr/>
            </p:nvSpPr>
            <p:spPr>
              <a:xfrm>
                <a:off x="9038013" y="2082697"/>
                <a:ext cx="36810" cy="1358069"/>
              </a:xfrm>
              <a:custGeom>
                <a:avLst/>
                <a:gdLst>
                  <a:gd name="connsiteX0" fmla="*/ 41632 w 43445"/>
                  <a:gd name="connsiteY0" fmla="*/ 1602683 h 1602866"/>
                  <a:gd name="connsiteX1" fmla="*/ 25758 w 43445"/>
                  <a:gd name="connsiteY1" fmla="*/ 1602683 h 1602866"/>
                  <a:gd name="connsiteX2" fmla="*/ -96 w 43445"/>
                  <a:gd name="connsiteY2" fmla="*/ 292 h 1602866"/>
                  <a:gd name="connsiteX3" fmla="*/ 15778 w 43445"/>
                  <a:gd name="connsiteY3" fmla="*/ -184 h 1602866"/>
                  <a:gd name="connsiteX4" fmla="*/ 41632 w 43445"/>
                  <a:gd name="connsiteY4" fmla="*/ 1602683 h 160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5" h="1602866">
                    <a:moveTo>
                      <a:pt x="41632" y="1602683"/>
                    </a:moveTo>
                    <a:lnTo>
                      <a:pt x="25758" y="1602683"/>
                    </a:lnTo>
                    <a:cubicBezTo>
                      <a:pt x="35264" y="1206347"/>
                      <a:pt x="284" y="12008"/>
                      <a:pt x="-96" y="292"/>
                    </a:cubicBezTo>
                    <a:lnTo>
                      <a:pt x="15778" y="-184"/>
                    </a:lnTo>
                    <a:cubicBezTo>
                      <a:pt x="16158" y="11436"/>
                      <a:pt x="51423" y="1205967"/>
                      <a:pt x="41632" y="1602683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FBE4DF6-9BE8-B54B-B081-D1AF1446B2BB}"/>
                  </a:ext>
                </a:extLst>
              </p:cNvPr>
              <p:cNvSpPr/>
              <p:nvPr/>
            </p:nvSpPr>
            <p:spPr>
              <a:xfrm>
                <a:off x="9055570" y="2240552"/>
                <a:ext cx="172700" cy="285688"/>
              </a:xfrm>
              <a:custGeom>
                <a:avLst/>
                <a:gdLst>
                  <a:gd name="connsiteX0" fmla="*/ 1520 w 203830"/>
                  <a:gd name="connsiteY0" fmla="*/ 337001 h 337184"/>
                  <a:gd name="connsiteX1" fmla="*/ -96 w 203830"/>
                  <a:gd name="connsiteY1" fmla="*/ 321285 h 337184"/>
                  <a:gd name="connsiteX2" fmla="*/ 140203 w 203830"/>
                  <a:gd name="connsiteY2" fmla="*/ 247561 h 337184"/>
                  <a:gd name="connsiteX3" fmla="*/ 182217 w 203830"/>
                  <a:gd name="connsiteY3" fmla="*/ 2769 h 337184"/>
                  <a:gd name="connsiteX4" fmla="*/ 197806 w 203830"/>
                  <a:gd name="connsiteY4" fmla="*/ -184 h 337184"/>
                  <a:gd name="connsiteX5" fmla="*/ 152940 w 203830"/>
                  <a:gd name="connsiteY5" fmla="*/ 256991 h 337184"/>
                  <a:gd name="connsiteX6" fmla="*/ 1520 w 203830"/>
                  <a:gd name="connsiteY6" fmla="*/ 337001 h 337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0" h="337184">
                    <a:moveTo>
                      <a:pt x="1520" y="337001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561"/>
                    </a:cubicBezTo>
                    <a:cubicBezTo>
                      <a:pt x="209782" y="153930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197"/>
                      <a:pt x="226322" y="157931"/>
                      <a:pt x="152940" y="256991"/>
                    </a:cubicBezTo>
                    <a:cubicBezTo>
                      <a:pt x="118531" y="303663"/>
                      <a:pt x="67582" y="330619"/>
                      <a:pt x="1520" y="337001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A203A34-02AA-1445-8574-7E419721408E}"/>
                  </a:ext>
                </a:extLst>
              </p:cNvPr>
              <p:cNvSpPr/>
              <p:nvPr/>
            </p:nvSpPr>
            <p:spPr>
              <a:xfrm>
                <a:off x="8869270" y="2450783"/>
                <a:ext cx="189279" cy="485751"/>
              </a:xfrm>
              <a:custGeom>
                <a:avLst/>
                <a:gdLst>
                  <a:gd name="connsiteX0" fmla="*/ 217409 w 223397"/>
                  <a:gd name="connsiteY0" fmla="*/ 573126 h 573309"/>
                  <a:gd name="connsiteX1" fmla="*/ 7815 w 223397"/>
                  <a:gd name="connsiteY1" fmla="*/ -184 h 573309"/>
                  <a:gd name="connsiteX2" fmla="*/ 23404 w 223397"/>
                  <a:gd name="connsiteY2" fmla="*/ 2197 h 573309"/>
                  <a:gd name="connsiteX3" fmla="*/ 22359 w 223397"/>
                  <a:gd name="connsiteY3" fmla="*/ 241560 h 573309"/>
                  <a:gd name="connsiteX4" fmla="*/ 223302 w 223397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7" h="573309">
                    <a:moveTo>
                      <a:pt x="217409" y="573126"/>
                    </a:moveTo>
                    <a:cubicBezTo>
                      <a:pt x="-61194" y="462445"/>
                      <a:pt x="7055" y="4388"/>
                      <a:pt x="7815" y="-184"/>
                    </a:cubicBezTo>
                    <a:lnTo>
                      <a:pt x="23404" y="2197"/>
                    </a:lnTo>
                    <a:cubicBezTo>
                      <a:pt x="12959" y="81620"/>
                      <a:pt x="12608" y="162049"/>
                      <a:pt x="22359" y="241560"/>
                    </a:cubicBezTo>
                    <a:cubicBezTo>
                      <a:pt x="44221" y="407486"/>
                      <a:pt x="111804" y="514071"/>
                      <a:pt x="223302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ED4DFDB3-82D7-E547-989B-A78C87C09A5B}"/>
                  </a:ext>
                </a:extLst>
              </p:cNvPr>
              <p:cNvSpPr/>
              <p:nvPr/>
            </p:nvSpPr>
            <p:spPr>
              <a:xfrm>
                <a:off x="9068859" y="2726061"/>
                <a:ext cx="203113" cy="372686"/>
              </a:xfrm>
              <a:custGeom>
                <a:avLst/>
                <a:gdLst>
                  <a:gd name="connsiteX0" fmla="*/ 5037 w 239725"/>
                  <a:gd name="connsiteY0" fmla="*/ 439680 h 439864"/>
                  <a:gd name="connsiteX1" fmla="*/ -96 w 239725"/>
                  <a:gd name="connsiteY1" fmla="*/ 424631 h 439864"/>
                  <a:gd name="connsiteX2" fmla="*/ 223660 w 239725"/>
                  <a:gd name="connsiteY2" fmla="*/ -184 h 439864"/>
                  <a:gd name="connsiteX3" fmla="*/ 239629 w 239725"/>
                  <a:gd name="connsiteY3" fmla="*/ -184 h 439864"/>
                  <a:gd name="connsiteX4" fmla="*/ 5037 w 23972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25" h="439864">
                    <a:moveTo>
                      <a:pt x="5037" y="439680"/>
                    </a:moveTo>
                    <a:lnTo>
                      <a:pt x="-96" y="424631"/>
                    </a:lnTo>
                    <a:cubicBezTo>
                      <a:pt x="222044" y="348431"/>
                      <a:pt x="223660" y="3340"/>
                      <a:pt x="223660" y="-184"/>
                    </a:cubicBezTo>
                    <a:lnTo>
                      <a:pt x="239629" y="-184"/>
                    </a:lnTo>
                    <a:cubicBezTo>
                      <a:pt x="239629" y="3340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AFF22A8-948D-2C4E-8202-C7B8A5C123FC}"/>
                </a:ext>
              </a:extLst>
            </p:cNvPr>
            <p:cNvGrpSpPr/>
            <p:nvPr/>
          </p:nvGrpSpPr>
          <p:grpSpPr>
            <a:xfrm>
              <a:off x="5619830" y="2751164"/>
              <a:ext cx="990942" cy="1920229"/>
              <a:chOff x="7949097" y="2181608"/>
              <a:chExt cx="873355" cy="1692371"/>
            </a:xfrm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3FF8AC-C96A-9141-B07D-314619C0CE1A}"/>
                  </a:ext>
                </a:extLst>
              </p:cNvPr>
              <p:cNvSpPr/>
              <p:nvPr/>
            </p:nvSpPr>
            <p:spPr>
              <a:xfrm>
                <a:off x="7949097" y="2181608"/>
                <a:ext cx="873355" cy="1550178"/>
              </a:xfrm>
              <a:custGeom>
                <a:avLst/>
                <a:gdLst>
                  <a:gd name="connsiteX0" fmla="*/ 519730 w 1030781"/>
                  <a:gd name="connsiteY0" fmla="*/ 1826651 h 1829604"/>
                  <a:gd name="connsiteX1" fmla="*/ 10908 w 1030781"/>
                  <a:gd name="connsiteY1" fmla="*/ 1504991 h 1829604"/>
                  <a:gd name="connsiteX2" fmla="*/ 78586 w 1030781"/>
                  <a:gd name="connsiteY2" fmla="*/ 965590 h 1829604"/>
                  <a:gd name="connsiteX3" fmla="*/ 245975 w 1030781"/>
                  <a:gd name="connsiteY3" fmla="*/ 511724 h 1829604"/>
                  <a:gd name="connsiteX4" fmla="*/ 484750 w 1030781"/>
                  <a:gd name="connsiteY4" fmla="*/ 8518 h 1829604"/>
                  <a:gd name="connsiteX5" fmla="*/ 890439 w 1030781"/>
                  <a:gd name="connsiteY5" fmla="*/ 698128 h 1829604"/>
                  <a:gd name="connsiteX6" fmla="*/ 947471 w 1030781"/>
                  <a:gd name="connsiteY6" fmla="*/ 1228099 h 1829604"/>
                  <a:gd name="connsiteX7" fmla="*/ 1006974 w 1030781"/>
                  <a:gd name="connsiteY7" fmla="*/ 1584525 h 1829604"/>
                  <a:gd name="connsiteX8" fmla="*/ 519730 w 1030781"/>
                  <a:gd name="connsiteY8" fmla="*/ 1826651 h 182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604">
                    <a:moveTo>
                      <a:pt x="519730" y="1826651"/>
                    </a:moveTo>
                    <a:cubicBezTo>
                      <a:pt x="519730" y="1826651"/>
                      <a:pt x="68890" y="1835318"/>
                      <a:pt x="10908" y="1504991"/>
                    </a:cubicBezTo>
                    <a:cubicBezTo>
                      <a:pt x="-47075" y="1174664"/>
                      <a:pt x="146264" y="1174378"/>
                      <a:pt x="78586" y="965590"/>
                    </a:cubicBezTo>
                    <a:cubicBezTo>
                      <a:pt x="10908" y="756802"/>
                      <a:pt x="133147" y="614689"/>
                      <a:pt x="245975" y="511724"/>
                    </a:cubicBezTo>
                    <a:cubicBezTo>
                      <a:pt x="358804" y="408759"/>
                      <a:pt x="251869" y="55286"/>
                      <a:pt x="484750" y="8518"/>
                    </a:cubicBezTo>
                    <a:cubicBezTo>
                      <a:pt x="955455" y="-85874"/>
                      <a:pt x="748809" y="616975"/>
                      <a:pt x="890439" y="698128"/>
                    </a:cubicBezTo>
                    <a:cubicBezTo>
                      <a:pt x="1028932" y="777472"/>
                      <a:pt x="1094234" y="1063031"/>
                      <a:pt x="947471" y="1228099"/>
                    </a:cubicBezTo>
                    <a:cubicBezTo>
                      <a:pt x="886541" y="1296584"/>
                      <a:pt x="1055737" y="1430125"/>
                      <a:pt x="1006974" y="1584525"/>
                    </a:cubicBezTo>
                    <a:cubicBezTo>
                      <a:pt x="941673" y="1792075"/>
                      <a:pt x="747098" y="1842748"/>
                      <a:pt x="519730" y="1826651"/>
                    </a:cubicBezTo>
                    <a:close/>
                  </a:path>
                </a:pathLst>
              </a:custGeom>
              <a:solidFill>
                <a:srgbClr val="F05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72F9CB9-9F42-F842-AFBE-928F10857612}"/>
                  </a:ext>
                </a:extLst>
              </p:cNvPr>
              <p:cNvSpPr/>
              <p:nvPr/>
            </p:nvSpPr>
            <p:spPr>
              <a:xfrm>
                <a:off x="8356513" y="2516314"/>
                <a:ext cx="36797" cy="1357665"/>
              </a:xfrm>
              <a:custGeom>
                <a:avLst/>
                <a:gdLst>
                  <a:gd name="connsiteX0" fmla="*/ 41633 w 43430"/>
                  <a:gd name="connsiteY0" fmla="*/ 1602207 h 1602390"/>
                  <a:gd name="connsiteX1" fmla="*/ 25758 w 43430"/>
                  <a:gd name="connsiteY1" fmla="*/ 1602207 h 1602390"/>
                  <a:gd name="connsiteX2" fmla="*/ -96 w 43430"/>
                  <a:gd name="connsiteY2" fmla="*/ -184 h 1602390"/>
                  <a:gd name="connsiteX3" fmla="*/ 15778 w 43430"/>
                  <a:gd name="connsiteY3" fmla="*/ -184 h 1602390"/>
                  <a:gd name="connsiteX4" fmla="*/ 41633 w 43430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" h="1602390">
                    <a:moveTo>
                      <a:pt x="41633" y="1602207"/>
                    </a:moveTo>
                    <a:lnTo>
                      <a:pt x="25758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5778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13AABC66-DE27-5146-B3E7-6E989537117D}"/>
                  </a:ext>
                </a:extLst>
              </p:cNvPr>
              <p:cNvSpPr/>
              <p:nvPr/>
            </p:nvSpPr>
            <p:spPr>
              <a:xfrm>
                <a:off x="8374070" y="2673926"/>
                <a:ext cx="172733" cy="285769"/>
              </a:xfrm>
              <a:custGeom>
                <a:avLst/>
                <a:gdLst>
                  <a:gd name="connsiteX0" fmla="*/ 1520 w 203869"/>
                  <a:gd name="connsiteY0" fmla="*/ 337096 h 337280"/>
                  <a:gd name="connsiteX1" fmla="*/ -96 w 203869"/>
                  <a:gd name="connsiteY1" fmla="*/ 321285 h 337280"/>
                  <a:gd name="connsiteX2" fmla="*/ 140203 w 203869"/>
                  <a:gd name="connsiteY2" fmla="*/ 247657 h 337280"/>
                  <a:gd name="connsiteX3" fmla="*/ 182217 w 203869"/>
                  <a:gd name="connsiteY3" fmla="*/ 2769 h 337280"/>
                  <a:gd name="connsiteX4" fmla="*/ 197805 w 203869"/>
                  <a:gd name="connsiteY4" fmla="*/ -184 h 337280"/>
                  <a:gd name="connsiteX5" fmla="*/ 152940 w 203869"/>
                  <a:gd name="connsiteY5" fmla="*/ 256991 h 337280"/>
                  <a:gd name="connsiteX6" fmla="*/ 1520 w 203869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69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657"/>
                    </a:cubicBezTo>
                    <a:cubicBezTo>
                      <a:pt x="209782" y="154121"/>
                      <a:pt x="182502" y="4293"/>
                      <a:pt x="182217" y="2769"/>
                    </a:cubicBezTo>
                    <a:lnTo>
                      <a:pt x="197805" y="-184"/>
                    </a:lnTo>
                    <a:cubicBezTo>
                      <a:pt x="199041" y="6293"/>
                      <a:pt x="226321" y="157931"/>
                      <a:pt x="152940" y="256991"/>
                    </a:cubicBezTo>
                    <a:cubicBezTo>
                      <a:pt x="118626" y="303378"/>
                      <a:pt x="6758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83B1936A-7CBA-674E-9E3F-62166471BB96}"/>
                  </a:ext>
                </a:extLst>
              </p:cNvPr>
              <p:cNvSpPr/>
              <p:nvPr/>
            </p:nvSpPr>
            <p:spPr>
              <a:xfrm>
                <a:off x="8187773" y="2883834"/>
                <a:ext cx="189276" cy="485751"/>
              </a:xfrm>
              <a:custGeom>
                <a:avLst/>
                <a:gdLst>
                  <a:gd name="connsiteX0" fmla="*/ 217500 w 223394"/>
                  <a:gd name="connsiteY0" fmla="*/ 573126 h 573309"/>
                  <a:gd name="connsiteX1" fmla="*/ 7812 w 223394"/>
                  <a:gd name="connsiteY1" fmla="*/ -184 h 573309"/>
                  <a:gd name="connsiteX2" fmla="*/ 23496 w 223394"/>
                  <a:gd name="connsiteY2" fmla="*/ 2292 h 573309"/>
                  <a:gd name="connsiteX3" fmla="*/ 22355 w 223394"/>
                  <a:gd name="connsiteY3" fmla="*/ 241656 h 573309"/>
                  <a:gd name="connsiteX4" fmla="*/ 223298 w 223394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4" h="573309">
                    <a:moveTo>
                      <a:pt x="217500" y="573126"/>
                    </a:moveTo>
                    <a:cubicBezTo>
                      <a:pt x="-61197" y="462541"/>
                      <a:pt x="7051" y="4388"/>
                      <a:pt x="7812" y="-184"/>
                    </a:cubicBezTo>
                    <a:lnTo>
                      <a:pt x="23496" y="2292"/>
                    </a:lnTo>
                    <a:cubicBezTo>
                      <a:pt x="13043" y="81713"/>
                      <a:pt x="12660" y="162139"/>
                      <a:pt x="22355" y="241656"/>
                    </a:cubicBezTo>
                    <a:cubicBezTo>
                      <a:pt x="44217" y="407581"/>
                      <a:pt x="111800" y="514166"/>
                      <a:pt x="223298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7C10DEF8-F6BD-B444-A83E-377FF652D1B7}"/>
                  </a:ext>
                </a:extLst>
              </p:cNvPr>
              <p:cNvSpPr/>
              <p:nvPr/>
            </p:nvSpPr>
            <p:spPr>
              <a:xfrm>
                <a:off x="8387358" y="3159112"/>
                <a:ext cx="203033" cy="372686"/>
              </a:xfrm>
              <a:custGeom>
                <a:avLst/>
                <a:gdLst>
                  <a:gd name="connsiteX0" fmla="*/ 5037 w 239630"/>
                  <a:gd name="connsiteY0" fmla="*/ 439680 h 439864"/>
                  <a:gd name="connsiteX1" fmla="*/ -96 w 239630"/>
                  <a:gd name="connsiteY1" fmla="*/ 424726 h 439864"/>
                  <a:gd name="connsiteX2" fmla="*/ 223660 w 239630"/>
                  <a:gd name="connsiteY2" fmla="*/ -184 h 439864"/>
                  <a:gd name="connsiteX3" fmla="*/ 239534 w 239630"/>
                  <a:gd name="connsiteY3" fmla="*/ -184 h 439864"/>
                  <a:gd name="connsiteX4" fmla="*/ 5037 w 239630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30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2044" y="348526"/>
                      <a:pt x="223660" y="3340"/>
                      <a:pt x="223660" y="-184"/>
                    </a:cubicBezTo>
                    <a:lnTo>
                      <a:pt x="239534" y="-184"/>
                    </a:lnTo>
                    <a:cubicBezTo>
                      <a:pt x="239534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96CCC21-F962-A842-B6C0-7C93105F5848}"/>
                </a:ext>
              </a:extLst>
            </p:cNvPr>
            <p:cNvGrpSpPr/>
            <p:nvPr/>
          </p:nvGrpSpPr>
          <p:grpSpPr>
            <a:xfrm>
              <a:off x="6872035" y="2150457"/>
              <a:ext cx="1375516" cy="2667034"/>
              <a:chOff x="9265142" y="2181286"/>
              <a:chExt cx="873002" cy="1692693"/>
            </a:xfrm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250FDEA6-E176-9548-848A-16DA7CE23727}"/>
                  </a:ext>
                </a:extLst>
              </p:cNvPr>
              <p:cNvSpPr/>
              <p:nvPr/>
            </p:nvSpPr>
            <p:spPr>
              <a:xfrm>
                <a:off x="9265142" y="2181286"/>
                <a:ext cx="873002" cy="1550500"/>
              </a:xfrm>
              <a:custGeom>
                <a:avLst/>
                <a:gdLst>
                  <a:gd name="connsiteX0" fmla="*/ 519734 w 1030364"/>
                  <a:gd name="connsiteY0" fmla="*/ 1827032 h 1829984"/>
                  <a:gd name="connsiteX1" fmla="*/ 10912 w 1030364"/>
                  <a:gd name="connsiteY1" fmla="*/ 1505372 h 1829984"/>
                  <a:gd name="connsiteX2" fmla="*/ 78590 w 1030364"/>
                  <a:gd name="connsiteY2" fmla="*/ 965971 h 1829984"/>
                  <a:gd name="connsiteX3" fmla="*/ 245599 w 1030364"/>
                  <a:gd name="connsiteY3" fmla="*/ 511724 h 1829984"/>
                  <a:gd name="connsiteX4" fmla="*/ 484279 w 1030364"/>
                  <a:gd name="connsiteY4" fmla="*/ 8518 h 1829984"/>
                  <a:gd name="connsiteX5" fmla="*/ 890063 w 1030364"/>
                  <a:gd name="connsiteY5" fmla="*/ 698128 h 1829984"/>
                  <a:gd name="connsiteX6" fmla="*/ 947095 w 1030364"/>
                  <a:gd name="connsiteY6" fmla="*/ 1228099 h 1829984"/>
                  <a:gd name="connsiteX7" fmla="*/ 1006694 w 1030364"/>
                  <a:gd name="connsiteY7" fmla="*/ 1584525 h 1829984"/>
                  <a:gd name="connsiteX8" fmla="*/ 519734 w 1030364"/>
                  <a:gd name="connsiteY8" fmla="*/ 1827032 h 18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364" h="1829984">
                    <a:moveTo>
                      <a:pt x="519734" y="1827032"/>
                    </a:moveTo>
                    <a:cubicBezTo>
                      <a:pt x="519734" y="1827032"/>
                      <a:pt x="68895" y="1835985"/>
                      <a:pt x="10912" y="1505372"/>
                    </a:cubicBezTo>
                    <a:cubicBezTo>
                      <a:pt x="-47071" y="1174759"/>
                      <a:pt x="146173" y="1174759"/>
                      <a:pt x="78590" y="965971"/>
                    </a:cubicBezTo>
                    <a:cubicBezTo>
                      <a:pt x="11007" y="757183"/>
                      <a:pt x="133056" y="615070"/>
                      <a:pt x="245599" y="511724"/>
                    </a:cubicBezTo>
                    <a:cubicBezTo>
                      <a:pt x="358143" y="408378"/>
                      <a:pt x="251397" y="55286"/>
                      <a:pt x="484279" y="8518"/>
                    </a:cubicBezTo>
                    <a:cubicBezTo>
                      <a:pt x="954985" y="-85874"/>
                      <a:pt x="748433" y="616975"/>
                      <a:pt x="890063" y="698128"/>
                    </a:cubicBezTo>
                    <a:cubicBezTo>
                      <a:pt x="1028556" y="777471"/>
                      <a:pt x="1093763" y="1063031"/>
                      <a:pt x="947095" y="1228099"/>
                    </a:cubicBezTo>
                    <a:cubicBezTo>
                      <a:pt x="886261" y="1296584"/>
                      <a:pt x="1055456" y="1430125"/>
                      <a:pt x="1006694" y="1584525"/>
                    </a:cubicBezTo>
                    <a:cubicBezTo>
                      <a:pt x="941582" y="1792456"/>
                      <a:pt x="747007" y="1843129"/>
                      <a:pt x="519734" y="1827032"/>
                    </a:cubicBezTo>
                    <a:close/>
                  </a:path>
                </a:pathLst>
              </a:custGeom>
              <a:solidFill>
                <a:srgbClr val="F7C77E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443B9727-5BBD-5042-81AB-EA2432064BF1}"/>
                  </a:ext>
                </a:extLst>
              </p:cNvPr>
              <p:cNvSpPr/>
              <p:nvPr/>
            </p:nvSpPr>
            <p:spPr>
              <a:xfrm>
                <a:off x="9672561" y="2516314"/>
                <a:ext cx="36806" cy="1357665"/>
              </a:xfrm>
              <a:custGeom>
                <a:avLst/>
                <a:gdLst>
                  <a:gd name="connsiteX0" fmla="*/ 41633 w 43441"/>
                  <a:gd name="connsiteY0" fmla="*/ 1602207 h 1602390"/>
                  <a:gd name="connsiteX1" fmla="*/ 25759 w 43441"/>
                  <a:gd name="connsiteY1" fmla="*/ 1602207 h 1602390"/>
                  <a:gd name="connsiteX2" fmla="*/ -96 w 43441"/>
                  <a:gd name="connsiteY2" fmla="*/ -184 h 1602390"/>
                  <a:gd name="connsiteX3" fmla="*/ 15778 w 43441"/>
                  <a:gd name="connsiteY3" fmla="*/ -184 h 1602390"/>
                  <a:gd name="connsiteX4" fmla="*/ 41633 w 43441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1" h="1602390">
                    <a:moveTo>
                      <a:pt x="41633" y="1602207"/>
                    </a:moveTo>
                    <a:lnTo>
                      <a:pt x="25759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6063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031C703F-C816-5648-8F84-23B8C184926B}"/>
                  </a:ext>
                </a:extLst>
              </p:cNvPr>
              <p:cNvSpPr/>
              <p:nvPr/>
            </p:nvSpPr>
            <p:spPr>
              <a:xfrm>
                <a:off x="9690117" y="2673926"/>
                <a:ext cx="172693" cy="285769"/>
              </a:xfrm>
              <a:custGeom>
                <a:avLst/>
                <a:gdLst>
                  <a:gd name="connsiteX0" fmla="*/ 1520 w 203822"/>
                  <a:gd name="connsiteY0" fmla="*/ 337096 h 337280"/>
                  <a:gd name="connsiteX1" fmla="*/ -96 w 203822"/>
                  <a:gd name="connsiteY1" fmla="*/ 321285 h 337280"/>
                  <a:gd name="connsiteX2" fmla="*/ 140203 w 203822"/>
                  <a:gd name="connsiteY2" fmla="*/ 247561 h 337280"/>
                  <a:gd name="connsiteX3" fmla="*/ 182217 w 203822"/>
                  <a:gd name="connsiteY3" fmla="*/ 2769 h 337280"/>
                  <a:gd name="connsiteX4" fmla="*/ 197806 w 203822"/>
                  <a:gd name="connsiteY4" fmla="*/ -184 h 337280"/>
                  <a:gd name="connsiteX5" fmla="*/ 152845 w 203822"/>
                  <a:gd name="connsiteY5" fmla="*/ 256991 h 337280"/>
                  <a:gd name="connsiteX6" fmla="*/ 1520 w 203822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22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309" y="314903"/>
                      <a:pt x="108550" y="290138"/>
                      <a:pt x="140203" y="247561"/>
                    </a:cubicBezTo>
                    <a:cubicBezTo>
                      <a:pt x="209782" y="154026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293"/>
                      <a:pt x="226322" y="157931"/>
                      <a:pt x="152845" y="256991"/>
                    </a:cubicBezTo>
                    <a:cubicBezTo>
                      <a:pt x="118531" y="303378"/>
                      <a:pt x="6720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98E723C8-581B-4F49-A6EC-7B814E8E53DF}"/>
                  </a:ext>
                </a:extLst>
              </p:cNvPr>
              <p:cNvSpPr/>
              <p:nvPr/>
            </p:nvSpPr>
            <p:spPr>
              <a:xfrm>
                <a:off x="9503794" y="2883834"/>
                <a:ext cx="189223" cy="485751"/>
              </a:xfrm>
              <a:custGeom>
                <a:avLst/>
                <a:gdLst>
                  <a:gd name="connsiteX0" fmla="*/ 217437 w 223331"/>
                  <a:gd name="connsiteY0" fmla="*/ 573126 h 573309"/>
                  <a:gd name="connsiteX1" fmla="*/ 7749 w 223331"/>
                  <a:gd name="connsiteY1" fmla="*/ -184 h 573309"/>
                  <a:gd name="connsiteX2" fmla="*/ 23433 w 223331"/>
                  <a:gd name="connsiteY2" fmla="*/ 2292 h 573309"/>
                  <a:gd name="connsiteX3" fmla="*/ 22387 w 223331"/>
                  <a:gd name="connsiteY3" fmla="*/ 241656 h 573309"/>
                  <a:gd name="connsiteX4" fmla="*/ 223236 w 223331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31" h="573309">
                    <a:moveTo>
                      <a:pt x="217437" y="573126"/>
                    </a:moveTo>
                    <a:cubicBezTo>
                      <a:pt x="-61165" y="462541"/>
                      <a:pt x="7083" y="4388"/>
                      <a:pt x="7749" y="-184"/>
                    </a:cubicBezTo>
                    <a:lnTo>
                      <a:pt x="23433" y="2292"/>
                    </a:lnTo>
                    <a:cubicBezTo>
                      <a:pt x="12985" y="81715"/>
                      <a:pt x="12634" y="162145"/>
                      <a:pt x="22387" y="241656"/>
                    </a:cubicBezTo>
                    <a:cubicBezTo>
                      <a:pt x="44154" y="407581"/>
                      <a:pt x="111737" y="514166"/>
                      <a:pt x="223236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B9495EA-9512-9E42-A84A-84F8F0FB5EA2}"/>
                  </a:ext>
                </a:extLst>
              </p:cNvPr>
              <p:cNvSpPr/>
              <p:nvPr/>
            </p:nvSpPr>
            <p:spPr>
              <a:xfrm>
                <a:off x="9703406" y="3159112"/>
                <a:ext cx="202952" cy="372686"/>
              </a:xfrm>
              <a:custGeom>
                <a:avLst/>
                <a:gdLst>
                  <a:gd name="connsiteX0" fmla="*/ 5037 w 239535"/>
                  <a:gd name="connsiteY0" fmla="*/ 439680 h 439864"/>
                  <a:gd name="connsiteX1" fmla="*/ -96 w 239535"/>
                  <a:gd name="connsiteY1" fmla="*/ 424726 h 439864"/>
                  <a:gd name="connsiteX2" fmla="*/ 223565 w 239535"/>
                  <a:gd name="connsiteY2" fmla="*/ -184 h 439864"/>
                  <a:gd name="connsiteX3" fmla="*/ 239439 w 239535"/>
                  <a:gd name="connsiteY3" fmla="*/ -184 h 439864"/>
                  <a:gd name="connsiteX4" fmla="*/ 5037 w 23953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5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1949" y="348526"/>
                      <a:pt x="223565" y="3340"/>
                      <a:pt x="223565" y="-184"/>
                    </a:cubicBezTo>
                    <a:lnTo>
                      <a:pt x="239439" y="-184"/>
                    </a:lnTo>
                    <a:cubicBezTo>
                      <a:pt x="239439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87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5">
            <a:extLst>
              <a:ext uri="{FF2B5EF4-FFF2-40B4-BE49-F238E27FC236}">
                <a16:creationId xmlns:a16="http://schemas.microsoft.com/office/drawing/2014/main" id="{4C1CA720-EA41-3041-9F69-37A0D998CD4D}"/>
              </a:ext>
            </a:extLst>
          </p:cNvPr>
          <p:cNvSpPr/>
          <p:nvPr/>
        </p:nvSpPr>
        <p:spPr>
          <a:xfrm>
            <a:off x="5408069" y="10502223"/>
            <a:ext cx="76942" cy="71380"/>
          </a:xfrm>
          <a:custGeom>
            <a:avLst/>
            <a:gdLst>
              <a:gd name="connsiteX0" fmla="*/ 38722 w 76942"/>
              <a:gd name="connsiteY0" fmla="*/ -187 h 71380"/>
              <a:gd name="connsiteX1" fmla="*/ -177 w 76942"/>
              <a:gd name="connsiteY1" fmla="*/ 40167 h 71380"/>
              <a:gd name="connsiteX2" fmla="*/ 38722 w 76942"/>
              <a:gd name="connsiteY2" fmla="*/ 71194 h 71380"/>
              <a:gd name="connsiteX3" fmla="*/ 76765 w 76942"/>
              <a:gd name="connsiteY3" fmla="*/ 35504 h 71380"/>
              <a:gd name="connsiteX4" fmla="*/ 38722 w 76942"/>
              <a:gd name="connsiteY4" fmla="*/ -187 h 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42" h="71380">
                <a:moveTo>
                  <a:pt x="38722" y="-187"/>
                </a:moveTo>
                <a:cubicBezTo>
                  <a:pt x="35132" y="19914"/>
                  <a:pt x="19767" y="35854"/>
                  <a:pt x="-177" y="40167"/>
                </a:cubicBezTo>
                <a:cubicBezTo>
                  <a:pt x="16562" y="44260"/>
                  <a:pt x="30828" y="45687"/>
                  <a:pt x="38722" y="71194"/>
                </a:cubicBezTo>
                <a:cubicBezTo>
                  <a:pt x="41440" y="51826"/>
                  <a:pt x="57276" y="36970"/>
                  <a:pt x="76765" y="35504"/>
                </a:cubicBezTo>
                <a:cubicBezTo>
                  <a:pt x="54605" y="30269"/>
                  <a:pt x="49850" y="26843"/>
                  <a:pt x="38722" y="-187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74893D4B-F571-CD4A-BE72-460D3351F1CE}"/>
              </a:ext>
            </a:extLst>
          </p:cNvPr>
          <p:cNvSpPr/>
          <p:nvPr/>
        </p:nvSpPr>
        <p:spPr>
          <a:xfrm>
            <a:off x="5382471" y="11543203"/>
            <a:ext cx="55547" cy="55620"/>
          </a:xfrm>
          <a:custGeom>
            <a:avLst/>
            <a:gdLst>
              <a:gd name="connsiteX0" fmla="*/ 55190 w 55547"/>
              <a:gd name="connsiteY0" fmla="*/ 24500 h 55620"/>
              <a:gd name="connsiteX1" fmla="*/ 30735 w 55547"/>
              <a:gd name="connsiteY1" fmla="*/ 55253 h 55620"/>
              <a:gd name="connsiteX2" fmla="*/ 3 w 55547"/>
              <a:gd name="connsiteY2" fmla="*/ 30781 h 55620"/>
              <a:gd name="connsiteX3" fmla="*/ 24458 w 55547"/>
              <a:gd name="connsiteY3" fmla="*/ 28 h 55620"/>
              <a:gd name="connsiteX4" fmla="*/ 27609 w 55547"/>
              <a:gd name="connsiteY4" fmla="*/ -150 h 55620"/>
              <a:gd name="connsiteX5" fmla="*/ 55191 w 55547"/>
              <a:gd name="connsiteY5" fmla="*/ 24501 h 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47" h="55620">
                <a:moveTo>
                  <a:pt x="55190" y="24500"/>
                </a:moveTo>
                <a:cubicBezTo>
                  <a:pt x="56923" y="39750"/>
                  <a:pt x="45975" y="53519"/>
                  <a:pt x="30735" y="55253"/>
                </a:cubicBezTo>
                <a:cubicBezTo>
                  <a:pt x="15495" y="56988"/>
                  <a:pt x="1737" y="46032"/>
                  <a:pt x="3" y="30781"/>
                </a:cubicBezTo>
                <a:cubicBezTo>
                  <a:pt x="-1730" y="15531"/>
                  <a:pt x="9219" y="1763"/>
                  <a:pt x="24458" y="28"/>
                </a:cubicBezTo>
                <a:cubicBezTo>
                  <a:pt x="25504" y="-91"/>
                  <a:pt x="26556" y="-150"/>
                  <a:pt x="27609" y="-150"/>
                </a:cubicBezTo>
                <a:cubicBezTo>
                  <a:pt x="42008" y="-908"/>
                  <a:pt x="54322" y="10098"/>
                  <a:pt x="55191" y="24501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80EF24B2-13DF-444A-AE45-D3C62EB00FB5}"/>
              </a:ext>
            </a:extLst>
          </p:cNvPr>
          <p:cNvSpPr/>
          <p:nvPr/>
        </p:nvSpPr>
        <p:spPr>
          <a:xfrm>
            <a:off x="5354879" y="11908672"/>
            <a:ext cx="55547" cy="55620"/>
          </a:xfrm>
          <a:custGeom>
            <a:avLst/>
            <a:gdLst>
              <a:gd name="connsiteX0" fmla="*/ 55201 w 55547"/>
              <a:gd name="connsiteY0" fmla="*/ 24595 h 55620"/>
              <a:gd name="connsiteX1" fmla="*/ 30640 w 55547"/>
              <a:gd name="connsiteY1" fmla="*/ 55264 h 55620"/>
              <a:gd name="connsiteX2" fmla="*/ -7 w 55547"/>
              <a:gd name="connsiteY2" fmla="*/ 30686 h 55620"/>
              <a:gd name="connsiteX3" fmla="*/ 24553 w 55547"/>
              <a:gd name="connsiteY3" fmla="*/ 17 h 55620"/>
              <a:gd name="connsiteX4" fmla="*/ 27619 w 55547"/>
              <a:gd name="connsiteY4" fmla="*/ -150 h 55620"/>
              <a:gd name="connsiteX5" fmla="*/ 55201 w 55547"/>
              <a:gd name="connsiteY5" fmla="*/ 24595 h 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47" h="55620">
                <a:moveTo>
                  <a:pt x="55201" y="24595"/>
                </a:moveTo>
                <a:cubicBezTo>
                  <a:pt x="56882" y="39851"/>
                  <a:pt x="45886" y="53582"/>
                  <a:pt x="30640" y="55264"/>
                </a:cubicBezTo>
                <a:cubicBezTo>
                  <a:pt x="15395" y="56946"/>
                  <a:pt x="1674" y="45943"/>
                  <a:pt x="-7" y="30686"/>
                </a:cubicBezTo>
                <a:cubicBezTo>
                  <a:pt x="-1689" y="15430"/>
                  <a:pt x="9308" y="1700"/>
                  <a:pt x="24553" y="17"/>
                </a:cubicBezTo>
                <a:cubicBezTo>
                  <a:pt x="25571" y="-95"/>
                  <a:pt x="26595" y="-151"/>
                  <a:pt x="27619" y="-150"/>
                </a:cubicBezTo>
                <a:cubicBezTo>
                  <a:pt x="42053" y="-907"/>
                  <a:pt x="54382" y="10155"/>
                  <a:pt x="55201" y="24595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BF84E2C4-B5ED-4D46-93E0-CC2ADB0F8F1A}"/>
              </a:ext>
            </a:extLst>
          </p:cNvPr>
          <p:cNvSpPr/>
          <p:nvPr/>
        </p:nvSpPr>
        <p:spPr>
          <a:xfrm>
            <a:off x="5259152" y="11795613"/>
            <a:ext cx="37095" cy="37147"/>
          </a:xfrm>
          <a:custGeom>
            <a:avLst/>
            <a:gdLst>
              <a:gd name="connsiteX0" fmla="*/ 36798 w 37095"/>
              <a:gd name="connsiteY0" fmla="*/ 16306 h 37147"/>
              <a:gd name="connsiteX1" fmla="*/ 20463 w 37095"/>
              <a:gd name="connsiteY1" fmla="*/ 36841 h 37147"/>
              <a:gd name="connsiteX2" fmla="*/ -57 w 37095"/>
              <a:gd name="connsiteY2" fmla="*/ 20494 h 37147"/>
              <a:gd name="connsiteX3" fmla="*/ 16278 w 37095"/>
              <a:gd name="connsiteY3" fmla="*/ -40 h 37147"/>
              <a:gd name="connsiteX4" fmla="*/ 18347 w 37095"/>
              <a:gd name="connsiteY4" fmla="*/ -159 h 37147"/>
              <a:gd name="connsiteX5" fmla="*/ 36798 w 37095"/>
              <a:gd name="connsiteY5" fmla="*/ 16306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95" h="37147">
                <a:moveTo>
                  <a:pt x="36798" y="16306"/>
                </a:moveTo>
                <a:cubicBezTo>
                  <a:pt x="37953" y="26491"/>
                  <a:pt x="30640" y="35685"/>
                  <a:pt x="20463" y="36841"/>
                </a:cubicBezTo>
                <a:cubicBezTo>
                  <a:pt x="10286" y="37997"/>
                  <a:pt x="1098" y="30678"/>
                  <a:pt x="-57" y="20494"/>
                </a:cubicBezTo>
                <a:cubicBezTo>
                  <a:pt x="-1213" y="10310"/>
                  <a:pt x="6101" y="1116"/>
                  <a:pt x="16278" y="-40"/>
                </a:cubicBezTo>
                <a:cubicBezTo>
                  <a:pt x="16965" y="-118"/>
                  <a:pt x="17655" y="-157"/>
                  <a:pt x="18347" y="-159"/>
                </a:cubicBezTo>
                <a:cubicBezTo>
                  <a:pt x="27982" y="-700"/>
                  <a:pt x="36236" y="6666"/>
                  <a:pt x="36798" y="16306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3CC3E6-25A3-C541-B0D0-53174EC33C04}"/>
              </a:ext>
            </a:extLst>
          </p:cNvPr>
          <p:cNvSpPr/>
          <p:nvPr/>
        </p:nvSpPr>
        <p:spPr>
          <a:xfrm>
            <a:off x="11136313" y="0"/>
            <a:ext cx="1055687" cy="6857999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1BBC78-E6A3-6B49-999A-47277825FD96}"/>
              </a:ext>
            </a:extLst>
          </p:cNvPr>
          <p:cNvSpPr/>
          <p:nvPr/>
        </p:nvSpPr>
        <p:spPr>
          <a:xfrm>
            <a:off x="-1192317" y="-531440"/>
            <a:ext cx="2174980" cy="7776864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4CDBFF-E489-3949-85AF-F4A3FA5B6038}"/>
              </a:ext>
            </a:extLst>
          </p:cNvPr>
          <p:cNvSpPr/>
          <p:nvPr/>
        </p:nvSpPr>
        <p:spPr>
          <a:xfrm>
            <a:off x="-185157" y="-27384"/>
            <a:ext cx="11321470" cy="980728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A818688-4F75-6E46-861C-0D89D5602F38}"/>
              </a:ext>
            </a:extLst>
          </p:cNvPr>
          <p:cNvSpPr/>
          <p:nvPr/>
        </p:nvSpPr>
        <p:spPr>
          <a:xfrm>
            <a:off x="1976973" y="118540"/>
            <a:ext cx="7248214" cy="6742668"/>
          </a:xfrm>
          <a:prstGeom prst="ellipse">
            <a:avLst/>
          </a:prstGeom>
          <a:solidFill>
            <a:srgbClr val="FFF9DC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67088A9-46BF-8343-B07A-D99BAC5338CC}"/>
              </a:ext>
            </a:extLst>
          </p:cNvPr>
          <p:cNvGrpSpPr/>
          <p:nvPr/>
        </p:nvGrpSpPr>
        <p:grpSpPr>
          <a:xfrm>
            <a:off x="11424592" y="428153"/>
            <a:ext cx="352425" cy="336551"/>
            <a:chOff x="368300" y="476672"/>
            <a:chExt cx="352425" cy="336551"/>
          </a:xfrm>
          <a:solidFill>
            <a:srgbClr val="E0AA3D"/>
          </a:solidFill>
        </p:grpSpPr>
        <p:sp>
          <p:nvSpPr>
            <p:cNvPr id="97" name="Rectangle: Rounded Corners 7">
              <a:extLst>
                <a:ext uri="{FF2B5EF4-FFF2-40B4-BE49-F238E27FC236}">
                  <a16:creationId xmlns:a16="http://schemas.microsoft.com/office/drawing/2014/main" id="{8E6FC335-599F-DA49-A462-FCD7F448707B}"/>
                </a:ext>
              </a:extLst>
            </p:cNvPr>
            <p:cNvSpPr/>
            <p:nvPr/>
          </p:nvSpPr>
          <p:spPr>
            <a:xfrm>
              <a:off x="368300" y="476672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8" name="Rectangle: Rounded Corners 9">
              <a:extLst>
                <a:ext uri="{FF2B5EF4-FFF2-40B4-BE49-F238E27FC236}">
                  <a16:creationId xmlns:a16="http://schemas.microsoft.com/office/drawing/2014/main" id="{79E5C5F5-F151-AB48-A8B6-964FAD70E142}"/>
                </a:ext>
              </a:extLst>
            </p:cNvPr>
            <p:cNvSpPr/>
            <p:nvPr/>
          </p:nvSpPr>
          <p:spPr>
            <a:xfrm>
              <a:off x="368300" y="610021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9" name="Rectangle: Rounded Corners 10">
              <a:extLst>
                <a:ext uri="{FF2B5EF4-FFF2-40B4-BE49-F238E27FC236}">
                  <a16:creationId xmlns:a16="http://schemas.microsoft.com/office/drawing/2014/main" id="{4344BCC4-A2C2-B74E-B28B-A88FFA25F61B}"/>
                </a:ext>
              </a:extLst>
            </p:cNvPr>
            <p:cNvSpPr/>
            <p:nvPr/>
          </p:nvSpPr>
          <p:spPr>
            <a:xfrm>
              <a:off x="368300" y="743370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4F290D0-FBE8-6743-912D-92832B431FF2}"/>
              </a:ext>
            </a:extLst>
          </p:cNvPr>
          <p:cNvSpPr txBox="1"/>
          <p:nvPr/>
        </p:nvSpPr>
        <p:spPr>
          <a:xfrm>
            <a:off x="7680176" y="3953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DF9F3B"/>
                </a:solidFill>
                <a:latin typeface="Century Gothic" panose="020B0502020202020204" pitchFamily="34" charset="0"/>
              </a:rPr>
              <a:t>Home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5B1C06-984C-274F-8B48-9CA39179BD24}"/>
              </a:ext>
            </a:extLst>
          </p:cNvPr>
          <p:cNvSpPr txBox="1"/>
          <p:nvPr/>
        </p:nvSpPr>
        <p:spPr>
          <a:xfrm>
            <a:off x="8590044" y="395372"/>
            <a:ext cx="13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>
                <a:solidFill>
                  <a:srgbClr val="EFD49E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A53E59-5E41-2841-9BB9-31EB7E42FDB2}"/>
              </a:ext>
            </a:extLst>
          </p:cNvPr>
          <p:cNvSpPr txBox="1"/>
          <p:nvPr/>
        </p:nvSpPr>
        <p:spPr>
          <a:xfrm>
            <a:off x="9814180" y="395372"/>
            <a:ext cx="13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>
                <a:solidFill>
                  <a:srgbClr val="EFD49E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pic>
        <p:nvPicPr>
          <p:cNvPr id="83" name="Graphic 82" descr="Magnifying glass">
            <a:extLst>
              <a:ext uri="{FF2B5EF4-FFF2-40B4-BE49-F238E27FC236}">
                <a16:creationId xmlns:a16="http://schemas.microsoft.com/office/drawing/2014/main" id="{F33671D4-CCEA-004D-A55A-415D7BAED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352" y="332656"/>
            <a:ext cx="403013" cy="403013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D16471-CFF1-A647-8689-75706CBD949D}"/>
              </a:ext>
            </a:extLst>
          </p:cNvPr>
          <p:cNvGrpSpPr/>
          <p:nvPr/>
        </p:nvGrpSpPr>
        <p:grpSpPr>
          <a:xfrm>
            <a:off x="-9601744" y="1700808"/>
            <a:ext cx="5041628" cy="2588225"/>
            <a:chOff x="839416" y="1988840"/>
            <a:chExt cx="5041628" cy="258822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551301A-939F-B14A-A5B8-5C2A85C9B2E4}"/>
                </a:ext>
              </a:extLst>
            </p:cNvPr>
            <p:cNvSpPr txBox="1"/>
            <p:nvPr/>
          </p:nvSpPr>
          <p:spPr>
            <a:xfrm>
              <a:off x="840420" y="1988840"/>
              <a:ext cx="38874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4000" b="1" dirty="0">
                  <a:solidFill>
                    <a:srgbClr val="DF9F3B"/>
                  </a:solidFill>
                  <a:latin typeface="Century Gothic" panose="020B0502020202020204" pitchFamily="34" charset="0"/>
                </a:rPr>
                <a:t>Insert Title Here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A2D4DD8-ED1E-DC47-B0A6-2A3F5031F32A}"/>
                </a:ext>
              </a:extLst>
            </p:cNvPr>
            <p:cNvSpPr txBox="1"/>
            <p:nvPr/>
          </p:nvSpPr>
          <p:spPr>
            <a:xfrm>
              <a:off x="839416" y="2945849"/>
              <a:ext cx="504162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8C726A"/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sz="2000" dirty="0" err="1">
                  <a:solidFill>
                    <a:srgbClr val="8C726A"/>
                  </a:solidFill>
                </a:rPr>
                <a:t>urna</a:t>
              </a:r>
              <a:r>
                <a:rPr lang="en-US" sz="2000" dirty="0">
                  <a:solidFill>
                    <a:srgbClr val="8C726A"/>
                  </a:solidFill>
                </a:rPr>
                <a:t>.</a:t>
              </a:r>
              <a:endParaRPr lang="en-VN" sz="2000" dirty="0">
                <a:solidFill>
                  <a:srgbClr val="8C726A"/>
                </a:solidFill>
              </a:endParaRPr>
            </a:p>
          </p:txBody>
        </p:sp>
      </p:grp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CFCBFDB1-018C-8F44-A573-BD29BD4FA388}"/>
              </a:ext>
            </a:extLst>
          </p:cNvPr>
          <p:cNvSpPr/>
          <p:nvPr/>
        </p:nvSpPr>
        <p:spPr>
          <a:xfrm>
            <a:off x="-1351412" y="6525344"/>
            <a:ext cx="14288172" cy="5074836"/>
          </a:xfrm>
          <a:prstGeom prst="roundRect">
            <a:avLst/>
          </a:prstGeom>
          <a:solidFill>
            <a:srgbClr val="6B4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5D1B66-B270-C844-9459-85A3BAF9519B}"/>
              </a:ext>
            </a:extLst>
          </p:cNvPr>
          <p:cNvGrpSpPr/>
          <p:nvPr/>
        </p:nvGrpSpPr>
        <p:grpSpPr>
          <a:xfrm>
            <a:off x="-14354272" y="1796553"/>
            <a:ext cx="3796401" cy="5048783"/>
            <a:chOff x="5619830" y="1322920"/>
            <a:chExt cx="2627721" cy="349457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084DE70-0A70-E249-972E-9F9FE2AA2143}"/>
                </a:ext>
              </a:extLst>
            </p:cNvPr>
            <p:cNvGrpSpPr/>
            <p:nvPr/>
          </p:nvGrpSpPr>
          <p:grpSpPr>
            <a:xfrm>
              <a:off x="6028303" y="1322920"/>
              <a:ext cx="1600028" cy="3100678"/>
              <a:chOff x="8630598" y="1748300"/>
              <a:chExt cx="873355" cy="1692466"/>
            </a:xfrm>
          </p:grpSpPr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6AA20CE-0A32-3045-B8DF-DC6C15AC7F40}"/>
                  </a:ext>
                </a:extLst>
              </p:cNvPr>
              <p:cNvSpPr/>
              <p:nvPr/>
            </p:nvSpPr>
            <p:spPr>
              <a:xfrm>
                <a:off x="8630598" y="1748300"/>
                <a:ext cx="873355" cy="1550354"/>
              </a:xfrm>
              <a:custGeom>
                <a:avLst/>
                <a:gdLst>
                  <a:gd name="connsiteX0" fmla="*/ 519729 w 1030781"/>
                  <a:gd name="connsiteY0" fmla="*/ 1826858 h 1829811"/>
                  <a:gd name="connsiteX1" fmla="*/ 10907 w 1030781"/>
                  <a:gd name="connsiteY1" fmla="*/ 1505294 h 1829811"/>
                  <a:gd name="connsiteX2" fmla="*/ 78586 w 1030781"/>
                  <a:gd name="connsiteY2" fmla="*/ 965607 h 1829811"/>
                  <a:gd name="connsiteX3" fmla="*/ 245975 w 1030781"/>
                  <a:gd name="connsiteY3" fmla="*/ 511741 h 1829811"/>
                  <a:gd name="connsiteX4" fmla="*/ 484750 w 1030781"/>
                  <a:gd name="connsiteY4" fmla="*/ 8535 h 1829811"/>
                  <a:gd name="connsiteX5" fmla="*/ 890439 w 1030781"/>
                  <a:gd name="connsiteY5" fmla="*/ 698050 h 1829811"/>
                  <a:gd name="connsiteX6" fmla="*/ 947471 w 1030781"/>
                  <a:gd name="connsiteY6" fmla="*/ 1228021 h 1829811"/>
                  <a:gd name="connsiteX7" fmla="*/ 1007069 w 1030781"/>
                  <a:gd name="connsiteY7" fmla="*/ 1584542 h 1829811"/>
                  <a:gd name="connsiteX8" fmla="*/ 519729 w 1030781"/>
                  <a:gd name="connsiteY8" fmla="*/ 1826858 h 182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811">
                    <a:moveTo>
                      <a:pt x="519729" y="1826858"/>
                    </a:moveTo>
                    <a:cubicBezTo>
                      <a:pt x="519729" y="1826858"/>
                      <a:pt x="68890" y="1835906"/>
                      <a:pt x="10907" y="1505294"/>
                    </a:cubicBezTo>
                    <a:cubicBezTo>
                      <a:pt x="-47075" y="1174681"/>
                      <a:pt x="146264" y="1175157"/>
                      <a:pt x="78586" y="965607"/>
                    </a:cubicBezTo>
                    <a:cubicBezTo>
                      <a:pt x="10907" y="756057"/>
                      <a:pt x="133051" y="614706"/>
                      <a:pt x="245975" y="511741"/>
                    </a:cubicBezTo>
                    <a:cubicBezTo>
                      <a:pt x="358899" y="408776"/>
                      <a:pt x="251773" y="55303"/>
                      <a:pt x="484750" y="8535"/>
                    </a:cubicBezTo>
                    <a:cubicBezTo>
                      <a:pt x="955455" y="-85953"/>
                      <a:pt x="748809" y="616897"/>
                      <a:pt x="890439" y="698050"/>
                    </a:cubicBezTo>
                    <a:cubicBezTo>
                      <a:pt x="1028932" y="777488"/>
                      <a:pt x="1094234" y="1063048"/>
                      <a:pt x="947471" y="1228021"/>
                    </a:cubicBezTo>
                    <a:cubicBezTo>
                      <a:pt x="886636" y="1296601"/>
                      <a:pt x="1055832" y="1430141"/>
                      <a:pt x="1007069" y="1584542"/>
                    </a:cubicBezTo>
                    <a:cubicBezTo>
                      <a:pt x="941577" y="1792282"/>
                      <a:pt x="747383" y="1842955"/>
                      <a:pt x="519729" y="1826858"/>
                    </a:cubicBezTo>
                    <a:close/>
                  </a:path>
                </a:pathLst>
              </a:custGeom>
              <a:solidFill>
                <a:srgbClr val="F58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C9828A32-BA86-0F48-8D3C-FABFD44C7F71}"/>
                  </a:ext>
                </a:extLst>
              </p:cNvPr>
              <p:cNvSpPr/>
              <p:nvPr/>
            </p:nvSpPr>
            <p:spPr>
              <a:xfrm>
                <a:off x="9038013" y="2082697"/>
                <a:ext cx="36810" cy="1358069"/>
              </a:xfrm>
              <a:custGeom>
                <a:avLst/>
                <a:gdLst>
                  <a:gd name="connsiteX0" fmla="*/ 41632 w 43445"/>
                  <a:gd name="connsiteY0" fmla="*/ 1602683 h 1602866"/>
                  <a:gd name="connsiteX1" fmla="*/ 25758 w 43445"/>
                  <a:gd name="connsiteY1" fmla="*/ 1602683 h 1602866"/>
                  <a:gd name="connsiteX2" fmla="*/ -96 w 43445"/>
                  <a:gd name="connsiteY2" fmla="*/ 292 h 1602866"/>
                  <a:gd name="connsiteX3" fmla="*/ 15778 w 43445"/>
                  <a:gd name="connsiteY3" fmla="*/ -184 h 1602866"/>
                  <a:gd name="connsiteX4" fmla="*/ 41632 w 43445"/>
                  <a:gd name="connsiteY4" fmla="*/ 1602683 h 160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5" h="1602866">
                    <a:moveTo>
                      <a:pt x="41632" y="1602683"/>
                    </a:moveTo>
                    <a:lnTo>
                      <a:pt x="25758" y="1602683"/>
                    </a:lnTo>
                    <a:cubicBezTo>
                      <a:pt x="35264" y="1206347"/>
                      <a:pt x="284" y="12008"/>
                      <a:pt x="-96" y="292"/>
                    </a:cubicBezTo>
                    <a:lnTo>
                      <a:pt x="15778" y="-184"/>
                    </a:lnTo>
                    <a:cubicBezTo>
                      <a:pt x="16158" y="11436"/>
                      <a:pt x="51423" y="1205967"/>
                      <a:pt x="41632" y="1602683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05A5EAC-CD55-F845-9223-E01923684481}"/>
                  </a:ext>
                </a:extLst>
              </p:cNvPr>
              <p:cNvSpPr/>
              <p:nvPr/>
            </p:nvSpPr>
            <p:spPr>
              <a:xfrm>
                <a:off x="9055570" y="2240552"/>
                <a:ext cx="172700" cy="285688"/>
              </a:xfrm>
              <a:custGeom>
                <a:avLst/>
                <a:gdLst>
                  <a:gd name="connsiteX0" fmla="*/ 1520 w 203830"/>
                  <a:gd name="connsiteY0" fmla="*/ 337001 h 337184"/>
                  <a:gd name="connsiteX1" fmla="*/ -96 w 203830"/>
                  <a:gd name="connsiteY1" fmla="*/ 321285 h 337184"/>
                  <a:gd name="connsiteX2" fmla="*/ 140203 w 203830"/>
                  <a:gd name="connsiteY2" fmla="*/ 247561 h 337184"/>
                  <a:gd name="connsiteX3" fmla="*/ 182217 w 203830"/>
                  <a:gd name="connsiteY3" fmla="*/ 2769 h 337184"/>
                  <a:gd name="connsiteX4" fmla="*/ 197806 w 203830"/>
                  <a:gd name="connsiteY4" fmla="*/ -184 h 337184"/>
                  <a:gd name="connsiteX5" fmla="*/ 152940 w 203830"/>
                  <a:gd name="connsiteY5" fmla="*/ 256991 h 337184"/>
                  <a:gd name="connsiteX6" fmla="*/ 1520 w 203830"/>
                  <a:gd name="connsiteY6" fmla="*/ 337001 h 337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0" h="337184">
                    <a:moveTo>
                      <a:pt x="1520" y="337001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561"/>
                    </a:cubicBezTo>
                    <a:cubicBezTo>
                      <a:pt x="209782" y="153930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197"/>
                      <a:pt x="226322" y="157931"/>
                      <a:pt x="152940" y="256991"/>
                    </a:cubicBezTo>
                    <a:cubicBezTo>
                      <a:pt x="118531" y="303663"/>
                      <a:pt x="67582" y="330619"/>
                      <a:pt x="1520" y="337001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541156FE-C713-0F4C-BA76-D62EBB797AE0}"/>
                  </a:ext>
                </a:extLst>
              </p:cNvPr>
              <p:cNvSpPr/>
              <p:nvPr/>
            </p:nvSpPr>
            <p:spPr>
              <a:xfrm>
                <a:off x="8869270" y="2450783"/>
                <a:ext cx="189279" cy="485751"/>
              </a:xfrm>
              <a:custGeom>
                <a:avLst/>
                <a:gdLst>
                  <a:gd name="connsiteX0" fmla="*/ 217409 w 223397"/>
                  <a:gd name="connsiteY0" fmla="*/ 573126 h 573309"/>
                  <a:gd name="connsiteX1" fmla="*/ 7815 w 223397"/>
                  <a:gd name="connsiteY1" fmla="*/ -184 h 573309"/>
                  <a:gd name="connsiteX2" fmla="*/ 23404 w 223397"/>
                  <a:gd name="connsiteY2" fmla="*/ 2197 h 573309"/>
                  <a:gd name="connsiteX3" fmla="*/ 22359 w 223397"/>
                  <a:gd name="connsiteY3" fmla="*/ 241560 h 573309"/>
                  <a:gd name="connsiteX4" fmla="*/ 223302 w 223397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7" h="573309">
                    <a:moveTo>
                      <a:pt x="217409" y="573126"/>
                    </a:moveTo>
                    <a:cubicBezTo>
                      <a:pt x="-61194" y="462445"/>
                      <a:pt x="7055" y="4388"/>
                      <a:pt x="7815" y="-184"/>
                    </a:cubicBezTo>
                    <a:lnTo>
                      <a:pt x="23404" y="2197"/>
                    </a:lnTo>
                    <a:cubicBezTo>
                      <a:pt x="12959" y="81620"/>
                      <a:pt x="12608" y="162049"/>
                      <a:pt x="22359" y="241560"/>
                    </a:cubicBezTo>
                    <a:cubicBezTo>
                      <a:pt x="44221" y="407486"/>
                      <a:pt x="111804" y="514071"/>
                      <a:pt x="223302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F8982F75-628B-1A43-92AD-340F853151F2}"/>
                  </a:ext>
                </a:extLst>
              </p:cNvPr>
              <p:cNvSpPr/>
              <p:nvPr/>
            </p:nvSpPr>
            <p:spPr>
              <a:xfrm>
                <a:off x="9068859" y="2726061"/>
                <a:ext cx="203113" cy="372686"/>
              </a:xfrm>
              <a:custGeom>
                <a:avLst/>
                <a:gdLst>
                  <a:gd name="connsiteX0" fmla="*/ 5037 w 239725"/>
                  <a:gd name="connsiteY0" fmla="*/ 439680 h 439864"/>
                  <a:gd name="connsiteX1" fmla="*/ -96 w 239725"/>
                  <a:gd name="connsiteY1" fmla="*/ 424631 h 439864"/>
                  <a:gd name="connsiteX2" fmla="*/ 223660 w 239725"/>
                  <a:gd name="connsiteY2" fmla="*/ -184 h 439864"/>
                  <a:gd name="connsiteX3" fmla="*/ 239629 w 239725"/>
                  <a:gd name="connsiteY3" fmla="*/ -184 h 439864"/>
                  <a:gd name="connsiteX4" fmla="*/ 5037 w 23972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25" h="439864">
                    <a:moveTo>
                      <a:pt x="5037" y="439680"/>
                    </a:moveTo>
                    <a:lnTo>
                      <a:pt x="-96" y="424631"/>
                    </a:lnTo>
                    <a:cubicBezTo>
                      <a:pt x="222044" y="348431"/>
                      <a:pt x="223660" y="3340"/>
                      <a:pt x="223660" y="-184"/>
                    </a:cubicBezTo>
                    <a:lnTo>
                      <a:pt x="239629" y="-184"/>
                    </a:lnTo>
                    <a:cubicBezTo>
                      <a:pt x="239629" y="3340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31AFD23-A23E-0445-899D-A2A1EBF47189}"/>
                </a:ext>
              </a:extLst>
            </p:cNvPr>
            <p:cNvGrpSpPr/>
            <p:nvPr/>
          </p:nvGrpSpPr>
          <p:grpSpPr>
            <a:xfrm>
              <a:off x="5619830" y="2751164"/>
              <a:ext cx="990942" cy="1920229"/>
              <a:chOff x="7949097" y="2181608"/>
              <a:chExt cx="873355" cy="1692371"/>
            </a:xfrm>
          </p:grpSpPr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61626E9D-1308-174D-B6FB-F1BB90C3DCD7}"/>
                  </a:ext>
                </a:extLst>
              </p:cNvPr>
              <p:cNvSpPr/>
              <p:nvPr/>
            </p:nvSpPr>
            <p:spPr>
              <a:xfrm>
                <a:off x="7949097" y="2181608"/>
                <a:ext cx="873355" cy="1550178"/>
              </a:xfrm>
              <a:custGeom>
                <a:avLst/>
                <a:gdLst>
                  <a:gd name="connsiteX0" fmla="*/ 519730 w 1030781"/>
                  <a:gd name="connsiteY0" fmla="*/ 1826651 h 1829604"/>
                  <a:gd name="connsiteX1" fmla="*/ 10908 w 1030781"/>
                  <a:gd name="connsiteY1" fmla="*/ 1504991 h 1829604"/>
                  <a:gd name="connsiteX2" fmla="*/ 78586 w 1030781"/>
                  <a:gd name="connsiteY2" fmla="*/ 965590 h 1829604"/>
                  <a:gd name="connsiteX3" fmla="*/ 245975 w 1030781"/>
                  <a:gd name="connsiteY3" fmla="*/ 511724 h 1829604"/>
                  <a:gd name="connsiteX4" fmla="*/ 484750 w 1030781"/>
                  <a:gd name="connsiteY4" fmla="*/ 8518 h 1829604"/>
                  <a:gd name="connsiteX5" fmla="*/ 890439 w 1030781"/>
                  <a:gd name="connsiteY5" fmla="*/ 698128 h 1829604"/>
                  <a:gd name="connsiteX6" fmla="*/ 947471 w 1030781"/>
                  <a:gd name="connsiteY6" fmla="*/ 1228099 h 1829604"/>
                  <a:gd name="connsiteX7" fmla="*/ 1006974 w 1030781"/>
                  <a:gd name="connsiteY7" fmla="*/ 1584525 h 1829604"/>
                  <a:gd name="connsiteX8" fmla="*/ 519730 w 1030781"/>
                  <a:gd name="connsiteY8" fmla="*/ 1826651 h 182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604">
                    <a:moveTo>
                      <a:pt x="519730" y="1826651"/>
                    </a:moveTo>
                    <a:cubicBezTo>
                      <a:pt x="519730" y="1826651"/>
                      <a:pt x="68890" y="1835318"/>
                      <a:pt x="10908" y="1504991"/>
                    </a:cubicBezTo>
                    <a:cubicBezTo>
                      <a:pt x="-47075" y="1174664"/>
                      <a:pt x="146264" y="1174378"/>
                      <a:pt x="78586" y="965590"/>
                    </a:cubicBezTo>
                    <a:cubicBezTo>
                      <a:pt x="10908" y="756802"/>
                      <a:pt x="133147" y="614689"/>
                      <a:pt x="245975" y="511724"/>
                    </a:cubicBezTo>
                    <a:cubicBezTo>
                      <a:pt x="358804" y="408759"/>
                      <a:pt x="251869" y="55286"/>
                      <a:pt x="484750" y="8518"/>
                    </a:cubicBezTo>
                    <a:cubicBezTo>
                      <a:pt x="955455" y="-85874"/>
                      <a:pt x="748809" y="616975"/>
                      <a:pt x="890439" y="698128"/>
                    </a:cubicBezTo>
                    <a:cubicBezTo>
                      <a:pt x="1028932" y="777472"/>
                      <a:pt x="1094234" y="1063031"/>
                      <a:pt x="947471" y="1228099"/>
                    </a:cubicBezTo>
                    <a:cubicBezTo>
                      <a:pt x="886541" y="1296584"/>
                      <a:pt x="1055737" y="1430125"/>
                      <a:pt x="1006974" y="1584525"/>
                    </a:cubicBezTo>
                    <a:cubicBezTo>
                      <a:pt x="941673" y="1792075"/>
                      <a:pt x="747098" y="1842748"/>
                      <a:pt x="519730" y="1826651"/>
                    </a:cubicBezTo>
                    <a:close/>
                  </a:path>
                </a:pathLst>
              </a:custGeom>
              <a:solidFill>
                <a:srgbClr val="F05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5EDC48E-F738-FD42-8F63-184C80406D7D}"/>
                  </a:ext>
                </a:extLst>
              </p:cNvPr>
              <p:cNvSpPr/>
              <p:nvPr/>
            </p:nvSpPr>
            <p:spPr>
              <a:xfrm>
                <a:off x="8356513" y="2516314"/>
                <a:ext cx="36797" cy="1357665"/>
              </a:xfrm>
              <a:custGeom>
                <a:avLst/>
                <a:gdLst>
                  <a:gd name="connsiteX0" fmla="*/ 41633 w 43430"/>
                  <a:gd name="connsiteY0" fmla="*/ 1602207 h 1602390"/>
                  <a:gd name="connsiteX1" fmla="*/ 25758 w 43430"/>
                  <a:gd name="connsiteY1" fmla="*/ 1602207 h 1602390"/>
                  <a:gd name="connsiteX2" fmla="*/ -96 w 43430"/>
                  <a:gd name="connsiteY2" fmla="*/ -184 h 1602390"/>
                  <a:gd name="connsiteX3" fmla="*/ 15778 w 43430"/>
                  <a:gd name="connsiteY3" fmla="*/ -184 h 1602390"/>
                  <a:gd name="connsiteX4" fmla="*/ 41633 w 43430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" h="1602390">
                    <a:moveTo>
                      <a:pt x="41633" y="1602207"/>
                    </a:moveTo>
                    <a:lnTo>
                      <a:pt x="25758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5778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300BDF4-C701-DA43-B76D-3D50C59E82B7}"/>
                  </a:ext>
                </a:extLst>
              </p:cNvPr>
              <p:cNvSpPr/>
              <p:nvPr/>
            </p:nvSpPr>
            <p:spPr>
              <a:xfrm>
                <a:off x="8374070" y="2673926"/>
                <a:ext cx="172733" cy="285769"/>
              </a:xfrm>
              <a:custGeom>
                <a:avLst/>
                <a:gdLst>
                  <a:gd name="connsiteX0" fmla="*/ 1520 w 203869"/>
                  <a:gd name="connsiteY0" fmla="*/ 337096 h 337280"/>
                  <a:gd name="connsiteX1" fmla="*/ -96 w 203869"/>
                  <a:gd name="connsiteY1" fmla="*/ 321285 h 337280"/>
                  <a:gd name="connsiteX2" fmla="*/ 140203 w 203869"/>
                  <a:gd name="connsiteY2" fmla="*/ 247657 h 337280"/>
                  <a:gd name="connsiteX3" fmla="*/ 182217 w 203869"/>
                  <a:gd name="connsiteY3" fmla="*/ 2769 h 337280"/>
                  <a:gd name="connsiteX4" fmla="*/ 197805 w 203869"/>
                  <a:gd name="connsiteY4" fmla="*/ -184 h 337280"/>
                  <a:gd name="connsiteX5" fmla="*/ 152940 w 203869"/>
                  <a:gd name="connsiteY5" fmla="*/ 256991 h 337280"/>
                  <a:gd name="connsiteX6" fmla="*/ 1520 w 203869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69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657"/>
                    </a:cubicBezTo>
                    <a:cubicBezTo>
                      <a:pt x="209782" y="154121"/>
                      <a:pt x="182502" y="4293"/>
                      <a:pt x="182217" y="2769"/>
                    </a:cubicBezTo>
                    <a:lnTo>
                      <a:pt x="197805" y="-184"/>
                    </a:lnTo>
                    <a:cubicBezTo>
                      <a:pt x="199041" y="6293"/>
                      <a:pt x="226321" y="157931"/>
                      <a:pt x="152940" y="256991"/>
                    </a:cubicBezTo>
                    <a:cubicBezTo>
                      <a:pt x="118626" y="303378"/>
                      <a:pt x="6758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5E7A4F4B-8CF5-284A-A002-622BA6919D7F}"/>
                  </a:ext>
                </a:extLst>
              </p:cNvPr>
              <p:cNvSpPr/>
              <p:nvPr/>
            </p:nvSpPr>
            <p:spPr>
              <a:xfrm>
                <a:off x="8187773" y="2883834"/>
                <a:ext cx="189276" cy="485751"/>
              </a:xfrm>
              <a:custGeom>
                <a:avLst/>
                <a:gdLst>
                  <a:gd name="connsiteX0" fmla="*/ 217500 w 223394"/>
                  <a:gd name="connsiteY0" fmla="*/ 573126 h 573309"/>
                  <a:gd name="connsiteX1" fmla="*/ 7812 w 223394"/>
                  <a:gd name="connsiteY1" fmla="*/ -184 h 573309"/>
                  <a:gd name="connsiteX2" fmla="*/ 23496 w 223394"/>
                  <a:gd name="connsiteY2" fmla="*/ 2292 h 573309"/>
                  <a:gd name="connsiteX3" fmla="*/ 22355 w 223394"/>
                  <a:gd name="connsiteY3" fmla="*/ 241656 h 573309"/>
                  <a:gd name="connsiteX4" fmla="*/ 223298 w 223394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4" h="573309">
                    <a:moveTo>
                      <a:pt x="217500" y="573126"/>
                    </a:moveTo>
                    <a:cubicBezTo>
                      <a:pt x="-61197" y="462541"/>
                      <a:pt x="7051" y="4388"/>
                      <a:pt x="7812" y="-184"/>
                    </a:cubicBezTo>
                    <a:lnTo>
                      <a:pt x="23496" y="2292"/>
                    </a:lnTo>
                    <a:cubicBezTo>
                      <a:pt x="13043" y="81713"/>
                      <a:pt x="12660" y="162139"/>
                      <a:pt x="22355" y="241656"/>
                    </a:cubicBezTo>
                    <a:cubicBezTo>
                      <a:pt x="44217" y="407581"/>
                      <a:pt x="111800" y="514166"/>
                      <a:pt x="223298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E737F55-9414-9C42-91BA-10AF0CCA74A4}"/>
                  </a:ext>
                </a:extLst>
              </p:cNvPr>
              <p:cNvSpPr/>
              <p:nvPr/>
            </p:nvSpPr>
            <p:spPr>
              <a:xfrm>
                <a:off x="8387358" y="3159112"/>
                <a:ext cx="203033" cy="372686"/>
              </a:xfrm>
              <a:custGeom>
                <a:avLst/>
                <a:gdLst>
                  <a:gd name="connsiteX0" fmla="*/ 5037 w 239630"/>
                  <a:gd name="connsiteY0" fmla="*/ 439680 h 439864"/>
                  <a:gd name="connsiteX1" fmla="*/ -96 w 239630"/>
                  <a:gd name="connsiteY1" fmla="*/ 424726 h 439864"/>
                  <a:gd name="connsiteX2" fmla="*/ 223660 w 239630"/>
                  <a:gd name="connsiteY2" fmla="*/ -184 h 439864"/>
                  <a:gd name="connsiteX3" fmla="*/ 239534 w 239630"/>
                  <a:gd name="connsiteY3" fmla="*/ -184 h 439864"/>
                  <a:gd name="connsiteX4" fmla="*/ 5037 w 239630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30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2044" y="348526"/>
                      <a:pt x="223660" y="3340"/>
                      <a:pt x="223660" y="-184"/>
                    </a:cubicBezTo>
                    <a:lnTo>
                      <a:pt x="239534" y="-184"/>
                    </a:lnTo>
                    <a:cubicBezTo>
                      <a:pt x="239534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714418F-E394-5541-8746-A33D4E749AD6}"/>
                </a:ext>
              </a:extLst>
            </p:cNvPr>
            <p:cNvGrpSpPr/>
            <p:nvPr/>
          </p:nvGrpSpPr>
          <p:grpSpPr>
            <a:xfrm>
              <a:off x="6872035" y="2150457"/>
              <a:ext cx="1375516" cy="2667034"/>
              <a:chOff x="9265142" y="2181286"/>
              <a:chExt cx="873002" cy="1692693"/>
            </a:xfrm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9F9668F-133A-964A-9E76-42BF88596F39}"/>
                  </a:ext>
                </a:extLst>
              </p:cNvPr>
              <p:cNvSpPr/>
              <p:nvPr/>
            </p:nvSpPr>
            <p:spPr>
              <a:xfrm>
                <a:off x="9265142" y="2181286"/>
                <a:ext cx="873002" cy="1550500"/>
              </a:xfrm>
              <a:custGeom>
                <a:avLst/>
                <a:gdLst>
                  <a:gd name="connsiteX0" fmla="*/ 519734 w 1030364"/>
                  <a:gd name="connsiteY0" fmla="*/ 1827032 h 1829984"/>
                  <a:gd name="connsiteX1" fmla="*/ 10912 w 1030364"/>
                  <a:gd name="connsiteY1" fmla="*/ 1505372 h 1829984"/>
                  <a:gd name="connsiteX2" fmla="*/ 78590 w 1030364"/>
                  <a:gd name="connsiteY2" fmla="*/ 965971 h 1829984"/>
                  <a:gd name="connsiteX3" fmla="*/ 245599 w 1030364"/>
                  <a:gd name="connsiteY3" fmla="*/ 511724 h 1829984"/>
                  <a:gd name="connsiteX4" fmla="*/ 484279 w 1030364"/>
                  <a:gd name="connsiteY4" fmla="*/ 8518 h 1829984"/>
                  <a:gd name="connsiteX5" fmla="*/ 890063 w 1030364"/>
                  <a:gd name="connsiteY5" fmla="*/ 698128 h 1829984"/>
                  <a:gd name="connsiteX6" fmla="*/ 947095 w 1030364"/>
                  <a:gd name="connsiteY6" fmla="*/ 1228099 h 1829984"/>
                  <a:gd name="connsiteX7" fmla="*/ 1006694 w 1030364"/>
                  <a:gd name="connsiteY7" fmla="*/ 1584525 h 1829984"/>
                  <a:gd name="connsiteX8" fmla="*/ 519734 w 1030364"/>
                  <a:gd name="connsiteY8" fmla="*/ 1827032 h 18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364" h="1829984">
                    <a:moveTo>
                      <a:pt x="519734" y="1827032"/>
                    </a:moveTo>
                    <a:cubicBezTo>
                      <a:pt x="519734" y="1827032"/>
                      <a:pt x="68895" y="1835985"/>
                      <a:pt x="10912" y="1505372"/>
                    </a:cubicBezTo>
                    <a:cubicBezTo>
                      <a:pt x="-47071" y="1174759"/>
                      <a:pt x="146173" y="1174759"/>
                      <a:pt x="78590" y="965971"/>
                    </a:cubicBezTo>
                    <a:cubicBezTo>
                      <a:pt x="11007" y="757183"/>
                      <a:pt x="133056" y="615070"/>
                      <a:pt x="245599" y="511724"/>
                    </a:cubicBezTo>
                    <a:cubicBezTo>
                      <a:pt x="358143" y="408378"/>
                      <a:pt x="251397" y="55286"/>
                      <a:pt x="484279" y="8518"/>
                    </a:cubicBezTo>
                    <a:cubicBezTo>
                      <a:pt x="954985" y="-85874"/>
                      <a:pt x="748433" y="616975"/>
                      <a:pt x="890063" y="698128"/>
                    </a:cubicBezTo>
                    <a:cubicBezTo>
                      <a:pt x="1028556" y="777471"/>
                      <a:pt x="1093763" y="1063031"/>
                      <a:pt x="947095" y="1228099"/>
                    </a:cubicBezTo>
                    <a:cubicBezTo>
                      <a:pt x="886261" y="1296584"/>
                      <a:pt x="1055456" y="1430125"/>
                      <a:pt x="1006694" y="1584525"/>
                    </a:cubicBezTo>
                    <a:cubicBezTo>
                      <a:pt x="941582" y="1792456"/>
                      <a:pt x="747007" y="1843129"/>
                      <a:pt x="519734" y="1827032"/>
                    </a:cubicBezTo>
                    <a:close/>
                  </a:path>
                </a:pathLst>
              </a:custGeom>
              <a:solidFill>
                <a:srgbClr val="F7C77E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F4BD987-9CC5-AD43-BDF2-FF35A398F810}"/>
                  </a:ext>
                </a:extLst>
              </p:cNvPr>
              <p:cNvSpPr/>
              <p:nvPr/>
            </p:nvSpPr>
            <p:spPr>
              <a:xfrm>
                <a:off x="9672561" y="2516314"/>
                <a:ext cx="36806" cy="1357665"/>
              </a:xfrm>
              <a:custGeom>
                <a:avLst/>
                <a:gdLst>
                  <a:gd name="connsiteX0" fmla="*/ 41633 w 43441"/>
                  <a:gd name="connsiteY0" fmla="*/ 1602207 h 1602390"/>
                  <a:gd name="connsiteX1" fmla="*/ 25759 w 43441"/>
                  <a:gd name="connsiteY1" fmla="*/ 1602207 h 1602390"/>
                  <a:gd name="connsiteX2" fmla="*/ -96 w 43441"/>
                  <a:gd name="connsiteY2" fmla="*/ -184 h 1602390"/>
                  <a:gd name="connsiteX3" fmla="*/ 15778 w 43441"/>
                  <a:gd name="connsiteY3" fmla="*/ -184 h 1602390"/>
                  <a:gd name="connsiteX4" fmla="*/ 41633 w 43441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1" h="1602390">
                    <a:moveTo>
                      <a:pt x="41633" y="1602207"/>
                    </a:moveTo>
                    <a:lnTo>
                      <a:pt x="25759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6063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00EFA68-9049-724F-B741-BA4FCE6982BF}"/>
                  </a:ext>
                </a:extLst>
              </p:cNvPr>
              <p:cNvSpPr/>
              <p:nvPr/>
            </p:nvSpPr>
            <p:spPr>
              <a:xfrm>
                <a:off x="9690117" y="2673926"/>
                <a:ext cx="172693" cy="285769"/>
              </a:xfrm>
              <a:custGeom>
                <a:avLst/>
                <a:gdLst>
                  <a:gd name="connsiteX0" fmla="*/ 1520 w 203822"/>
                  <a:gd name="connsiteY0" fmla="*/ 337096 h 337280"/>
                  <a:gd name="connsiteX1" fmla="*/ -96 w 203822"/>
                  <a:gd name="connsiteY1" fmla="*/ 321285 h 337280"/>
                  <a:gd name="connsiteX2" fmla="*/ 140203 w 203822"/>
                  <a:gd name="connsiteY2" fmla="*/ 247561 h 337280"/>
                  <a:gd name="connsiteX3" fmla="*/ 182217 w 203822"/>
                  <a:gd name="connsiteY3" fmla="*/ 2769 h 337280"/>
                  <a:gd name="connsiteX4" fmla="*/ 197806 w 203822"/>
                  <a:gd name="connsiteY4" fmla="*/ -184 h 337280"/>
                  <a:gd name="connsiteX5" fmla="*/ 152845 w 203822"/>
                  <a:gd name="connsiteY5" fmla="*/ 256991 h 337280"/>
                  <a:gd name="connsiteX6" fmla="*/ 1520 w 203822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22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309" y="314903"/>
                      <a:pt x="108550" y="290138"/>
                      <a:pt x="140203" y="247561"/>
                    </a:cubicBezTo>
                    <a:cubicBezTo>
                      <a:pt x="209782" y="154026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293"/>
                      <a:pt x="226322" y="157931"/>
                      <a:pt x="152845" y="256991"/>
                    </a:cubicBezTo>
                    <a:cubicBezTo>
                      <a:pt x="118531" y="303378"/>
                      <a:pt x="6720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95011BA5-E5C4-FC49-99C6-0AA893C50B96}"/>
                  </a:ext>
                </a:extLst>
              </p:cNvPr>
              <p:cNvSpPr/>
              <p:nvPr/>
            </p:nvSpPr>
            <p:spPr>
              <a:xfrm>
                <a:off x="9503794" y="2883834"/>
                <a:ext cx="189223" cy="485751"/>
              </a:xfrm>
              <a:custGeom>
                <a:avLst/>
                <a:gdLst>
                  <a:gd name="connsiteX0" fmla="*/ 217437 w 223331"/>
                  <a:gd name="connsiteY0" fmla="*/ 573126 h 573309"/>
                  <a:gd name="connsiteX1" fmla="*/ 7749 w 223331"/>
                  <a:gd name="connsiteY1" fmla="*/ -184 h 573309"/>
                  <a:gd name="connsiteX2" fmla="*/ 23433 w 223331"/>
                  <a:gd name="connsiteY2" fmla="*/ 2292 h 573309"/>
                  <a:gd name="connsiteX3" fmla="*/ 22387 w 223331"/>
                  <a:gd name="connsiteY3" fmla="*/ 241656 h 573309"/>
                  <a:gd name="connsiteX4" fmla="*/ 223236 w 223331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31" h="573309">
                    <a:moveTo>
                      <a:pt x="217437" y="573126"/>
                    </a:moveTo>
                    <a:cubicBezTo>
                      <a:pt x="-61165" y="462541"/>
                      <a:pt x="7083" y="4388"/>
                      <a:pt x="7749" y="-184"/>
                    </a:cubicBezTo>
                    <a:lnTo>
                      <a:pt x="23433" y="2292"/>
                    </a:lnTo>
                    <a:cubicBezTo>
                      <a:pt x="12985" y="81715"/>
                      <a:pt x="12634" y="162145"/>
                      <a:pt x="22387" y="241656"/>
                    </a:cubicBezTo>
                    <a:cubicBezTo>
                      <a:pt x="44154" y="407581"/>
                      <a:pt x="111737" y="514166"/>
                      <a:pt x="223236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68805A7-A7D5-594A-A083-3EF25AFEC31B}"/>
                  </a:ext>
                </a:extLst>
              </p:cNvPr>
              <p:cNvSpPr/>
              <p:nvPr/>
            </p:nvSpPr>
            <p:spPr>
              <a:xfrm>
                <a:off x="9703406" y="3159112"/>
                <a:ext cx="202952" cy="372686"/>
              </a:xfrm>
              <a:custGeom>
                <a:avLst/>
                <a:gdLst>
                  <a:gd name="connsiteX0" fmla="*/ 5037 w 239535"/>
                  <a:gd name="connsiteY0" fmla="*/ 439680 h 439864"/>
                  <a:gd name="connsiteX1" fmla="*/ -96 w 239535"/>
                  <a:gd name="connsiteY1" fmla="*/ 424726 h 439864"/>
                  <a:gd name="connsiteX2" fmla="*/ 223565 w 239535"/>
                  <a:gd name="connsiteY2" fmla="*/ -184 h 439864"/>
                  <a:gd name="connsiteX3" fmla="*/ 239439 w 239535"/>
                  <a:gd name="connsiteY3" fmla="*/ -184 h 439864"/>
                  <a:gd name="connsiteX4" fmla="*/ 5037 w 23953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5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1949" y="348526"/>
                      <a:pt x="223565" y="3340"/>
                      <a:pt x="223565" y="-184"/>
                    </a:cubicBezTo>
                    <a:lnTo>
                      <a:pt x="239439" y="-184"/>
                    </a:lnTo>
                    <a:cubicBezTo>
                      <a:pt x="239439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7D64954-83D0-BD4E-B623-DE5169265E92}"/>
              </a:ext>
            </a:extLst>
          </p:cNvPr>
          <p:cNvGrpSpPr/>
          <p:nvPr/>
        </p:nvGrpSpPr>
        <p:grpSpPr>
          <a:xfrm>
            <a:off x="974222" y="1268760"/>
            <a:ext cx="4688514" cy="3943350"/>
            <a:chOff x="974222" y="1646238"/>
            <a:chExt cx="4688514" cy="3943350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F23A54BD-B4D0-3540-BEEC-19FB0218BD82}"/>
                </a:ext>
              </a:extLst>
            </p:cNvPr>
            <p:cNvSpPr/>
            <p:nvPr/>
          </p:nvSpPr>
          <p:spPr>
            <a:xfrm>
              <a:off x="974222" y="1646238"/>
              <a:ext cx="4688514" cy="3943350"/>
            </a:xfrm>
            <a:prstGeom prst="roundRect">
              <a:avLst/>
            </a:prstGeom>
            <a:solidFill>
              <a:srgbClr val="F7E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8BEFCAB-F577-204E-B8C1-B5C4B19BE7CB}"/>
                </a:ext>
              </a:extLst>
            </p:cNvPr>
            <p:cNvGrpSpPr/>
            <p:nvPr/>
          </p:nvGrpSpPr>
          <p:grpSpPr>
            <a:xfrm>
              <a:off x="1487438" y="2276872"/>
              <a:ext cx="3888482" cy="2093937"/>
              <a:chOff x="839416" y="1988840"/>
              <a:chExt cx="3888482" cy="2093937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0C6B3D3-6400-974D-A9C8-8ECAFC84936B}"/>
                  </a:ext>
                </a:extLst>
              </p:cNvPr>
              <p:cNvSpPr txBox="1"/>
              <p:nvPr/>
            </p:nvSpPr>
            <p:spPr>
              <a:xfrm>
                <a:off x="840420" y="1988840"/>
                <a:ext cx="38874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b="1" dirty="0">
                    <a:solidFill>
                      <a:srgbClr val="DF9F3B"/>
                    </a:solidFill>
                    <a:latin typeface="Century Gothic" panose="020B0502020202020204" pitchFamily="34" charset="0"/>
                  </a:rPr>
                  <a:t>Insert Title Here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C46B079-B028-704A-869F-B303C085534A}"/>
                  </a:ext>
                </a:extLst>
              </p:cNvPr>
              <p:cNvSpPr txBox="1"/>
              <p:nvPr/>
            </p:nvSpPr>
            <p:spPr>
              <a:xfrm>
                <a:off x="839416" y="2759338"/>
                <a:ext cx="38059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8C726A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quis </a:t>
                </a:r>
                <a:r>
                  <a:rPr lang="en-US" sz="1600" dirty="0" err="1">
                    <a:solidFill>
                      <a:srgbClr val="8C726A"/>
                    </a:solidFill>
                  </a:rPr>
                  <a:t>urna</a:t>
                </a:r>
                <a:r>
                  <a:rPr lang="en-US" sz="1600" dirty="0">
                    <a:solidFill>
                      <a:srgbClr val="8C726A"/>
                    </a:solidFill>
                  </a:rPr>
                  <a:t>.</a:t>
                </a:r>
                <a:endParaRPr lang="en-VN" sz="1600" dirty="0">
                  <a:solidFill>
                    <a:srgbClr val="8C726A"/>
                  </a:solidFill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6FC20C-7A36-A44B-A74A-CE1030108B68}"/>
              </a:ext>
            </a:extLst>
          </p:cNvPr>
          <p:cNvGrpSpPr/>
          <p:nvPr/>
        </p:nvGrpSpPr>
        <p:grpSpPr>
          <a:xfrm>
            <a:off x="6015998" y="1268760"/>
            <a:ext cx="4688514" cy="3943350"/>
            <a:chOff x="974222" y="1646238"/>
            <a:chExt cx="4688514" cy="3943350"/>
          </a:xfrm>
        </p:grpSpPr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6CB5BF31-D041-214D-8C3A-75989A765226}"/>
                </a:ext>
              </a:extLst>
            </p:cNvPr>
            <p:cNvSpPr/>
            <p:nvPr/>
          </p:nvSpPr>
          <p:spPr>
            <a:xfrm>
              <a:off x="974222" y="1646238"/>
              <a:ext cx="4688514" cy="3943350"/>
            </a:xfrm>
            <a:prstGeom prst="roundRect">
              <a:avLst/>
            </a:prstGeom>
            <a:solidFill>
              <a:srgbClr val="F7E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7C10469-BADB-7A44-A057-32BA95FFA686}"/>
                </a:ext>
              </a:extLst>
            </p:cNvPr>
            <p:cNvGrpSpPr/>
            <p:nvPr/>
          </p:nvGrpSpPr>
          <p:grpSpPr>
            <a:xfrm>
              <a:off x="1487438" y="2276872"/>
              <a:ext cx="3888482" cy="2093937"/>
              <a:chOff x="839416" y="1988840"/>
              <a:chExt cx="3888482" cy="2093937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406733C-A542-E244-91DC-B1FAC62AB414}"/>
                  </a:ext>
                </a:extLst>
              </p:cNvPr>
              <p:cNvSpPr txBox="1"/>
              <p:nvPr/>
            </p:nvSpPr>
            <p:spPr>
              <a:xfrm>
                <a:off x="840420" y="1988840"/>
                <a:ext cx="38874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b="1" dirty="0">
                    <a:solidFill>
                      <a:srgbClr val="DF9F3B"/>
                    </a:solidFill>
                    <a:latin typeface="Century Gothic" panose="020B0502020202020204" pitchFamily="34" charset="0"/>
                  </a:rPr>
                  <a:t>Insert Title Here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8C1019B-4A43-C74B-BAF0-A75F5D98D37E}"/>
                  </a:ext>
                </a:extLst>
              </p:cNvPr>
              <p:cNvSpPr txBox="1"/>
              <p:nvPr/>
            </p:nvSpPr>
            <p:spPr>
              <a:xfrm>
                <a:off x="839416" y="2759338"/>
                <a:ext cx="38059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8C726A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</a:t>
                </a:r>
                <a:r>
                  <a:rPr lang="en-US" sz="1600" dirty="0" err="1">
                    <a:solidFill>
                      <a:srgbClr val="8C726A"/>
                    </a:solidFill>
                  </a:rPr>
                  <a:t>quis</a:t>
                </a:r>
                <a:r>
                  <a:rPr lang="en-US" sz="1600" dirty="0">
                    <a:solidFill>
                      <a:srgbClr val="8C726A"/>
                    </a:solidFill>
                  </a:rPr>
                  <a:t> urna2.</a:t>
                </a:r>
                <a:endParaRPr lang="en-VN" sz="1600" dirty="0">
                  <a:solidFill>
                    <a:srgbClr val="8C726A"/>
                  </a:solidFill>
                </a:endParaRPr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606B49-21D0-4049-9529-334664F05318}"/>
              </a:ext>
            </a:extLst>
          </p:cNvPr>
          <p:cNvGrpSpPr/>
          <p:nvPr/>
        </p:nvGrpSpPr>
        <p:grpSpPr>
          <a:xfrm>
            <a:off x="13422141" y="1457400"/>
            <a:ext cx="6334952" cy="1700362"/>
            <a:chOff x="2207568" y="1457400"/>
            <a:chExt cx="6334952" cy="1700362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1AFBC5AA-F9AA-E543-B7A1-E2F1875B6575}"/>
                </a:ext>
              </a:extLst>
            </p:cNvPr>
            <p:cNvSpPr/>
            <p:nvPr/>
          </p:nvSpPr>
          <p:spPr>
            <a:xfrm>
              <a:off x="2207568" y="1457400"/>
              <a:ext cx="6334952" cy="1700362"/>
            </a:xfrm>
            <a:prstGeom prst="roundRect">
              <a:avLst>
                <a:gd name="adj" fmla="val 50000"/>
              </a:avLst>
            </a:prstGeom>
            <a:solidFill>
              <a:srgbClr val="DF9F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EF757FF-76B8-4046-B2AE-E175E7D25179}"/>
                </a:ext>
              </a:extLst>
            </p:cNvPr>
            <p:cNvSpPr txBox="1"/>
            <p:nvPr/>
          </p:nvSpPr>
          <p:spPr>
            <a:xfrm>
              <a:off x="3128902" y="1857598"/>
              <a:ext cx="48393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Lorem ipsum dolor sit amet, consectetuer </a:t>
              </a:r>
              <a:r>
                <a:rPr lang="en-US" dirty="0" err="1">
                  <a:solidFill>
                    <a:schemeClr val="bg1"/>
                  </a:solidFill>
                </a:rPr>
                <a:t>adipiscing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elit</a:t>
              </a:r>
              <a:r>
                <a:rPr lang="en-US" dirty="0">
                  <a:solidFill>
                    <a:schemeClr val="bg1"/>
                  </a:solidFill>
                </a:rPr>
                <a:t>, magna sed pulvinar </a:t>
              </a:r>
              <a:r>
                <a:rPr lang="en-US" dirty="0" err="1">
                  <a:solidFill>
                    <a:schemeClr val="bg1"/>
                  </a:solidFill>
                </a:rPr>
                <a:t>ultricies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purus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lectus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malesuada</a:t>
              </a:r>
              <a:r>
                <a:rPr lang="en-US" dirty="0">
                  <a:solidFill>
                    <a:schemeClr val="bg1"/>
                  </a:solidFill>
                </a:rPr>
                <a:t> libero, magna eros </a:t>
              </a:r>
              <a:r>
                <a:rPr lang="en-US" dirty="0" err="1">
                  <a:solidFill>
                    <a:schemeClr val="bg1"/>
                  </a:solidFill>
                </a:rPr>
                <a:t>quis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urna</a:t>
              </a:r>
              <a:r>
                <a:rPr lang="en-US" dirty="0">
                  <a:solidFill>
                    <a:schemeClr val="bg1"/>
                  </a:solidFill>
                </a:rPr>
                <a:t>. </a:t>
              </a:r>
              <a:endParaRPr lang="en-V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52586CA-BF14-0749-8425-79820381399F}"/>
              </a:ext>
            </a:extLst>
          </p:cNvPr>
          <p:cNvGrpSpPr/>
          <p:nvPr/>
        </p:nvGrpSpPr>
        <p:grpSpPr>
          <a:xfrm>
            <a:off x="14574269" y="3458182"/>
            <a:ext cx="6480720" cy="1700362"/>
            <a:chOff x="3359696" y="3458182"/>
            <a:chExt cx="6480720" cy="1700362"/>
          </a:xfrm>
        </p:grpSpPr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8D3F38AC-ECAE-FA45-9920-238328971B33}"/>
                </a:ext>
              </a:extLst>
            </p:cNvPr>
            <p:cNvSpPr/>
            <p:nvPr/>
          </p:nvSpPr>
          <p:spPr>
            <a:xfrm>
              <a:off x="3359696" y="3458182"/>
              <a:ext cx="6480720" cy="1700362"/>
            </a:xfrm>
            <a:prstGeom prst="roundRect">
              <a:avLst>
                <a:gd name="adj" fmla="val 50000"/>
              </a:avLst>
            </a:prstGeom>
            <a:solidFill>
              <a:srgbClr val="ECC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FBD719A-66E4-B04B-9C59-0D82EA79FEE6}"/>
                </a:ext>
              </a:extLst>
            </p:cNvPr>
            <p:cNvSpPr txBox="1"/>
            <p:nvPr/>
          </p:nvSpPr>
          <p:spPr>
            <a:xfrm>
              <a:off x="4242942" y="3801814"/>
              <a:ext cx="43471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Fusce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posuere</a:t>
              </a:r>
              <a:r>
                <a:rPr lang="en-US" dirty="0">
                  <a:solidFill>
                    <a:schemeClr val="bg1"/>
                  </a:solidFill>
                </a:rPr>
                <a:t>, magna sed pulvinar </a:t>
              </a:r>
              <a:r>
                <a:rPr lang="en-US" dirty="0" err="1">
                  <a:solidFill>
                    <a:schemeClr val="bg1"/>
                  </a:solidFill>
                </a:rPr>
                <a:t>ultricies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purus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lectus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malesuada</a:t>
              </a:r>
              <a:r>
                <a:rPr lang="en-US" dirty="0">
                  <a:solidFill>
                    <a:schemeClr val="bg1"/>
                  </a:solidFill>
                </a:rPr>
                <a:t> libero, sit </a:t>
              </a:r>
              <a:r>
                <a:rPr lang="en-US" dirty="0" err="1">
                  <a:solidFill>
                    <a:schemeClr val="bg1"/>
                  </a:solidFill>
                </a:rPr>
                <a:t>amet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commodo</a:t>
              </a:r>
              <a:r>
                <a:rPr lang="en-US" dirty="0">
                  <a:solidFill>
                    <a:schemeClr val="bg1"/>
                  </a:solidFill>
                </a:rPr>
                <a:t> magna eros </a:t>
              </a:r>
              <a:r>
                <a:rPr lang="en-US" dirty="0" err="1">
                  <a:solidFill>
                    <a:schemeClr val="bg1"/>
                  </a:solidFill>
                </a:rPr>
                <a:t>quis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urna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en-VN" dirty="0">
                <a:solidFill>
                  <a:schemeClr val="bg1"/>
                </a:solidFill>
              </a:endParaRPr>
            </a:p>
          </p:txBody>
        </p:sp>
      </p:grpSp>
      <p:sp>
        <p:nvSpPr>
          <p:cNvPr id="196" name="Freeform 195">
            <a:extLst>
              <a:ext uri="{FF2B5EF4-FFF2-40B4-BE49-F238E27FC236}">
                <a16:creationId xmlns:a16="http://schemas.microsoft.com/office/drawing/2014/main" id="{DA4F8328-081C-7748-80BB-364373FF18DF}"/>
              </a:ext>
            </a:extLst>
          </p:cNvPr>
          <p:cNvSpPr/>
          <p:nvPr/>
        </p:nvSpPr>
        <p:spPr>
          <a:xfrm>
            <a:off x="21339510" y="1813377"/>
            <a:ext cx="399431" cy="185213"/>
          </a:xfrm>
          <a:custGeom>
            <a:avLst/>
            <a:gdLst>
              <a:gd name="connsiteX0" fmla="*/ -96 w 205410"/>
              <a:gd name="connsiteY0" fmla="*/ 67494 h 95247"/>
              <a:gd name="connsiteX1" fmla="*/ 205315 w 205410"/>
              <a:gd name="connsiteY1" fmla="*/ 22345 h 95247"/>
              <a:gd name="connsiteX2" fmla="*/ -96 w 205410"/>
              <a:gd name="connsiteY2" fmla="*/ 67494 h 9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410" h="95247">
                <a:moveTo>
                  <a:pt x="-96" y="67494"/>
                </a:moveTo>
                <a:cubicBezTo>
                  <a:pt x="-96" y="67494"/>
                  <a:pt x="137066" y="153219"/>
                  <a:pt x="205315" y="22345"/>
                </a:cubicBezTo>
                <a:cubicBezTo>
                  <a:pt x="205315" y="21964"/>
                  <a:pt x="66822" y="-50902"/>
                  <a:pt x="-96" y="67494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C863594A-39CE-DF40-92A5-DDF12121FC14}"/>
              </a:ext>
            </a:extLst>
          </p:cNvPr>
          <p:cNvSpPr/>
          <p:nvPr/>
        </p:nvSpPr>
        <p:spPr>
          <a:xfrm>
            <a:off x="20900139" y="2213304"/>
            <a:ext cx="356627" cy="164800"/>
          </a:xfrm>
          <a:custGeom>
            <a:avLst/>
            <a:gdLst>
              <a:gd name="connsiteX0" fmla="*/ -96 w 205505"/>
              <a:gd name="connsiteY0" fmla="*/ 67211 h 94965"/>
              <a:gd name="connsiteX1" fmla="*/ 205410 w 205505"/>
              <a:gd name="connsiteY1" fmla="*/ 22062 h 94965"/>
              <a:gd name="connsiteX2" fmla="*/ -96 w 205505"/>
              <a:gd name="connsiteY2" fmla="*/ 67211 h 9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05" h="94965">
                <a:moveTo>
                  <a:pt x="-96" y="67211"/>
                </a:moveTo>
                <a:cubicBezTo>
                  <a:pt x="-96" y="67211"/>
                  <a:pt x="137066" y="152936"/>
                  <a:pt x="205410" y="22062"/>
                </a:cubicBezTo>
                <a:cubicBezTo>
                  <a:pt x="205410" y="22062"/>
                  <a:pt x="66822" y="-50804"/>
                  <a:pt x="-96" y="67211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7DD9E8ED-0E78-A940-98B7-5C41CA4A2365}"/>
              </a:ext>
            </a:extLst>
          </p:cNvPr>
          <p:cNvSpPr/>
          <p:nvPr/>
        </p:nvSpPr>
        <p:spPr>
          <a:xfrm>
            <a:off x="20118885" y="1899096"/>
            <a:ext cx="485864" cy="221877"/>
          </a:xfrm>
          <a:custGeom>
            <a:avLst/>
            <a:gdLst>
              <a:gd name="connsiteX0" fmla="*/ 206741 w 206836"/>
              <a:gd name="connsiteY0" fmla="*/ 30385 h 94455"/>
              <a:gd name="connsiteX1" fmla="*/ -96 w 206836"/>
              <a:gd name="connsiteY1" fmla="*/ 69057 h 94455"/>
              <a:gd name="connsiteX2" fmla="*/ 206741 w 206836"/>
              <a:gd name="connsiteY2" fmla="*/ 30385 h 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36" h="94455">
                <a:moveTo>
                  <a:pt x="206741" y="30385"/>
                </a:moveTo>
                <a:cubicBezTo>
                  <a:pt x="206741" y="30385"/>
                  <a:pt x="72240" y="-59531"/>
                  <a:pt x="-96" y="69057"/>
                </a:cubicBezTo>
                <a:cubicBezTo>
                  <a:pt x="189" y="69057"/>
                  <a:pt x="136401" y="146305"/>
                  <a:pt x="206741" y="30385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F2611C84-0F64-3D42-BD4D-BAB4B178AD71}"/>
              </a:ext>
            </a:extLst>
          </p:cNvPr>
          <p:cNvSpPr/>
          <p:nvPr/>
        </p:nvSpPr>
        <p:spPr>
          <a:xfrm>
            <a:off x="21751642" y="1390436"/>
            <a:ext cx="293272" cy="133927"/>
          </a:xfrm>
          <a:custGeom>
            <a:avLst/>
            <a:gdLst>
              <a:gd name="connsiteX0" fmla="*/ 206741 w 206836"/>
              <a:gd name="connsiteY0" fmla="*/ 30385 h 94455"/>
              <a:gd name="connsiteX1" fmla="*/ -96 w 206836"/>
              <a:gd name="connsiteY1" fmla="*/ 69057 h 94455"/>
              <a:gd name="connsiteX2" fmla="*/ 206741 w 206836"/>
              <a:gd name="connsiteY2" fmla="*/ 30385 h 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36" h="94455">
                <a:moveTo>
                  <a:pt x="206741" y="30385"/>
                </a:moveTo>
                <a:cubicBezTo>
                  <a:pt x="206741" y="30385"/>
                  <a:pt x="72240" y="-59531"/>
                  <a:pt x="-96" y="69057"/>
                </a:cubicBezTo>
                <a:cubicBezTo>
                  <a:pt x="-96" y="69057"/>
                  <a:pt x="136116" y="146305"/>
                  <a:pt x="206741" y="30385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4DE4BCC3-CDC7-F84D-B59A-8E29A50E54B5}"/>
              </a:ext>
            </a:extLst>
          </p:cNvPr>
          <p:cNvSpPr/>
          <p:nvPr/>
        </p:nvSpPr>
        <p:spPr>
          <a:xfrm>
            <a:off x="22366455" y="1364040"/>
            <a:ext cx="291385" cy="145242"/>
          </a:xfrm>
          <a:custGeom>
            <a:avLst/>
            <a:gdLst>
              <a:gd name="connsiteX0" fmla="*/ 205410 w 205505"/>
              <a:gd name="connsiteY0" fmla="*/ 75883 h 102435"/>
              <a:gd name="connsiteX1" fmla="*/ -96 w 205505"/>
              <a:gd name="connsiteY1" fmla="*/ 30830 h 102435"/>
              <a:gd name="connsiteX2" fmla="*/ 205410 w 205505"/>
              <a:gd name="connsiteY2" fmla="*/ 75883 h 10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05" h="102435">
                <a:moveTo>
                  <a:pt x="205410" y="75883"/>
                </a:moveTo>
                <a:cubicBezTo>
                  <a:pt x="205410" y="75883"/>
                  <a:pt x="116535" y="-59372"/>
                  <a:pt x="-96" y="30830"/>
                </a:cubicBezTo>
                <a:cubicBezTo>
                  <a:pt x="-96" y="30449"/>
                  <a:pt x="95338" y="155131"/>
                  <a:pt x="205410" y="75883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1E9D607F-ED29-2A46-936B-8CF2A2A2AFF8}"/>
              </a:ext>
            </a:extLst>
          </p:cNvPr>
          <p:cNvSpPr/>
          <p:nvPr/>
        </p:nvSpPr>
        <p:spPr>
          <a:xfrm>
            <a:off x="21547117" y="2476070"/>
            <a:ext cx="501952" cy="249685"/>
          </a:xfrm>
          <a:custGeom>
            <a:avLst/>
            <a:gdLst>
              <a:gd name="connsiteX0" fmla="*/ 205410 w 205505"/>
              <a:gd name="connsiteY0" fmla="*/ 75883 h 102224"/>
              <a:gd name="connsiteX1" fmla="*/ -96 w 205505"/>
              <a:gd name="connsiteY1" fmla="*/ 30830 h 102224"/>
              <a:gd name="connsiteX2" fmla="*/ 205410 w 205505"/>
              <a:gd name="connsiteY2" fmla="*/ 75883 h 10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05" h="102224">
                <a:moveTo>
                  <a:pt x="205410" y="75883"/>
                </a:moveTo>
                <a:cubicBezTo>
                  <a:pt x="205410" y="75883"/>
                  <a:pt x="116535" y="-59372"/>
                  <a:pt x="-96" y="30830"/>
                </a:cubicBezTo>
                <a:cubicBezTo>
                  <a:pt x="-96" y="30354"/>
                  <a:pt x="95338" y="154655"/>
                  <a:pt x="205410" y="75883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B723CE38-7BE8-034C-8B58-A0B9D73D9A31}"/>
              </a:ext>
            </a:extLst>
          </p:cNvPr>
          <p:cNvSpPr/>
          <p:nvPr/>
        </p:nvSpPr>
        <p:spPr>
          <a:xfrm>
            <a:off x="20285494" y="2624062"/>
            <a:ext cx="514467" cy="256567"/>
          </a:xfrm>
          <a:custGeom>
            <a:avLst/>
            <a:gdLst>
              <a:gd name="connsiteX0" fmla="*/ 205410 w 205505"/>
              <a:gd name="connsiteY0" fmla="*/ 75883 h 102486"/>
              <a:gd name="connsiteX1" fmla="*/ -96 w 205505"/>
              <a:gd name="connsiteY1" fmla="*/ 30830 h 102486"/>
              <a:gd name="connsiteX2" fmla="*/ 205410 w 205505"/>
              <a:gd name="connsiteY2" fmla="*/ 75883 h 1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05" h="102486">
                <a:moveTo>
                  <a:pt x="205410" y="75883"/>
                </a:moveTo>
                <a:cubicBezTo>
                  <a:pt x="205410" y="75883"/>
                  <a:pt x="116535" y="-59372"/>
                  <a:pt x="-96" y="30830"/>
                </a:cubicBezTo>
                <a:cubicBezTo>
                  <a:pt x="-96" y="30830"/>
                  <a:pt x="95337" y="155131"/>
                  <a:pt x="205410" y="75883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C9AE320-7949-EF4C-9BAE-E19E120EDCB2}"/>
              </a:ext>
            </a:extLst>
          </p:cNvPr>
          <p:cNvGrpSpPr/>
          <p:nvPr/>
        </p:nvGrpSpPr>
        <p:grpSpPr>
          <a:xfrm>
            <a:off x="3861931" y="3231078"/>
            <a:ext cx="3674229" cy="3366274"/>
            <a:chOff x="1921373" y="4149050"/>
            <a:chExt cx="2617983" cy="2398557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C81CAD07-DC31-D94A-88D1-0FF59ED655DC}"/>
                </a:ext>
              </a:extLst>
            </p:cNvPr>
            <p:cNvSpPr/>
            <p:nvPr/>
          </p:nvSpPr>
          <p:spPr>
            <a:xfrm>
              <a:off x="2799143" y="4684363"/>
              <a:ext cx="512358" cy="1477245"/>
            </a:xfrm>
            <a:custGeom>
              <a:avLst/>
              <a:gdLst>
                <a:gd name="connsiteX0" fmla="*/ 165407 w 512358"/>
                <a:gd name="connsiteY0" fmla="*/ -376 h 1477245"/>
                <a:gd name="connsiteX1" fmla="*/ 3611 w 512358"/>
                <a:gd name="connsiteY1" fmla="*/ 256491 h 1477245"/>
                <a:gd name="connsiteX2" fmla="*/ 276876 w 512358"/>
                <a:gd name="connsiteY2" fmla="*/ 769542 h 1477245"/>
                <a:gd name="connsiteX3" fmla="*/ 208560 w 512358"/>
                <a:gd name="connsiteY3" fmla="*/ 1131300 h 1477245"/>
                <a:gd name="connsiteX4" fmla="*/ 106882 w 512358"/>
                <a:gd name="connsiteY4" fmla="*/ 1441069 h 1477245"/>
                <a:gd name="connsiteX5" fmla="*/ 166204 w 512358"/>
                <a:gd name="connsiteY5" fmla="*/ 1476869 h 1477245"/>
                <a:gd name="connsiteX6" fmla="*/ 334831 w 512358"/>
                <a:gd name="connsiteY6" fmla="*/ 1174168 h 1477245"/>
                <a:gd name="connsiteX7" fmla="*/ 511315 w 512358"/>
                <a:gd name="connsiteY7" fmla="*/ 705126 h 1477245"/>
                <a:gd name="connsiteX8" fmla="*/ 165407 w 512358"/>
                <a:gd name="connsiteY8" fmla="*/ -376 h 147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358" h="1477245">
                  <a:moveTo>
                    <a:pt x="165407" y="-376"/>
                  </a:moveTo>
                  <a:cubicBezTo>
                    <a:pt x="165407" y="-376"/>
                    <a:pt x="-30320" y="50929"/>
                    <a:pt x="3611" y="256491"/>
                  </a:cubicBezTo>
                  <a:cubicBezTo>
                    <a:pt x="40046" y="476647"/>
                    <a:pt x="276876" y="769542"/>
                    <a:pt x="276876" y="769542"/>
                  </a:cubicBezTo>
                  <a:lnTo>
                    <a:pt x="208560" y="1131300"/>
                  </a:lnTo>
                  <a:lnTo>
                    <a:pt x="106882" y="1441069"/>
                  </a:lnTo>
                  <a:lnTo>
                    <a:pt x="166204" y="1476869"/>
                  </a:lnTo>
                  <a:cubicBezTo>
                    <a:pt x="166204" y="1476869"/>
                    <a:pt x="249777" y="1340055"/>
                    <a:pt x="334831" y="1174168"/>
                  </a:cubicBezTo>
                  <a:cubicBezTo>
                    <a:pt x="417722" y="1012500"/>
                    <a:pt x="501865" y="823014"/>
                    <a:pt x="511315" y="705126"/>
                  </a:cubicBezTo>
                  <a:cubicBezTo>
                    <a:pt x="530102" y="466500"/>
                    <a:pt x="165407" y="-376"/>
                    <a:pt x="165407" y="-376"/>
                  </a:cubicBezTo>
                  <a:close/>
                </a:path>
              </a:pathLst>
            </a:custGeom>
            <a:solidFill>
              <a:srgbClr val="5B37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E317D9B-EDA7-9C48-8D11-86D3FA53454B}"/>
                </a:ext>
              </a:extLst>
            </p:cNvPr>
            <p:cNvSpPr/>
            <p:nvPr/>
          </p:nvSpPr>
          <p:spPr>
            <a:xfrm>
              <a:off x="3275349" y="4166942"/>
              <a:ext cx="206195" cy="270082"/>
            </a:xfrm>
            <a:custGeom>
              <a:avLst/>
              <a:gdLst>
                <a:gd name="connsiteX0" fmla="*/ 189163 w 206195"/>
                <a:gd name="connsiteY0" fmla="*/ 50282 h 270082"/>
                <a:gd name="connsiteX1" fmla="*/ 194856 w 206195"/>
                <a:gd name="connsiteY1" fmla="*/ 130090 h 270082"/>
                <a:gd name="connsiteX2" fmla="*/ 184267 w 206195"/>
                <a:gd name="connsiteY2" fmla="*/ 207389 h 270082"/>
                <a:gd name="connsiteX3" fmla="*/ 62891 w 206195"/>
                <a:gd name="connsiteY3" fmla="*/ 262685 h 270082"/>
                <a:gd name="connsiteX4" fmla="*/ 27253 w 206195"/>
                <a:gd name="connsiteY4" fmla="*/ 54500 h 270082"/>
                <a:gd name="connsiteX5" fmla="*/ 189163 w 206195"/>
                <a:gd name="connsiteY5" fmla="*/ 50282 h 27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195" h="270082">
                  <a:moveTo>
                    <a:pt x="189163" y="50282"/>
                  </a:moveTo>
                  <a:cubicBezTo>
                    <a:pt x="189163" y="50282"/>
                    <a:pt x="203168" y="70234"/>
                    <a:pt x="194856" y="130090"/>
                  </a:cubicBezTo>
                  <a:cubicBezTo>
                    <a:pt x="203054" y="179001"/>
                    <a:pt x="219336" y="212178"/>
                    <a:pt x="184267" y="207389"/>
                  </a:cubicBezTo>
                  <a:cubicBezTo>
                    <a:pt x="177093" y="259151"/>
                    <a:pt x="152727" y="282523"/>
                    <a:pt x="62891" y="262685"/>
                  </a:cubicBezTo>
                  <a:cubicBezTo>
                    <a:pt x="-8499" y="246837"/>
                    <a:pt x="-18064" y="133396"/>
                    <a:pt x="27253" y="54500"/>
                  </a:cubicBezTo>
                  <a:cubicBezTo>
                    <a:pt x="72569" y="-24396"/>
                    <a:pt x="164797" y="-11398"/>
                    <a:pt x="189163" y="50282"/>
                  </a:cubicBez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F4EE6296-A5EF-F644-ABD1-9B24B199C531}"/>
                </a:ext>
              </a:extLst>
            </p:cNvPr>
            <p:cNvSpPr/>
            <p:nvPr/>
          </p:nvSpPr>
          <p:spPr>
            <a:xfrm>
              <a:off x="3238726" y="4375734"/>
              <a:ext cx="139707" cy="150038"/>
            </a:xfrm>
            <a:custGeom>
              <a:avLst/>
              <a:gdLst>
                <a:gd name="connsiteX0" fmla="*/ 57613 w 139707"/>
                <a:gd name="connsiteY0" fmla="*/ 0 h 150038"/>
                <a:gd name="connsiteX1" fmla="*/ 0 w 139707"/>
                <a:gd name="connsiteY1" fmla="*/ 92691 h 150038"/>
                <a:gd name="connsiteX2" fmla="*/ 71163 w 139707"/>
                <a:gd name="connsiteY2" fmla="*/ 150039 h 150038"/>
                <a:gd name="connsiteX3" fmla="*/ 139707 w 139707"/>
                <a:gd name="connsiteY3" fmla="*/ 53927 h 150038"/>
                <a:gd name="connsiteX4" fmla="*/ 57613 w 139707"/>
                <a:gd name="connsiteY4" fmla="*/ 0 h 1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07" h="150038">
                  <a:moveTo>
                    <a:pt x="57613" y="0"/>
                  </a:moveTo>
                  <a:lnTo>
                    <a:pt x="0" y="92691"/>
                  </a:lnTo>
                  <a:lnTo>
                    <a:pt x="71163" y="150039"/>
                  </a:lnTo>
                  <a:lnTo>
                    <a:pt x="139707" y="53927"/>
                  </a:lnTo>
                  <a:lnTo>
                    <a:pt x="57613" y="0"/>
                  </a:ln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520E2F76-34AB-E64A-9E49-8EE9C8C04B89}"/>
                </a:ext>
              </a:extLst>
            </p:cNvPr>
            <p:cNvSpPr/>
            <p:nvPr/>
          </p:nvSpPr>
          <p:spPr>
            <a:xfrm>
              <a:off x="2870955" y="6126150"/>
              <a:ext cx="154232" cy="156195"/>
            </a:xfrm>
            <a:custGeom>
              <a:avLst/>
              <a:gdLst>
                <a:gd name="connsiteX0" fmla="*/ 34842 w 154232"/>
                <a:gd name="connsiteY0" fmla="*/ -376 h 156195"/>
                <a:gd name="connsiteX1" fmla="*/ 94163 w 154232"/>
                <a:gd name="connsiteY1" fmla="*/ 35423 h 156195"/>
                <a:gd name="connsiteX2" fmla="*/ 148361 w 154232"/>
                <a:gd name="connsiteY2" fmla="*/ 155819 h 156195"/>
                <a:gd name="connsiteX3" fmla="*/ -341 w 154232"/>
                <a:gd name="connsiteY3" fmla="*/ 49561 h 15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232" h="156195">
                  <a:moveTo>
                    <a:pt x="34842" y="-376"/>
                  </a:moveTo>
                  <a:lnTo>
                    <a:pt x="94163" y="35423"/>
                  </a:lnTo>
                  <a:cubicBezTo>
                    <a:pt x="94163" y="35423"/>
                    <a:pt x="175460" y="83992"/>
                    <a:pt x="148361" y="155819"/>
                  </a:cubicBezTo>
                  <a:lnTo>
                    <a:pt x="-341" y="49561"/>
                  </a:ln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0B5A1F5-CF2B-6F4B-8490-F5FF16373334}"/>
                </a:ext>
              </a:extLst>
            </p:cNvPr>
            <p:cNvSpPr/>
            <p:nvPr/>
          </p:nvSpPr>
          <p:spPr>
            <a:xfrm rot="17824800">
              <a:off x="1922063" y="5503612"/>
              <a:ext cx="1042963" cy="1044343"/>
            </a:xfrm>
            <a:custGeom>
              <a:avLst/>
              <a:gdLst>
                <a:gd name="connsiteX0" fmla="*/ 1042623 w 1042963"/>
                <a:gd name="connsiteY0" fmla="*/ 521796 h 1044343"/>
                <a:gd name="connsiteX1" fmla="*/ 521141 w 1042963"/>
                <a:gd name="connsiteY1" fmla="*/ 1043968 h 1044343"/>
                <a:gd name="connsiteX2" fmla="*/ -341 w 1042963"/>
                <a:gd name="connsiteY2" fmla="*/ 521796 h 1044343"/>
                <a:gd name="connsiteX3" fmla="*/ 521141 w 1042963"/>
                <a:gd name="connsiteY3" fmla="*/ -376 h 1044343"/>
                <a:gd name="connsiteX4" fmla="*/ 1042623 w 1042963"/>
                <a:gd name="connsiteY4" fmla="*/ 521796 h 10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63" h="1044343">
                  <a:moveTo>
                    <a:pt x="1042623" y="521796"/>
                  </a:moveTo>
                  <a:cubicBezTo>
                    <a:pt x="1042623" y="810183"/>
                    <a:pt x="809147" y="1043968"/>
                    <a:pt x="521141" y="1043968"/>
                  </a:cubicBezTo>
                  <a:cubicBezTo>
                    <a:pt x="233134" y="1043968"/>
                    <a:pt x="-341" y="810183"/>
                    <a:pt x="-341" y="521796"/>
                  </a:cubicBezTo>
                  <a:cubicBezTo>
                    <a:pt x="-341" y="233408"/>
                    <a:pt x="233135" y="-376"/>
                    <a:pt x="521141" y="-376"/>
                  </a:cubicBezTo>
                  <a:cubicBezTo>
                    <a:pt x="809148" y="-376"/>
                    <a:pt x="1042623" y="233408"/>
                    <a:pt x="1042623" y="521796"/>
                  </a:cubicBez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20F2F40A-9DE4-8346-8E32-515DD840FE97}"/>
                </a:ext>
              </a:extLst>
            </p:cNvPr>
            <p:cNvSpPr/>
            <p:nvPr/>
          </p:nvSpPr>
          <p:spPr>
            <a:xfrm rot="19245000">
              <a:off x="3496393" y="5503264"/>
              <a:ext cx="1042963" cy="1044343"/>
            </a:xfrm>
            <a:custGeom>
              <a:avLst/>
              <a:gdLst>
                <a:gd name="connsiteX0" fmla="*/ 1042623 w 1042963"/>
                <a:gd name="connsiteY0" fmla="*/ 521796 h 1044343"/>
                <a:gd name="connsiteX1" fmla="*/ 521141 w 1042963"/>
                <a:gd name="connsiteY1" fmla="*/ 1043967 h 1044343"/>
                <a:gd name="connsiteX2" fmla="*/ -341 w 1042963"/>
                <a:gd name="connsiteY2" fmla="*/ 521796 h 1044343"/>
                <a:gd name="connsiteX3" fmla="*/ 521141 w 1042963"/>
                <a:gd name="connsiteY3" fmla="*/ -376 h 1044343"/>
                <a:gd name="connsiteX4" fmla="*/ 1042623 w 1042963"/>
                <a:gd name="connsiteY4" fmla="*/ 521796 h 10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63" h="1044343">
                  <a:moveTo>
                    <a:pt x="1042623" y="521796"/>
                  </a:moveTo>
                  <a:cubicBezTo>
                    <a:pt x="1042623" y="810183"/>
                    <a:pt x="809147" y="1043967"/>
                    <a:pt x="521141" y="1043967"/>
                  </a:cubicBezTo>
                  <a:cubicBezTo>
                    <a:pt x="233134" y="1043967"/>
                    <a:pt x="-341" y="810183"/>
                    <a:pt x="-341" y="521796"/>
                  </a:cubicBezTo>
                  <a:cubicBezTo>
                    <a:pt x="-341" y="233408"/>
                    <a:pt x="233135" y="-376"/>
                    <a:pt x="521141" y="-376"/>
                  </a:cubicBezTo>
                  <a:cubicBezTo>
                    <a:pt x="809147" y="-376"/>
                    <a:pt x="1042623" y="233408"/>
                    <a:pt x="1042623" y="521796"/>
                  </a:cubicBez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451C86F-2D73-F646-B80F-7E343531FF58}"/>
                </a:ext>
              </a:extLst>
            </p:cNvPr>
            <p:cNvSpPr/>
            <p:nvPr/>
          </p:nvSpPr>
          <p:spPr>
            <a:xfrm>
              <a:off x="2443409" y="5337990"/>
              <a:ext cx="1574465" cy="687260"/>
            </a:xfrm>
            <a:custGeom>
              <a:avLst/>
              <a:gdLst>
                <a:gd name="connsiteX0" fmla="*/ 749659 w 1574465"/>
                <a:gd name="connsiteY0" fmla="*/ 687260 h 687260"/>
                <a:gd name="connsiteX1" fmla="*/ 0 w 1574465"/>
                <a:gd name="connsiteY1" fmla="*/ 687260 h 687260"/>
                <a:gd name="connsiteX2" fmla="*/ 405003 w 1574465"/>
                <a:gd name="connsiteY2" fmla="*/ 0 h 687260"/>
                <a:gd name="connsiteX3" fmla="*/ 1322834 w 1574465"/>
                <a:gd name="connsiteY3" fmla="*/ 0 h 687260"/>
                <a:gd name="connsiteX4" fmla="*/ 1574466 w 1574465"/>
                <a:gd name="connsiteY4" fmla="*/ 687260 h 687260"/>
                <a:gd name="connsiteX5" fmla="*/ 749659 w 1574465"/>
                <a:gd name="connsiteY5" fmla="*/ 687260 h 68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465" h="687260">
                  <a:moveTo>
                    <a:pt x="749659" y="687260"/>
                  </a:moveTo>
                  <a:lnTo>
                    <a:pt x="0" y="687260"/>
                  </a:lnTo>
                  <a:lnTo>
                    <a:pt x="405003" y="0"/>
                  </a:lnTo>
                  <a:lnTo>
                    <a:pt x="1322834" y="0"/>
                  </a:lnTo>
                  <a:lnTo>
                    <a:pt x="1574466" y="687260"/>
                  </a:lnTo>
                  <a:lnTo>
                    <a:pt x="749659" y="687260"/>
                  </a:ln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CF4D3776-5623-0F43-BA0B-F9E86FDC4CD8}"/>
                </a:ext>
              </a:extLst>
            </p:cNvPr>
            <p:cNvSpPr/>
            <p:nvPr/>
          </p:nvSpPr>
          <p:spPr>
            <a:xfrm>
              <a:off x="2709957" y="5038953"/>
              <a:ext cx="1202824" cy="986297"/>
            </a:xfrm>
            <a:custGeom>
              <a:avLst/>
              <a:gdLst>
                <a:gd name="connsiteX0" fmla="*/ -341 w 1202824"/>
                <a:gd name="connsiteY0" fmla="*/ 11694 h 986297"/>
                <a:gd name="connsiteX1" fmla="*/ 469903 w 1202824"/>
                <a:gd name="connsiteY1" fmla="*/ 985921 h 986297"/>
                <a:gd name="connsiteX2" fmla="*/ 1055945 w 1202824"/>
                <a:gd name="connsiteY2" fmla="*/ 298547 h 986297"/>
                <a:gd name="connsiteX3" fmla="*/ 959277 w 1202824"/>
                <a:gd name="connsiteY3" fmla="*/ 11694 h 986297"/>
                <a:gd name="connsiteX4" fmla="*/ 1202484 w 1202824"/>
                <a:gd name="connsiteY4" fmla="*/ 52168 h 986297"/>
                <a:gd name="connsiteX5" fmla="*/ 1102514 w 1202824"/>
                <a:gd name="connsiteY5" fmla="*/ 138475 h 98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2824" h="986297">
                  <a:moveTo>
                    <a:pt x="-341" y="11694"/>
                  </a:moveTo>
                  <a:lnTo>
                    <a:pt x="469903" y="985921"/>
                  </a:lnTo>
                  <a:lnTo>
                    <a:pt x="1055945" y="298547"/>
                  </a:lnTo>
                  <a:lnTo>
                    <a:pt x="959277" y="11694"/>
                  </a:lnTo>
                  <a:cubicBezTo>
                    <a:pt x="959277" y="11694"/>
                    <a:pt x="1202484" y="-33910"/>
                    <a:pt x="1202484" y="52168"/>
                  </a:cubicBezTo>
                  <a:cubicBezTo>
                    <a:pt x="1202484" y="138247"/>
                    <a:pt x="1102514" y="138475"/>
                    <a:pt x="1102514" y="138475"/>
                  </a:cubicBezTo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179580D6-AF66-7C4F-A063-0AD3EC8E8562}"/>
                </a:ext>
              </a:extLst>
            </p:cNvPr>
            <p:cNvSpPr/>
            <p:nvPr/>
          </p:nvSpPr>
          <p:spPr>
            <a:xfrm>
              <a:off x="2567631" y="5038824"/>
              <a:ext cx="296493" cy="73423"/>
            </a:xfrm>
            <a:custGeom>
              <a:avLst/>
              <a:gdLst>
                <a:gd name="connsiteX0" fmla="*/ 259489 w 296493"/>
                <a:gd name="connsiteY0" fmla="*/ 73047 h 73423"/>
                <a:gd name="connsiteX1" fmla="*/ 36322 w 296493"/>
                <a:gd name="connsiteY1" fmla="*/ 73047 h 73423"/>
                <a:gd name="connsiteX2" fmla="*/ -341 w 296493"/>
                <a:gd name="connsiteY2" fmla="*/ 36335 h 73423"/>
                <a:gd name="connsiteX3" fmla="*/ -341 w 296493"/>
                <a:gd name="connsiteY3" fmla="*/ 36335 h 73423"/>
                <a:gd name="connsiteX4" fmla="*/ 36322 w 296493"/>
                <a:gd name="connsiteY4" fmla="*/ -376 h 73423"/>
                <a:gd name="connsiteX5" fmla="*/ 259489 w 296493"/>
                <a:gd name="connsiteY5" fmla="*/ -376 h 73423"/>
                <a:gd name="connsiteX6" fmla="*/ 296152 w 296493"/>
                <a:gd name="connsiteY6" fmla="*/ 36335 h 73423"/>
                <a:gd name="connsiteX7" fmla="*/ 296152 w 296493"/>
                <a:gd name="connsiteY7" fmla="*/ 36335 h 73423"/>
                <a:gd name="connsiteX8" fmla="*/ 259489 w 296493"/>
                <a:gd name="connsiteY8" fmla="*/ 73047 h 7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93" h="73423">
                  <a:moveTo>
                    <a:pt x="259489" y="73047"/>
                  </a:moveTo>
                  <a:lnTo>
                    <a:pt x="36322" y="73047"/>
                  </a:lnTo>
                  <a:cubicBezTo>
                    <a:pt x="16099" y="72984"/>
                    <a:pt x="-279" y="56585"/>
                    <a:pt x="-341" y="36335"/>
                  </a:cubicBezTo>
                  <a:lnTo>
                    <a:pt x="-341" y="36335"/>
                  </a:lnTo>
                  <a:cubicBezTo>
                    <a:pt x="-279" y="16086"/>
                    <a:pt x="16099" y="-314"/>
                    <a:pt x="36322" y="-376"/>
                  </a:cubicBezTo>
                  <a:lnTo>
                    <a:pt x="259489" y="-376"/>
                  </a:lnTo>
                  <a:cubicBezTo>
                    <a:pt x="279711" y="-314"/>
                    <a:pt x="296089" y="16086"/>
                    <a:pt x="296152" y="36335"/>
                  </a:cubicBezTo>
                  <a:lnTo>
                    <a:pt x="296152" y="36335"/>
                  </a:lnTo>
                  <a:cubicBezTo>
                    <a:pt x="296089" y="56585"/>
                    <a:pt x="279711" y="72984"/>
                    <a:pt x="259489" y="73047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2A20B0AE-9D81-534C-A3A7-4712E63D87C6}"/>
                </a:ext>
              </a:extLst>
            </p:cNvPr>
            <p:cNvSpPr/>
            <p:nvPr/>
          </p:nvSpPr>
          <p:spPr>
            <a:xfrm>
              <a:off x="3799831" y="5004278"/>
              <a:ext cx="121064" cy="87218"/>
            </a:xfrm>
            <a:custGeom>
              <a:avLst/>
              <a:gdLst>
                <a:gd name="connsiteX0" fmla="*/ 42584 w 121064"/>
                <a:gd name="connsiteY0" fmla="*/ -376 h 87218"/>
                <a:gd name="connsiteX1" fmla="*/ 112495 w 121064"/>
                <a:gd name="connsiteY1" fmla="*/ 86843 h 87218"/>
                <a:gd name="connsiteX2" fmla="*/ -341 w 121064"/>
                <a:gd name="connsiteY2" fmla="*/ 29153 h 8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64" h="87218">
                  <a:moveTo>
                    <a:pt x="42584" y="-376"/>
                  </a:moveTo>
                  <a:cubicBezTo>
                    <a:pt x="42584" y="-376"/>
                    <a:pt x="150866" y="17182"/>
                    <a:pt x="112495" y="86843"/>
                  </a:cubicBezTo>
                  <a:cubicBezTo>
                    <a:pt x="73084" y="71367"/>
                    <a:pt x="35290" y="52043"/>
                    <a:pt x="-341" y="29153"/>
                  </a:cubicBez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65E4EC6-6FB4-8B4F-B3BB-AC0ECA37F28F}"/>
                </a:ext>
              </a:extLst>
            </p:cNvPr>
            <p:cNvSpPr/>
            <p:nvPr/>
          </p:nvSpPr>
          <p:spPr>
            <a:xfrm>
              <a:off x="3120766" y="5841464"/>
              <a:ext cx="167967" cy="133620"/>
            </a:xfrm>
            <a:custGeom>
              <a:avLst/>
              <a:gdLst>
                <a:gd name="connsiteX0" fmla="*/ 30173 w 167967"/>
                <a:gd name="connsiteY0" fmla="*/ -376 h 133620"/>
                <a:gd name="connsiteX1" fmla="*/ 89381 w 167967"/>
                <a:gd name="connsiteY1" fmla="*/ 26074 h 133620"/>
                <a:gd name="connsiteX2" fmla="*/ 166465 w 167967"/>
                <a:gd name="connsiteY2" fmla="*/ 133245 h 133620"/>
                <a:gd name="connsiteX3" fmla="*/ -341 w 167967"/>
                <a:gd name="connsiteY3" fmla="*/ 58796 h 1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67" h="133620">
                  <a:moveTo>
                    <a:pt x="30173" y="-376"/>
                  </a:moveTo>
                  <a:lnTo>
                    <a:pt x="89381" y="26074"/>
                  </a:lnTo>
                  <a:cubicBezTo>
                    <a:pt x="89381" y="26074"/>
                    <a:pt x="178762" y="57542"/>
                    <a:pt x="166465" y="133245"/>
                  </a:cubicBezTo>
                  <a:lnTo>
                    <a:pt x="-341" y="58796"/>
                  </a:ln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DA1E2D98-914F-8F49-A560-993BEA3D1DBB}"/>
                </a:ext>
              </a:extLst>
            </p:cNvPr>
            <p:cNvSpPr/>
            <p:nvPr/>
          </p:nvSpPr>
          <p:spPr>
            <a:xfrm>
              <a:off x="2399686" y="5981697"/>
              <a:ext cx="87445" cy="87560"/>
            </a:xfrm>
            <a:custGeom>
              <a:avLst/>
              <a:gdLst>
                <a:gd name="connsiteX0" fmla="*/ -340 w 87445"/>
                <a:gd name="connsiteY0" fmla="*/ 43176 h 87560"/>
                <a:gd name="connsiteX1" fmla="*/ 43154 w 87445"/>
                <a:gd name="connsiteY1" fmla="*/ 87184 h 87560"/>
                <a:gd name="connsiteX2" fmla="*/ 87103 w 87445"/>
                <a:gd name="connsiteY2" fmla="*/ 43632 h 87560"/>
                <a:gd name="connsiteX3" fmla="*/ 43609 w 87445"/>
                <a:gd name="connsiteY3" fmla="*/ -375 h 87560"/>
                <a:gd name="connsiteX4" fmla="*/ 43382 w 87445"/>
                <a:gd name="connsiteY4" fmla="*/ -376 h 87560"/>
                <a:gd name="connsiteX5" fmla="*/ -340 w 87445"/>
                <a:gd name="connsiteY5" fmla="*/ 43176 h 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45" h="87560">
                  <a:moveTo>
                    <a:pt x="-340" y="43176"/>
                  </a:moveTo>
                  <a:cubicBezTo>
                    <a:pt x="-466" y="67355"/>
                    <a:pt x="19007" y="87058"/>
                    <a:pt x="43154" y="87184"/>
                  </a:cubicBezTo>
                  <a:cubicBezTo>
                    <a:pt x="67301" y="87310"/>
                    <a:pt x="86978" y="67811"/>
                    <a:pt x="87103" y="43632"/>
                  </a:cubicBezTo>
                  <a:cubicBezTo>
                    <a:pt x="87229" y="19453"/>
                    <a:pt x="67756" y="-249"/>
                    <a:pt x="43609" y="-375"/>
                  </a:cubicBezTo>
                  <a:cubicBezTo>
                    <a:pt x="43533" y="-376"/>
                    <a:pt x="43458" y="-376"/>
                    <a:pt x="43382" y="-376"/>
                  </a:cubicBezTo>
                  <a:cubicBezTo>
                    <a:pt x="19298" y="-439"/>
                    <a:pt x="-278" y="19060"/>
                    <a:pt x="-340" y="43176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4B80ADF-6B3F-7248-B51C-5ED0259AD1DB}"/>
                </a:ext>
              </a:extLst>
            </p:cNvPr>
            <p:cNvSpPr/>
            <p:nvPr/>
          </p:nvSpPr>
          <p:spPr>
            <a:xfrm>
              <a:off x="3974152" y="5981469"/>
              <a:ext cx="87445" cy="87561"/>
            </a:xfrm>
            <a:custGeom>
              <a:avLst/>
              <a:gdLst>
                <a:gd name="connsiteX0" fmla="*/ -341 w 87445"/>
                <a:gd name="connsiteY0" fmla="*/ 43405 h 87561"/>
                <a:gd name="connsiteX1" fmla="*/ 43382 w 87445"/>
                <a:gd name="connsiteY1" fmla="*/ 87185 h 87561"/>
                <a:gd name="connsiteX2" fmla="*/ 87105 w 87445"/>
                <a:gd name="connsiteY2" fmla="*/ 43405 h 87561"/>
                <a:gd name="connsiteX3" fmla="*/ 43382 w 87445"/>
                <a:gd name="connsiteY3" fmla="*/ -376 h 87561"/>
                <a:gd name="connsiteX4" fmla="*/ -341 w 87445"/>
                <a:gd name="connsiteY4" fmla="*/ 43176 h 87561"/>
                <a:gd name="connsiteX5" fmla="*/ -341 w 87445"/>
                <a:gd name="connsiteY5" fmla="*/ 43404 h 8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45" h="87561">
                  <a:moveTo>
                    <a:pt x="-341" y="43405"/>
                  </a:moveTo>
                  <a:cubicBezTo>
                    <a:pt x="-341" y="67584"/>
                    <a:pt x="19234" y="87185"/>
                    <a:pt x="43382" y="87185"/>
                  </a:cubicBezTo>
                  <a:cubicBezTo>
                    <a:pt x="67529" y="87185"/>
                    <a:pt x="87105" y="67584"/>
                    <a:pt x="87105" y="43405"/>
                  </a:cubicBezTo>
                  <a:cubicBezTo>
                    <a:pt x="87105" y="19225"/>
                    <a:pt x="67529" y="-376"/>
                    <a:pt x="43382" y="-376"/>
                  </a:cubicBezTo>
                  <a:cubicBezTo>
                    <a:pt x="19298" y="-439"/>
                    <a:pt x="-278" y="19060"/>
                    <a:pt x="-341" y="43176"/>
                  </a:cubicBezTo>
                  <a:cubicBezTo>
                    <a:pt x="-341" y="43251"/>
                    <a:pt x="-341" y="43328"/>
                    <a:pt x="-341" y="43404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7B1A07FF-1B8B-3446-8103-F68357D5DE14}"/>
                </a:ext>
              </a:extLst>
            </p:cNvPr>
            <p:cNvSpPr/>
            <p:nvPr/>
          </p:nvSpPr>
          <p:spPr>
            <a:xfrm>
              <a:off x="3108820" y="5891962"/>
              <a:ext cx="191188" cy="93063"/>
            </a:xfrm>
            <a:custGeom>
              <a:avLst/>
              <a:gdLst>
                <a:gd name="connsiteX0" fmla="*/ 178411 w 191188"/>
                <a:gd name="connsiteY0" fmla="*/ 91867 h 93063"/>
                <a:gd name="connsiteX1" fmla="*/ 4887 w 191188"/>
                <a:gd name="connsiteY1" fmla="*/ 16164 h 93063"/>
                <a:gd name="connsiteX2" fmla="*/ 333 w 191188"/>
                <a:gd name="connsiteY2" fmla="*/ 4763 h 93063"/>
                <a:gd name="connsiteX3" fmla="*/ 333 w 191188"/>
                <a:gd name="connsiteY3" fmla="*/ 4763 h 93063"/>
                <a:gd name="connsiteX4" fmla="*/ 11719 w 191188"/>
                <a:gd name="connsiteY4" fmla="*/ 316 h 93063"/>
                <a:gd name="connsiteX5" fmla="*/ 185584 w 191188"/>
                <a:gd name="connsiteY5" fmla="*/ 76020 h 93063"/>
                <a:gd name="connsiteX6" fmla="*/ 190153 w 191188"/>
                <a:gd name="connsiteY6" fmla="*/ 87388 h 93063"/>
                <a:gd name="connsiteX7" fmla="*/ 190138 w 191188"/>
                <a:gd name="connsiteY7" fmla="*/ 87421 h 93063"/>
                <a:gd name="connsiteX8" fmla="*/ 190138 w 191188"/>
                <a:gd name="connsiteY8" fmla="*/ 87421 h 93063"/>
                <a:gd name="connsiteX9" fmla="*/ 178594 w 191188"/>
                <a:gd name="connsiteY9" fmla="*/ 91951 h 93063"/>
                <a:gd name="connsiteX10" fmla="*/ 178411 w 191188"/>
                <a:gd name="connsiteY10" fmla="*/ 91868 h 9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88" h="93063">
                  <a:moveTo>
                    <a:pt x="178411" y="91867"/>
                  </a:moveTo>
                  <a:lnTo>
                    <a:pt x="4887" y="16164"/>
                  </a:lnTo>
                  <a:cubicBezTo>
                    <a:pt x="526" y="14236"/>
                    <a:pt x="-1498" y="9171"/>
                    <a:pt x="333" y="4763"/>
                  </a:cubicBezTo>
                  <a:lnTo>
                    <a:pt x="333" y="4763"/>
                  </a:lnTo>
                  <a:cubicBezTo>
                    <a:pt x="2301" y="439"/>
                    <a:pt x="7347" y="-1531"/>
                    <a:pt x="11719" y="316"/>
                  </a:cubicBezTo>
                  <a:lnTo>
                    <a:pt x="185584" y="76020"/>
                  </a:lnTo>
                  <a:cubicBezTo>
                    <a:pt x="189981" y="77896"/>
                    <a:pt x="192026" y="82986"/>
                    <a:pt x="190153" y="87388"/>
                  </a:cubicBezTo>
                  <a:cubicBezTo>
                    <a:pt x="190148" y="87399"/>
                    <a:pt x="190143" y="87410"/>
                    <a:pt x="190138" y="87421"/>
                  </a:cubicBezTo>
                  <a:lnTo>
                    <a:pt x="190138" y="87421"/>
                  </a:lnTo>
                  <a:cubicBezTo>
                    <a:pt x="188200" y="91864"/>
                    <a:pt x="183031" y="93892"/>
                    <a:pt x="178594" y="91951"/>
                  </a:cubicBezTo>
                  <a:cubicBezTo>
                    <a:pt x="178533" y="91923"/>
                    <a:pt x="178472" y="91896"/>
                    <a:pt x="178411" y="91868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EB76A600-25F0-2D44-8A7D-D14488B8E355}"/>
                </a:ext>
              </a:extLst>
            </p:cNvPr>
            <p:cNvSpPr/>
            <p:nvPr/>
          </p:nvSpPr>
          <p:spPr>
            <a:xfrm>
              <a:off x="2850749" y="6161905"/>
              <a:ext cx="174426" cy="123939"/>
            </a:xfrm>
            <a:custGeom>
              <a:avLst/>
              <a:gdLst>
                <a:gd name="connsiteX0" fmla="*/ 160483 w 174426"/>
                <a:gd name="connsiteY0" fmla="*/ 122116 h 123939"/>
                <a:gd name="connsiteX1" fmla="*/ 3469 w 174426"/>
                <a:gd name="connsiteY1" fmla="*/ 15630 h 123939"/>
                <a:gd name="connsiteX2" fmla="*/ 1192 w 174426"/>
                <a:gd name="connsiteY2" fmla="*/ 3431 h 123939"/>
                <a:gd name="connsiteX3" fmla="*/ 1192 w 174426"/>
                <a:gd name="connsiteY3" fmla="*/ 3431 h 123939"/>
                <a:gd name="connsiteX4" fmla="*/ 13210 w 174426"/>
                <a:gd name="connsiteY4" fmla="*/ 1115 h 123939"/>
                <a:gd name="connsiteX5" fmla="*/ 13262 w 174426"/>
                <a:gd name="connsiteY5" fmla="*/ 1150 h 123939"/>
                <a:gd name="connsiteX6" fmla="*/ 170275 w 174426"/>
                <a:gd name="connsiteY6" fmla="*/ 107523 h 123939"/>
                <a:gd name="connsiteX7" fmla="*/ 172553 w 174426"/>
                <a:gd name="connsiteY7" fmla="*/ 119722 h 123939"/>
                <a:gd name="connsiteX8" fmla="*/ 172553 w 174426"/>
                <a:gd name="connsiteY8" fmla="*/ 119722 h 123939"/>
                <a:gd name="connsiteX9" fmla="*/ 160483 w 174426"/>
                <a:gd name="connsiteY9" fmla="*/ 122117 h 1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26" h="123939">
                  <a:moveTo>
                    <a:pt x="160483" y="122116"/>
                  </a:moveTo>
                  <a:lnTo>
                    <a:pt x="3469" y="15630"/>
                  </a:lnTo>
                  <a:cubicBezTo>
                    <a:pt x="-522" y="12890"/>
                    <a:pt x="-1541" y="7430"/>
                    <a:pt x="1192" y="3431"/>
                  </a:cubicBezTo>
                  <a:lnTo>
                    <a:pt x="1192" y="3431"/>
                  </a:lnTo>
                  <a:cubicBezTo>
                    <a:pt x="3872" y="-532"/>
                    <a:pt x="9252" y="-1568"/>
                    <a:pt x="13210" y="1115"/>
                  </a:cubicBezTo>
                  <a:cubicBezTo>
                    <a:pt x="13227" y="1127"/>
                    <a:pt x="13245" y="1139"/>
                    <a:pt x="13262" y="1150"/>
                  </a:cubicBezTo>
                  <a:lnTo>
                    <a:pt x="170275" y="107523"/>
                  </a:lnTo>
                  <a:cubicBezTo>
                    <a:pt x="174267" y="110264"/>
                    <a:pt x="175286" y="115723"/>
                    <a:pt x="172553" y="119722"/>
                  </a:cubicBezTo>
                  <a:lnTo>
                    <a:pt x="172553" y="119722"/>
                  </a:lnTo>
                  <a:cubicBezTo>
                    <a:pt x="169858" y="123688"/>
                    <a:pt x="164484" y="124754"/>
                    <a:pt x="160483" y="122117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8546EFD-1B60-E94D-921A-A830360C57EB}"/>
                </a:ext>
              </a:extLst>
            </p:cNvPr>
            <p:cNvSpPr/>
            <p:nvPr/>
          </p:nvSpPr>
          <p:spPr>
            <a:xfrm>
              <a:off x="2938019" y="5938373"/>
              <a:ext cx="266092" cy="285598"/>
            </a:xfrm>
            <a:custGeom>
              <a:avLst/>
              <a:gdLst>
                <a:gd name="connsiteX0" fmla="*/ 0 w 266092"/>
                <a:gd name="connsiteY0" fmla="*/ 285598 h 285598"/>
                <a:gd name="connsiteX1" fmla="*/ 242182 w 266092"/>
                <a:gd name="connsiteY1" fmla="*/ 86877 h 285598"/>
                <a:gd name="connsiteX2" fmla="*/ 266092 w 266092"/>
                <a:gd name="connsiteY2" fmla="*/ 0 h 28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092" h="285598">
                  <a:moveTo>
                    <a:pt x="0" y="285598"/>
                  </a:moveTo>
                  <a:lnTo>
                    <a:pt x="242182" y="86877"/>
                  </a:lnTo>
                  <a:lnTo>
                    <a:pt x="266092" y="0"/>
                  </a:lnTo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9F416A8-C4B1-E148-90D8-973AD6E9B8D4}"/>
                </a:ext>
              </a:extLst>
            </p:cNvPr>
            <p:cNvSpPr/>
            <p:nvPr/>
          </p:nvSpPr>
          <p:spPr>
            <a:xfrm>
              <a:off x="2678258" y="4719364"/>
              <a:ext cx="848026" cy="1149348"/>
            </a:xfrm>
            <a:custGeom>
              <a:avLst/>
              <a:gdLst>
                <a:gd name="connsiteX0" fmla="*/ 153302 w 848026"/>
                <a:gd name="connsiteY0" fmla="*/ -376 h 1149348"/>
                <a:gd name="connsiteX1" fmla="*/ 183703 w 848026"/>
                <a:gd name="connsiteY1" fmla="*/ 399347 h 1149348"/>
                <a:gd name="connsiteX2" fmla="*/ 626280 w 848026"/>
                <a:gd name="connsiteY2" fmla="*/ 583704 h 1149348"/>
                <a:gd name="connsiteX3" fmla="*/ 560013 w 848026"/>
                <a:gd name="connsiteY3" fmla="*/ 885720 h 1149348"/>
                <a:gd name="connsiteX4" fmla="*/ 472681 w 848026"/>
                <a:gd name="connsiteY4" fmla="*/ 1122065 h 1149348"/>
                <a:gd name="connsiteX5" fmla="*/ 534850 w 848026"/>
                <a:gd name="connsiteY5" fmla="*/ 1148972 h 1149348"/>
                <a:gd name="connsiteX6" fmla="*/ 697329 w 848026"/>
                <a:gd name="connsiteY6" fmla="*/ 892674 h 1149348"/>
                <a:gd name="connsiteX7" fmla="*/ 846600 w 848026"/>
                <a:gd name="connsiteY7" fmla="*/ 550640 h 1149348"/>
                <a:gd name="connsiteX8" fmla="*/ 153302 w 848026"/>
                <a:gd name="connsiteY8" fmla="*/ -376 h 114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026" h="1149348">
                  <a:moveTo>
                    <a:pt x="153302" y="-376"/>
                  </a:moveTo>
                  <a:cubicBezTo>
                    <a:pt x="153302" y="-376"/>
                    <a:pt x="-211849" y="211571"/>
                    <a:pt x="183703" y="399347"/>
                  </a:cubicBezTo>
                  <a:lnTo>
                    <a:pt x="626280" y="583704"/>
                  </a:lnTo>
                  <a:lnTo>
                    <a:pt x="560013" y="885720"/>
                  </a:lnTo>
                  <a:lnTo>
                    <a:pt x="472681" y="1122065"/>
                  </a:lnTo>
                  <a:lnTo>
                    <a:pt x="534850" y="1148972"/>
                  </a:lnTo>
                  <a:cubicBezTo>
                    <a:pt x="534850" y="1148972"/>
                    <a:pt x="617626" y="1031654"/>
                    <a:pt x="697329" y="892674"/>
                  </a:cubicBezTo>
                  <a:cubicBezTo>
                    <a:pt x="765076" y="775471"/>
                    <a:pt x="831684" y="642648"/>
                    <a:pt x="846600" y="550640"/>
                  </a:cubicBezTo>
                  <a:cubicBezTo>
                    <a:pt x="879506" y="349867"/>
                    <a:pt x="153302" y="-376"/>
                    <a:pt x="153302" y="-376"/>
                  </a:cubicBezTo>
                  <a:close/>
                </a:path>
              </a:pathLst>
            </a:custGeom>
            <a:solidFill>
              <a:srgbClr val="6B4A3F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A42F05A9-F8A2-994B-B561-7496BF15E51C}"/>
                </a:ext>
              </a:extLst>
            </p:cNvPr>
            <p:cNvSpPr/>
            <p:nvPr/>
          </p:nvSpPr>
          <p:spPr>
            <a:xfrm>
              <a:off x="2629001" y="4428741"/>
              <a:ext cx="739445" cy="548751"/>
            </a:xfrm>
            <a:custGeom>
              <a:avLst/>
              <a:gdLst>
                <a:gd name="connsiteX0" fmla="*/ 707075 w 739445"/>
                <a:gd name="connsiteY0" fmla="*/ 54699 h 548751"/>
                <a:gd name="connsiteX1" fmla="*/ 375399 w 739445"/>
                <a:gd name="connsiteY1" fmla="*/ 96655 h 548751"/>
                <a:gd name="connsiteX2" fmla="*/ 375399 w 739445"/>
                <a:gd name="connsiteY2" fmla="*/ 96655 h 548751"/>
                <a:gd name="connsiteX3" fmla="*/ -341 w 739445"/>
                <a:gd name="connsiteY3" fmla="*/ 482812 h 548751"/>
                <a:gd name="connsiteX4" fmla="*/ 527745 w 739445"/>
                <a:gd name="connsiteY4" fmla="*/ 469245 h 548751"/>
                <a:gd name="connsiteX5" fmla="*/ 650259 w 739445"/>
                <a:gd name="connsiteY5" fmla="*/ 282950 h 548751"/>
                <a:gd name="connsiteX6" fmla="*/ 707075 w 739445"/>
                <a:gd name="connsiteY6" fmla="*/ 54699 h 54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445" h="548751">
                  <a:moveTo>
                    <a:pt x="707075" y="54699"/>
                  </a:moveTo>
                  <a:cubicBezTo>
                    <a:pt x="603007" y="-49393"/>
                    <a:pt x="475938" y="10919"/>
                    <a:pt x="375399" y="96655"/>
                  </a:cubicBezTo>
                  <a:lnTo>
                    <a:pt x="375399" y="96655"/>
                  </a:lnTo>
                  <a:cubicBezTo>
                    <a:pt x="375399" y="96655"/>
                    <a:pt x="90747" y="316925"/>
                    <a:pt x="-341" y="482812"/>
                  </a:cubicBezTo>
                  <a:cubicBezTo>
                    <a:pt x="207227" y="637867"/>
                    <a:pt x="527745" y="469245"/>
                    <a:pt x="527745" y="469245"/>
                  </a:cubicBezTo>
                  <a:lnTo>
                    <a:pt x="650259" y="282950"/>
                  </a:lnTo>
                  <a:cubicBezTo>
                    <a:pt x="726318" y="207247"/>
                    <a:pt x="774253" y="122080"/>
                    <a:pt x="707075" y="54699"/>
                  </a:cubicBezTo>
                  <a:close/>
                </a:path>
              </a:pathLst>
            </a:custGeom>
            <a:solidFill>
              <a:srgbClr val="EA7538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70B6162-75F1-714C-A490-EE38DA367569}"/>
                </a:ext>
              </a:extLst>
            </p:cNvPr>
            <p:cNvSpPr/>
            <p:nvPr/>
          </p:nvSpPr>
          <p:spPr>
            <a:xfrm>
              <a:off x="3206137" y="4469493"/>
              <a:ext cx="636505" cy="568989"/>
            </a:xfrm>
            <a:custGeom>
              <a:avLst/>
              <a:gdLst>
                <a:gd name="connsiteX0" fmla="*/ 180835 w 636505"/>
                <a:gd name="connsiteY0" fmla="*/ 396684 h 568989"/>
                <a:gd name="connsiteX1" fmla="*/ 51376 w 636505"/>
                <a:gd name="connsiteY1" fmla="*/ 2547 h 568989"/>
                <a:gd name="connsiteX2" fmla="*/ 305968 w 636505"/>
                <a:gd name="connsiteY2" fmla="*/ 350965 h 568989"/>
                <a:gd name="connsiteX3" fmla="*/ 636164 w 636505"/>
                <a:gd name="connsiteY3" fmla="*/ 534410 h 568989"/>
                <a:gd name="connsiteX4" fmla="*/ 626031 w 636505"/>
                <a:gd name="connsiteY4" fmla="*/ 568613 h 568989"/>
                <a:gd name="connsiteX5" fmla="*/ 180835 w 636505"/>
                <a:gd name="connsiteY5" fmla="*/ 396684 h 56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505" h="568989">
                  <a:moveTo>
                    <a:pt x="180835" y="396684"/>
                  </a:moveTo>
                  <a:cubicBezTo>
                    <a:pt x="180835" y="396684"/>
                    <a:pt x="-117366" y="79618"/>
                    <a:pt x="51376" y="2547"/>
                  </a:cubicBezTo>
                  <a:cubicBezTo>
                    <a:pt x="139618" y="-37699"/>
                    <a:pt x="305968" y="350965"/>
                    <a:pt x="305968" y="350965"/>
                  </a:cubicBezTo>
                  <a:lnTo>
                    <a:pt x="636164" y="534410"/>
                  </a:lnTo>
                  <a:lnTo>
                    <a:pt x="626031" y="568613"/>
                  </a:lnTo>
                  <a:cubicBezTo>
                    <a:pt x="626031" y="568613"/>
                    <a:pt x="269761" y="522324"/>
                    <a:pt x="180835" y="396684"/>
                  </a:cubicBezTo>
                  <a:close/>
                </a:path>
              </a:pathLst>
            </a:custGeom>
            <a:solidFill>
              <a:srgbClr val="EA7538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E306A27C-B685-3B4A-AA18-05077101D0B2}"/>
                </a:ext>
              </a:extLst>
            </p:cNvPr>
            <p:cNvSpPr/>
            <p:nvPr/>
          </p:nvSpPr>
          <p:spPr>
            <a:xfrm>
              <a:off x="3224975" y="4149050"/>
              <a:ext cx="252629" cy="279741"/>
            </a:xfrm>
            <a:custGeom>
              <a:avLst/>
              <a:gdLst>
                <a:gd name="connsiteX0" fmla="*/ 72047 w 252629"/>
                <a:gd name="connsiteY0" fmla="*/ 278981 h 279741"/>
                <a:gd name="connsiteX1" fmla="*/ 7830 w 252629"/>
                <a:gd name="connsiteY1" fmla="*/ 211372 h 279741"/>
                <a:gd name="connsiteX2" fmla="*/ 72047 w 252629"/>
                <a:gd name="connsiteY2" fmla="*/ 22798 h 279741"/>
                <a:gd name="connsiteX3" fmla="*/ 252289 w 252629"/>
                <a:gd name="connsiteY3" fmla="*/ 103632 h 279741"/>
                <a:gd name="connsiteX4" fmla="*/ 178279 w 252629"/>
                <a:gd name="connsiteY4" fmla="*/ 139318 h 279741"/>
                <a:gd name="connsiteX5" fmla="*/ 72047 w 252629"/>
                <a:gd name="connsiteY5" fmla="*/ 278981 h 27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629" h="279741">
                  <a:moveTo>
                    <a:pt x="72047" y="278981"/>
                  </a:moveTo>
                  <a:cubicBezTo>
                    <a:pt x="72047" y="278981"/>
                    <a:pt x="28097" y="269405"/>
                    <a:pt x="7830" y="211372"/>
                  </a:cubicBezTo>
                  <a:cubicBezTo>
                    <a:pt x="-15004" y="141209"/>
                    <a:pt x="11161" y="64376"/>
                    <a:pt x="72047" y="22798"/>
                  </a:cubicBezTo>
                  <a:cubicBezTo>
                    <a:pt x="127383" y="-19386"/>
                    <a:pt x="252289" y="-10379"/>
                    <a:pt x="252289" y="103632"/>
                  </a:cubicBezTo>
                  <a:cubicBezTo>
                    <a:pt x="252289" y="132591"/>
                    <a:pt x="178279" y="139318"/>
                    <a:pt x="178279" y="139318"/>
                  </a:cubicBezTo>
                  <a:cubicBezTo>
                    <a:pt x="178279" y="139318"/>
                    <a:pt x="107344" y="287874"/>
                    <a:pt x="72047" y="278981"/>
                  </a:cubicBez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FA9E8B93-F300-1947-BBF0-56D70645640C}"/>
                </a:ext>
              </a:extLst>
            </p:cNvPr>
            <p:cNvSpPr/>
            <p:nvPr/>
          </p:nvSpPr>
          <p:spPr>
            <a:xfrm>
              <a:off x="3334030" y="4303111"/>
              <a:ext cx="49753" cy="65782"/>
            </a:xfrm>
            <a:custGeom>
              <a:avLst/>
              <a:gdLst>
                <a:gd name="connsiteX0" fmla="*/ 49413 w 49753"/>
                <a:gd name="connsiteY0" fmla="*/ 22652 h 65782"/>
                <a:gd name="connsiteX1" fmla="*/ 18329 w 49753"/>
                <a:gd name="connsiteY1" fmla="*/ -150 h 65782"/>
                <a:gd name="connsiteX2" fmla="*/ 33927 w 49753"/>
                <a:gd name="connsiteY2" fmla="*/ 65406 h 6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53" h="65782">
                  <a:moveTo>
                    <a:pt x="49413" y="22652"/>
                  </a:moveTo>
                  <a:cubicBezTo>
                    <a:pt x="46748" y="7988"/>
                    <a:pt x="33095" y="-2027"/>
                    <a:pt x="18329" y="-150"/>
                  </a:cubicBezTo>
                  <a:cubicBezTo>
                    <a:pt x="-10364" y="-150"/>
                    <a:pt x="-6607" y="56855"/>
                    <a:pt x="33927" y="65406"/>
                  </a:cubicBezTo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49F99357-0A9D-1F42-8EB1-3586057C83AF}"/>
                </a:ext>
              </a:extLst>
            </p:cNvPr>
            <p:cNvSpPr/>
            <p:nvPr/>
          </p:nvSpPr>
          <p:spPr>
            <a:xfrm>
              <a:off x="3360215" y="4300145"/>
              <a:ext cx="108105" cy="177364"/>
            </a:xfrm>
            <a:custGeom>
              <a:avLst/>
              <a:gdLst>
                <a:gd name="connsiteX0" fmla="*/ 17877 w 108105"/>
                <a:gd name="connsiteY0" fmla="*/ 7833 h 177364"/>
                <a:gd name="connsiteX1" fmla="*/ -341 w 108105"/>
                <a:gd name="connsiteY1" fmla="*/ 154679 h 177364"/>
                <a:gd name="connsiteX2" fmla="*/ 100995 w 108105"/>
                <a:gd name="connsiteY2" fmla="*/ 128229 h 177364"/>
                <a:gd name="connsiteX3" fmla="*/ 104297 w 108105"/>
                <a:gd name="connsiteY3" fmla="*/ 74985 h 177364"/>
                <a:gd name="connsiteX4" fmla="*/ 37347 w 108105"/>
                <a:gd name="connsiteY4" fmla="*/ -376 h 17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05" h="177364">
                  <a:moveTo>
                    <a:pt x="17877" y="7833"/>
                  </a:moveTo>
                  <a:cubicBezTo>
                    <a:pt x="17877" y="7833"/>
                    <a:pt x="35867" y="69741"/>
                    <a:pt x="-341" y="154679"/>
                  </a:cubicBezTo>
                  <a:cubicBezTo>
                    <a:pt x="43268" y="198345"/>
                    <a:pt x="88015" y="171667"/>
                    <a:pt x="100995" y="128229"/>
                  </a:cubicBezTo>
                  <a:cubicBezTo>
                    <a:pt x="113975" y="84790"/>
                    <a:pt x="104297" y="74985"/>
                    <a:pt x="104297" y="74985"/>
                  </a:cubicBezTo>
                  <a:cubicBezTo>
                    <a:pt x="104297" y="74985"/>
                    <a:pt x="28466" y="74301"/>
                    <a:pt x="37347" y="-376"/>
                  </a:cubicBezTo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E704ABC9-6032-FD49-B57D-B944056B322B}"/>
                </a:ext>
              </a:extLst>
            </p:cNvPr>
            <p:cNvSpPr/>
            <p:nvPr/>
          </p:nvSpPr>
          <p:spPr>
            <a:xfrm>
              <a:off x="3228603" y="4477546"/>
              <a:ext cx="60107" cy="225628"/>
            </a:xfrm>
            <a:custGeom>
              <a:avLst/>
              <a:gdLst>
                <a:gd name="connsiteX0" fmla="*/ 59766 w 60107"/>
                <a:gd name="connsiteY0" fmla="*/ -376 h 225628"/>
                <a:gd name="connsiteX1" fmla="*/ 33692 w 60107"/>
                <a:gd name="connsiteY1" fmla="*/ 225252 h 22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7" h="225628">
                  <a:moveTo>
                    <a:pt x="59766" y="-376"/>
                  </a:moveTo>
                  <a:cubicBezTo>
                    <a:pt x="59766" y="-376"/>
                    <a:pt x="-55917" y="38730"/>
                    <a:pt x="33692" y="225252"/>
                  </a:cubicBezTo>
                </a:path>
              </a:pathLst>
            </a:custGeom>
            <a:noFill/>
            <a:ln w="363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D72ED9-6BDA-7943-8662-EE4D83876831}"/>
              </a:ext>
            </a:extLst>
          </p:cNvPr>
          <p:cNvGrpSpPr/>
          <p:nvPr/>
        </p:nvGrpSpPr>
        <p:grpSpPr>
          <a:xfrm>
            <a:off x="-4612098" y="1268760"/>
            <a:ext cx="5565897" cy="7402013"/>
            <a:chOff x="5619830" y="1322920"/>
            <a:chExt cx="2627721" cy="34945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716B171-034A-F44E-BB6B-40B8CF19A3CB}"/>
                </a:ext>
              </a:extLst>
            </p:cNvPr>
            <p:cNvGrpSpPr/>
            <p:nvPr/>
          </p:nvGrpSpPr>
          <p:grpSpPr>
            <a:xfrm>
              <a:off x="6028303" y="1322920"/>
              <a:ext cx="1600028" cy="3100678"/>
              <a:chOff x="8630598" y="1748300"/>
              <a:chExt cx="873355" cy="1692466"/>
            </a:xfrm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EA02B03-115D-C841-96F2-7BA8F1B4A09E}"/>
                  </a:ext>
                </a:extLst>
              </p:cNvPr>
              <p:cNvSpPr/>
              <p:nvPr/>
            </p:nvSpPr>
            <p:spPr>
              <a:xfrm>
                <a:off x="8630598" y="1748300"/>
                <a:ext cx="873355" cy="1550354"/>
              </a:xfrm>
              <a:custGeom>
                <a:avLst/>
                <a:gdLst>
                  <a:gd name="connsiteX0" fmla="*/ 519729 w 1030781"/>
                  <a:gd name="connsiteY0" fmla="*/ 1826858 h 1829811"/>
                  <a:gd name="connsiteX1" fmla="*/ 10907 w 1030781"/>
                  <a:gd name="connsiteY1" fmla="*/ 1505294 h 1829811"/>
                  <a:gd name="connsiteX2" fmla="*/ 78586 w 1030781"/>
                  <a:gd name="connsiteY2" fmla="*/ 965607 h 1829811"/>
                  <a:gd name="connsiteX3" fmla="*/ 245975 w 1030781"/>
                  <a:gd name="connsiteY3" fmla="*/ 511741 h 1829811"/>
                  <a:gd name="connsiteX4" fmla="*/ 484750 w 1030781"/>
                  <a:gd name="connsiteY4" fmla="*/ 8535 h 1829811"/>
                  <a:gd name="connsiteX5" fmla="*/ 890439 w 1030781"/>
                  <a:gd name="connsiteY5" fmla="*/ 698050 h 1829811"/>
                  <a:gd name="connsiteX6" fmla="*/ 947471 w 1030781"/>
                  <a:gd name="connsiteY6" fmla="*/ 1228021 h 1829811"/>
                  <a:gd name="connsiteX7" fmla="*/ 1007069 w 1030781"/>
                  <a:gd name="connsiteY7" fmla="*/ 1584542 h 1829811"/>
                  <a:gd name="connsiteX8" fmla="*/ 519729 w 1030781"/>
                  <a:gd name="connsiteY8" fmla="*/ 1826858 h 182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811">
                    <a:moveTo>
                      <a:pt x="519729" y="1826858"/>
                    </a:moveTo>
                    <a:cubicBezTo>
                      <a:pt x="519729" y="1826858"/>
                      <a:pt x="68890" y="1835906"/>
                      <a:pt x="10907" y="1505294"/>
                    </a:cubicBezTo>
                    <a:cubicBezTo>
                      <a:pt x="-47075" y="1174681"/>
                      <a:pt x="146264" y="1175157"/>
                      <a:pt x="78586" y="965607"/>
                    </a:cubicBezTo>
                    <a:cubicBezTo>
                      <a:pt x="10907" y="756057"/>
                      <a:pt x="133051" y="614706"/>
                      <a:pt x="245975" y="511741"/>
                    </a:cubicBezTo>
                    <a:cubicBezTo>
                      <a:pt x="358899" y="408776"/>
                      <a:pt x="251773" y="55303"/>
                      <a:pt x="484750" y="8535"/>
                    </a:cubicBezTo>
                    <a:cubicBezTo>
                      <a:pt x="955455" y="-85953"/>
                      <a:pt x="748809" y="616897"/>
                      <a:pt x="890439" y="698050"/>
                    </a:cubicBezTo>
                    <a:cubicBezTo>
                      <a:pt x="1028932" y="777488"/>
                      <a:pt x="1094234" y="1063048"/>
                      <a:pt x="947471" y="1228021"/>
                    </a:cubicBezTo>
                    <a:cubicBezTo>
                      <a:pt x="886636" y="1296601"/>
                      <a:pt x="1055832" y="1430141"/>
                      <a:pt x="1007069" y="1584542"/>
                    </a:cubicBezTo>
                    <a:cubicBezTo>
                      <a:pt x="941577" y="1792282"/>
                      <a:pt x="747383" y="1842955"/>
                      <a:pt x="519729" y="1826858"/>
                    </a:cubicBezTo>
                    <a:close/>
                  </a:path>
                </a:pathLst>
              </a:custGeom>
              <a:solidFill>
                <a:srgbClr val="F58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VN" dirty="0"/>
                  <a:t>.</a:t>
                </a: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C94B89CB-8290-664F-93D5-B088E1818D44}"/>
                  </a:ext>
                </a:extLst>
              </p:cNvPr>
              <p:cNvSpPr/>
              <p:nvPr/>
            </p:nvSpPr>
            <p:spPr>
              <a:xfrm>
                <a:off x="9038013" y="2082697"/>
                <a:ext cx="36810" cy="1358069"/>
              </a:xfrm>
              <a:custGeom>
                <a:avLst/>
                <a:gdLst>
                  <a:gd name="connsiteX0" fmla="*/ 41632 w 43445"/>
                  <a:gd name="connsiteY0" fmla="*/ 1602683 h 1602866"/>
                  <a:gd name="connsiteX1" fmla="*/ 25758 w 43445"/>
                  <a:gd name="connsiteY1" fmla="*/ 1602683 h 1602866"/>
                  <a:gd name="connsiteX2" fmla="*/ -96 w 43445"/>
                  <a:gd name="connsiteY2" fmla="*/ 292 h 1602866"/>
                  <a:gd name="connsiteX3" fmla="*/ 15778 w 43445"/>
                  <a:gd name="connsiteY3" fmla="*/ -184 h 1602866"/>
                  <a:gd name="connsiteX4" fmla="*/ 41632 w 43445"/>
                  <a:gd name="connsiteY4" fmla="*/ 1602683 h 160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5" h="1602866">
                    <a:moveTo>
                      <a:pt x="41632" y="1602683"/>
                    </a:moveTo>
                    <a:lnTo>
                      <a:pt x="25758" y="1602683"/>
                    </a:lnTo>
                    <a:cubicBezTo>
                      <a:pt x="35264" y="1206347"/>
                      <a:pt x="284" y="12008"/>
                      <a:pt x="-96" y="292"/>
                    </a:cubicBezTo>
                    <a:lnTo>
                      <a:pt x="15778" y="-184"/>
                    </a:lnTo>
                    <a:cubicBezTo>
                      <a:pt x="16158" y="11436"/>
                      <a:pt x="51423" y="1205967"/>
                      <a:pt x="41632" y="1602683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9BE31FF-1AD3-5347-AB51-3414D51B5A8B}"/>
                  </a:ext>
                </a:extLst>
              </p:cNvPr>
              <p:cNvSpPr/>
              <p:nvPr/>
            </p:nvSpPr>
            <p:spPr>
              <a:xfrm>
                <a:off x="9055570" y="2240552"/>
                <a:ext cx="172700" cy="285688"/>
              </a:xfrm>
              <a:custGeom>
                <a:avLst/>
                <a:gdLst>
                  <a:gd name="connsiteX0" fmla="*/ 1520 w 203830"/>
                  <a:gd name="connsiteY0" fmla="*/ 337001 h 337184"/>
                  <a:gd name="connsiteX1" fmla="*/ -96 w 203830"/>
                  <a:gd name="connsiteY1" fmla="*/ 321285 h 337184"/>
                  <a:gd name="connsiteX2" fmla="*/ 140203 w 203830"/>
                  <a:gd name="connsiteY2" fmla="*/ 247561 h 337184"/>
                  <a:gd name="connsiteX3" fmla="*/ 182217 w 203830"/>
                  <a:gd name="connsiteY3" fmla="*/ 2769 h 337184"/>
                  <a:gd name="connsiteX4" fmla="*/ 197806 w 203830"/>
                  <a:gd name="connsiteY4" fmla="*/ -184 h 337184"/>
                  <a:gd name="connsiteX5" fmla="*/ 152940 w 203830"/>
                  <a:gd name="connsiteY5" fmla="*/ 256991 h 337184"/>
                  <a:gd name="connsiteX6" fmla="*/ 1520 w 203830"/>
                  <a:gd name="connsiteY6" fmla="*/ 337001 h 337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0" h="337184">
                    <a:moveTo>
                      <a:pt x="1520" y="337001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561"/>
                    </a:cubicBezTo>
                    <a:cubicBezTo>
                      <a:pt x="209782" y="153930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197"/>
                      <a:pt x="226322" y="157931"/>
                      <a:pt x="152940" y="256991"/>
                    </a:cubicBezTo>
                    <a:cubicBezTo>
                      <a:pt x="118531" y="303663"/>
                      <a:pt x="67582" y="330619"/>
                      <a:pt x="1520" y="337001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FF0C2B7E-6BED-BD4A-8B70-269957FAA152}"/>
                  </a:ext>
                </a:extLst>
              </p:cNvPr>
              <p:cNvSpPr/>
              <p:nvPr/>
            </p:nvSpPr>
            <p:spPr>
              <a:xfrm>
                <a:off x="8869270" y="2450783"/>
                <a:ext cx="189279" cy="485751"/>
              </a:xfrm>
              <a:custGeom>
                <a:avLst/>
                <a:gdLst>
                  <a:gd name="connsiteX0" fmla="*/ 217409 w 223397"/>
                  <a:gd name="connsiteY0" fmla="*/ 573126 h 573309"/>
                  <a:gd name="connsiteX1" fmla="*/ 7815 w 223397"/>
                  <a:gd name="connsiteY1" fmla="*/ -184 h 573309"/>
                  <a:gd name="connsiteX2" fmla="*/ 23404 w 223397"/>
                  <a:gd name="connsiteY2" fmla="*/ 2197 h 573309"/>
                  <a:gd name="connsiteX3" fmla="*/ 22359 w 223397"/>
                  <a:gd name="connsiteY3" fmla="*/ 241560 h 573309"/>
                  <a:gd name="connsiteX4" fmla="*/ 223302 w 223397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7" h="573309">
                    <a:moveTo>
                      <a:pt x="217409" y="573126"/>
                    </a:moveTo>
                    <a:cubicBezTo>
                      <a:pt x="-61194" y="462445"/>
                      <a:pt x="7055" y="4388"/>
                      <a:pt x="7815" y="-184"/>
                    </a:cubicBezTo>
                    <a:lnTo>
                      <a:pt x="23404" y="2197"/>
                    </a:lnTo>
                    <a:cubicBezTo>
                      <a:pt x="12959" y="81620"/>
                      <a:pt x="12608" y="162049"/>
                      <a:pt x="22359" y="241560"/>
                    </a:cubicBezTo>
                    <a:cubicBezTo>
                      <a:pt x="44221" y="407486"/>
                      <a:pt x="111804" y="514071"/>
                      <a:pt x="223302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DBAACE9-73B0-A949-A390-2BC6E5284149}"/>
                  </a:ext>
                </a:extLst>
              </p:cNvPr>
              <p:cNvSpPr/>
              <p:nvPr/>
            </p:nvSpPr>
            <p:spPr>
              <a:xfrm>
                <a:off x="9068859" y="2726061"/>
                <a:ext cx="203113" cy="372686"/>
              </a:xfrm>
              <a:custGeom>
                <a:avLst/>
                <a:gdLst>
                  <a:gd name="connsiteX0" fmla="*/ 5037 w 239725"/>
                  <a:gd name="connsiteY0" fmla="*/ 439680 h 439864"/>
                  <a:gd name="connsiteX1" fmla="*/ -96 w 239725"/>
                  <a:gd name="connsiteY1" fmla="*/ 424631 h 439864"/>
                  <a:gd name="connsiteX2" fmla="*/ 223660 w 239725"/>
                  <a:gd name="connsiteY2" fmla="*/ -184 h 439864"/>
                  <a:gd name="connsiteX3" fmla="*/ 239629 w 239725"/>
                  <a:gd name="connsiteY3" fmla="*/ -184 h 439864"/>
                  <a:gd name="connsiteX4" fmla="*/ 5037 w 23972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25" h="439864">
                    <a:moveTo>
                      <a:pt x="5037" y="439680"/>
                    </a:moveTo>
                    <a:lnTo>
                      <a:pt x="-96" y="424631"/>
                    </a:lnTo>
                    <a:cubicBezTo>
                      <a:pt x="222044" y="348431"/>
                      <a:pt x="223660" y="3340"/>
                      <a:pt x="223660" y="-184"/>
                    </a:cubicBezTo>
                    <a:lnTo>
                      <a:pt x="239629" y="-184"/>
                    </a:lnTo>
                    <a:cubicBezTo>
                      <a:pt x="239629" y="3340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A058E3F-9EAB-6F46-AF81-214D2900CBA6}"/>
                </a:ext>
              </a:extLst>
            </p:cNvPr>
            <p:cNvGrpSpPr/>
            <p:nvPr/>
          </p:nvGrpSpPr>
          <p:grpSpPr>
            <a:xfrm>
              <a:off x="5619830" y="2751164"/>
              <a:ext cx="990942" cy="1920229"/>
              <a:chOff x="7949097" y="2181608"/>
              <a:chExt cx="873355" cy="1692371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108BE51F-3FA2-AD44-8913-23DDEF0EA88A}"/>
                  </a:ext>
                </a:extLst>
              </p:cNvPr>
              <p:cNvSpPr/>
              <p:nvPr/>
            </p:nvSpPr>
            <p:spPr>
              <a:xfrm>
                <a:off x="7949097" y="2181608"/>
                <a:ext cx="873355" cy="1550178"/>
              </a:xfrm>
              <a:custGeom>
                <a:avLst/>
                <a:gdLst>
                  <a:gd name="connsiteX0" fmla="*/ 519730 w 1030781"/>
                  <a:gd name="connsiteY0" fmla="*/ 1826651 h 1829604"/>
                  <a:gd name="connsiteX1" fmla="*/ 10908 w 1030781"/>
                  <a:gd name="connsiteY1" fmla="*/ 1504991 h 1829604"/>
                  <a:gd name="connsiteX2" fmla="*/ 78586 w 1030781"/>
                  <a:gd name="connsiteY2" fmla="*/ 965590 h 1829604"/>
                  <a:gd name="connsiteX3" fmla="*/ 245975 w 1030781"/>
                  <a:gd name="connsiteY3" fmla="*/ 511724 h 1829604"/>
                  <a:gd name="connsiteX4" fmla="*/ 484750 w 1030781"/>
                  <a:gd name="connsiteY4" fmla="*/ 8518 h 1829604"/>
                  <a:gd name="connsiteX5" fmla="*/ 890439 w 1030781"/>
                  <a:gd name="connsiteY5" fmla="*/ 698128 h 1829604"/>
                  <a:gd name="connsiteX6" fmla="*/ 947471 w 1030781"/>
                  <a:gd name="connsiteY6" fmla="*/ 1228099 h 1829604"/>
                  <a:gd name="connsiteX7" fmla="*/ 1006974 w 1030781"/>
                  <a:gd name="connsiteY7" fmla="*/ 1584525 h 1829604"/>
                  <a:gd name="connsiteX8" fmla="*/ 519730 w 1030781"/>
                  <a:gd name="connsiteY8" fmla="*/ 1826651 h 182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604">
                    <a:moveTo>
                      <a:pt x="519730" y="1826651"/>
                    </a:moveTo>
                    <a:cubicBezTo>
                      <a:pt x="519730" y="1826651"/>
                      <a:pt x="68890" y="1835318"/>
                      <a:pt x="10908" y="1504991"/>
                    </a:cubicBezTo>
                    <a:cubicBezTo>
                      <a:pt x="-47075" y="1174664"/>
                      <a:pt x="146264" y="1174378"/>
                      <a:pt x="78586" y="965590"/>
                    </a:cubicBezTo>
                    <a:cubicBezTo>
                      <a:pt x="10908" y="756802"/>
                      <a:pt x="133147" y="614689"/>
                      <a:pt x="245975" y="511724"/>
                    </a:cubicBezTo>
                    <a:cubicBezTo>
                      <a:pt x="358804" y="408759"/>
                      <a:pt x="251869" y="55286"/>
                      <a:pt x="484750" y="8518"/>
                    </a:cubicBezTo>
                    <a:cubicBezTo>
                      <a:pt x="955455" y="-85874"/>
                      <a:pt x="748809" y="616975"/>
                      <a:pt x="890439" y="698128"/>
                    </a:cubicBezTo>
                    <a:cubicBezTo>
                      <a:pt x="1028932" y="777472"/>
                      <a:pt x="1094234" y="1063031"/>
                      <a:pt x="947471" y="1228099"/>
                    </a:cubicBezTo>
                    <a:cubicBezTo>
                      <a:pt x="886541" y="1296584"/>
                      <a:pt x="1055737" y="1430125"/>
                      <a:pt x="1006974" y="1584525"/>
                    </a:cubicBezTo>
                    <a:cubicBezTo>
                      <a:pt x="941673" y="1792075"/>
                      <a:pt x="747098" y="1842748"/>
                      <a:pt x="519730" y="1826651"/>
                    </a:cubicBezTo>
                    <a:close/>
                  </a:path>
                </a:pathLst>
              </a:custGeom>
              <a:solidFill>
                <a:srgbClr val="F05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1B6E60A-21E8-5C42-91CC-543AF763ADFC}"/>
                  </a:ext>
                </a:extLst>
              </p:cNvPr>
              <p:cNvSpPr/>
              <p:nvPr/>
            </p:nvSpPr>
            <p:spPr>
              <a:xfrm>
                <a:off x="8356513" y="2516314"/>
                <a:ext cx="36797" cy="1357665"/>
              </a:xfrm>
              <a:custGeom>
                <a:avLst/>
                <a:gdLst>
                  <a:gd name="connsiteX0" fmla="*/ 41633 w 43430"/>
                  <a:gd name="connsiteY0" fmla="*/ 1602207 h 1602390"/>
                  <a:gd name="connsiteX1" fmla="*/ 25758 w 43430"/>
                  <a:gd name="connsiteY1" fmla="*/ 1602207 h 1602390"/>
                  <a:gd name="connsiteX2" fmla="*/ -96 w 43430"/>
                  <a:gd name="connsiteY2" fmla="*/ -184 h 1602390"/>
                  <a:gd name="connsiteX3" fmla="*/ 15778 w 43430"/>
                  <a:gd name="connsiteY3" fmla="*/ -184 h 1602390"/>
                  <a:gd name="connsiteX4" fmla="*/ 41633 w 43430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" h="1602390">
                    <a:moveTo>
                      <a:pt x="41633" y="1602207"/>
                    </a:moveTo>
                    <a:lnTo>
                      <a:pt x="25758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5778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F9D794C-2E0B-CF40-B3E6-585BF35A18DD}"/>
                  </a:ext>
                </a:extLst>
              </p:cNvPr>
              <p:cNvSpPr/>
              <p:nvPr/>
            </p:nvSpPr>
            <p:spPr>
              <a:xfrm>
                <a:off x="8374070" y="2673926"/>
                <a:ext cx="172733" cy="285769"/>
              </a:xfrm>
              <a:custGeom>
                <a:avLst/>
                <a:gdLst>
                  <a:gd name="connsiteX0" fmla="*/ 1520 w 203869"/>
                  <a:gd name="connsiteY0" fmla="*/ 337096 h 337280"/>
                  <a:gd name="connsiteX1" fmla="*/ -96 w 203869"/>
                  <a:gd name="connsiteY1" fmla="*/ 321285 h 337280"/>
                  <a:gd name="connsiteX2" fmla="*/ 140203 w 203869"/>
                  <a:gd name="connsiteY2" fmla="*/ 247657 h 337280"/>
                  <a:gd name="connsiteX3" fmla="*/ 182217 w 203869"/>
                  <a:gd name="connsiteY3" fmla="*/ 2769 h 337280"/>
                  <a:gd name="connsiteX4" fmla="*/ 197805 w 203869"/>
                  <a:gd name="connsiteY4" fmla="*/ -184 h 337280"/>
                  <a:gd name="connsiteX5" fmla="*/ 152940 w 203869"/>
                  <a:gd name="connsiteY5" fmla="*/ 256991 h 337280"/>
                  <a:gd name="connsiteX6" fmla="*/ 1520 w 203869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69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657"/>
                    </a:cubicBezTo>
                    <a:cubicBezTo>
                      <a:pt x="209782" y="154121"/>
                      <a:pt x="182502" y="4293"/>
                      <a:pt x="182217" y="2769"/>
                    </a:cubicBezTo>
                    <a:lnTo>
                      <a:pt x="197805" y="-184"/>
                    </a:lnTo>
                    <a:cubicBezTo>
                      <a:pt x="199041" y="6293"/>
                      <a:pt x="226321" y="157931"/>
                      <a:pt x="152940" y="256991"/>
                    </a:cubicBezTo>
                    <a:cubicBezTo>
                      <a:pt x="118626" y="303378"/>
                      <a:pt x="6758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775EA937-AA68-F64D-8F8D-C92B6F7E20F9}"/>
                  </a:ext>
                </a:extLst>
              </p:cNvPr>
              <p:cNvSpPr/>
              <p:nvPr/>
            </p:nvSpPr>
            <p:spPr>
              <a:xfrm>
                <a:off x="8187773" y="2883834"/>
                <a:ext cx="189276" cy="485751"/>
              </a:xfrm>
              <a:custGeom>
                <a:avLst/>
                <a:gdLst>
                  <a:gd name="connsiteX0" fmla="*/ 217500 w 223394"/>
                  <a:gd name="connsiteY0" fmla="*/ 573126 h 573309"/>
                  <a:gd name="connsiteX1" fmla="*/ 7812 w 223394"/>
                  <a:gd name="connsiteY1" fmla="*/ -184 h 573309"/>
                  <a:gd name="connsiteX2" fmla="*/ 23496 w 223394"/>
                  <a:gd name="connsiteY2" fmla="*/ 2292 h 573309"/>
                  <a:gd name="connsiteX3" fmla="*/ 22355 w 223394"/>
                  <a:gd name="connsiteY3" fmla="*/ 241656 h 573309"/>
                  <a:gd name="connsiteX4" fmla="*/ 223298 w 223394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4" h="573309">
                    <a:moveTo>
                      <a:pt x="217500" y="573126"/>
                    </a:moveTo>
                    <a:cubicBezTo>
                      <a:pt x="-61197" y="462541"/>
                      <a:pt x="7051" y="4388"/>
                      <a:pt x="7812" y="-184"/>
                    </a:cubicBezTo>
                    <a:lnTo>
                      <a:pt x="23496" y="2292"/>
                    </a:lnTo>
                    <a:cubicBezTo>
                      <a:pt x="13043" y="81713"/>
                      <a:pt x="12660" y="162139"/>
                      <a:pt x="22355" y="241656"/>
                    </a:cubicBezTo>
                    <a:cubicBezTo>
                      <a:pt x="44217" y="407581"/>
                      <a:pt x="111800" y="514166"/>
                      <a:pt x="223298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82639CE-F676-6E40-B83E-6A492DB9D8C6}"/>
                  </a:ext>
                </a:extLst>
              </p:cNvPr>
              <p:cNvSpPr/>
              <p:nvPr/>
            </p:nvSpPr>
            <p:spPr>
              <a:xfrm>
                <a:off x="8387358" y="3159112"/>
                <a:ext cx="203033" cy="372686"/>
              </a:xfrm>
              <a:custGeom>
                <a:avLst/>
                <a:gdLst>
                  <a:gd name="connsiteX0" fmla="*/ 5037 w 239630"/>
                  <a:gd name="connsiteY0" fmla="*/ 439680 h 439864"/>
                  <a:gd name="connsiteX1" fmla="*/ -96 w 239630"/>
                  <a:gd name="connsiteY1" fmla="*/ 424726 h 439864"/>
                  <a:gd name="connsiteX2" fmla="*/ 223660 w 239630"/>
                  <a:gd name="connsiteY2" fmla="*/ -184 h 439864"/>
                  <a:gd name="connsiteX3" fmla="*/ 239534 w 239630"/>
                  <a:gd name="connsiteY3" fmla="*/ -184 h 439864"/>
                  <a:gd name="connsiteX4" fmla="*/ 5037 w 239630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30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2044" y="348526"/>
                      <a:pt x="223660" y="3340"/>
                      <a:pt x="223660" y="-184"/>
                    </a:cubicBezTo>
                    <a:lnTo>
                      <a:pt x="239534" y="-184"/>
                    </a:lnTo>
                    <a:cubicBezTo>
                      <a:pt x="239534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F360655-8AF6-5241-AF19-20A03254A81B}"/>
                </a:ext>
              </a:extLst>
            </p:cNvPr>
            <p:cNvGrpSpPr/>
            <p:nvPr/>
          </p:nvGrpSpPr>
          <p:grpSpPr>
            <a:xfrm>
              <a:off x="6872035" y="2150457"/>
              <a:ext cx="1375516" cy="2667034"/>
              <a:chOff x="9265142" y="2181286"/>
              <a:chExt cx="873002" cy="1692693"/>
            </a:xfrm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EEBA4182-6142-894D-8BD1-6735304FC802}"/>
                  </a:ext>
                </a:extLst>
              </p:cNvPr>
              <p:cNvSpPr/>
              <p:nvPr/>
            </p:nvSpPr>
            <p:spPr>
              <a:xfrm>
                <a:off x="9265142" y="2181286"/>
                <a:ext cx="873002" cy="1550500"/>
              </a:xfrm>
              <a:custGeom>
                <a:avLst/>
                <a:gdLst>
                  <a:gd name="connsiteX0" fmla="*/ 519734 w 1030364"/>
                  <a:gd name="connsiteY0" fmla="*/ 1827032 h 1829984"/>
                  <a:gd name="connsiteX1" fmla="*/ 10912 w 1030364"/>
                  <a:gd name="connsiteY1" fmla="*/ 1505372 h 1829984"/>
                  <a:gd name="connsiteX2" fmla="*/ 78590 w 1030364"/>
                  <a:gd name="connsiteY2" fmla="*/ 965971 h 1829984"/>
                  <a:gd name="connsiteX3" fmla="*/ 245599 w 1030364"/>
                  <a:gd name="connsiteY3" fmla="*/ 511724 h 1829984"/>
                  <a:gd name="connsiteX4" fmla="*/ 484279 w 1030364"/>
                  <a:gd name="connsiteY4" fmla="*/ 8518 h 1829984"/>
                  <a:gd name="connsiteX5" fmla="*/ 890063 w 1030364"/>
                  <a:gd name="connsiteY5" fmla="*/ 698128 h 1829984"/>
                  <a:gd name="connsiteX6" fmla="*/ 947095 w 1030364"/>
                  <a:gd name="connsiteY6" fmla="*/ 1228099 h 1829984"/>
                  <a:gd name="connsiteX7" fmla="*/ 1006694 w 1030364"/>
                  <a:gd name="connsiteY7" fmla="*/ 1584525 h 1829984"/>
                  <a:gd name="connsiteX8" fmla="*/ 519734 w 1030364"/>
                  <a:gd name="connsiteY8" fmla="*/ 1827032 h 18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364" h="1829984">
                    <a:moveTo>
                      <a:pt x="519734" y="1827032"/>
                    </a:moveTo>
                    <a:cubicBezTo>
                      <a:pt x="519734" y="1827032"/>
                      <a:pt x="68895" y="1835985"/>
                      <a:pt x="10912" y="1505372"/>
                    </a:cubicBezTo>
                    <a:cubicBezTo>
                      <a:pt x="-47071" y="1174759"/>
                      <a:pt x="146173" y="1174759"/>
                      <a:pt x="78590" y="965971"/>
                    </a:cubicBezTo>
                    <a:cubicBezTo>
                      <a:pt x="11007" y="757183"/>
                      <a:pt x="133056" y="615070"/>
                      <a:pt x="245599" y="511724"/>
                    </a:cubicBezTo>
                    <a:cubicBezTo>
                      <a:pt x="358143" y="408378"/>
                      <a:pt x="251397" y="55286"/>
                      <a:pt x="484279" y="8518"/>
                    </a:cubicBezTo>
                    <a:cubicBezTo>
                      <a:pt x="954985" y="-85874"/>
                      <a:pt x="748433" y="616975"/>
                      <a:pt x="890063" y="698128"/>
                    </a:cubicBezTo>
                    <a:cubicBezTo>
                      <a:pt x="1028556" y="777471"/>
                      <a:pt x="1093763" y="1063031"/>
                      <a:pt x="947095" y="1228099"/>
                    </a:cubicBezTo>
                    <a:cubicBezTo>
                      <a:pt x="886261" y="1296584"/>
                      <a:pt x="1055456" y="1430125"/>
                      <a:pt x="1006694" y="1584525"/>
                    </a:cubicBezTo>
                    <a:cubicBezTo>
                      <a:pt x="941582" y="1792456"/>
                      <a:pt x="747007" y="1843129"/>
                      <a:pt x="519734" y="1827032"/>
                    </a:cubicBezTo>
                    <a:close/>
                  </a:path>
                </a:pathLst>
              </a:custGeom>
              <a:solidFill>
                <a:srgbClr val="F7C77E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9819105-469B-7947-BA3C-48225903EBC0}"/>
                  </a:ext>
                </a:extLst>
              </p:cNvPr>
              <p:cNvSpPr/>
              <p:nvPr/>
            </p:nvSpPr>
            <p:spPr>
              <a:xfrm>
                <a:off x="9672561" y="2516314"/>
                <a:ext cx="36806" cy="1357665"/>
              </a:xfrm>
              <a:custGeom>
                <a:avLst/>
                <a:gdLst>
                  <a:gd name="connsiteX0" fmla="*/ 41633 w 43441"/>
                  <a:gd name="connsiteY0" fmla="*/ 1602207 h 1602390"/>
                  <a:gd name="connsiteX1" fmla="*/ 25759 w 43441"/>
                  <a:gd name="connsiteY1" fmla="*/ 1602207 h 1602390"/>
                  <a:gd name="connsiteX2" fmla="*/ -96 w 43441"/>
                  <a:gd name="connsiteY2" fmla="*/ -184 h 1602390"/>
                  <a:gd name="connsiteX3" fmla="*/ 15778 w 43441"/>
                  <a:gd name="connsiteY3" fmla="*/ -184 h 1602390"/>
                  <a:gd name="connsiteX4" fmla="*/ 41633 w 43441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1" h="1602390">
                    <a:moveTo>
                      <a:pt x="41633" y="1602207"/>
                    </a:moveTo>
                    <a:lnTo>
                      <a:pt x="25759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6063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A2CF106-B2EC-2F48-A085-C662ADA7FB02}"/>
                  </a:ext>
                </a:extLst>
              </p:cNvPr>
              <p:cNvSpPr/>
              <p:nvPr/>
            </p:nvSpPr>
            <p:spPr>
              <a:xfrm>
                <a:off x="9690117" y="2673926"/>
                <a:ext cx="172693" cy="285769"/>
              </a:xfrm>
              <a:custGeom>
                <a:avLst/>
                <a:gdLst>
                  <a:gd name="connsiteX0" fmla="*/ 1520 w 203822"/>
                  <a:gd name="connsiteY0" fmla="*/ 337096 h 337280"/>
                  <a:gd name="connsiteX1" fmla="*/ -96 w 203822"/>
                  <a:gd name="connsiteY1" fmla="*/ 321285 h 337280"/>
                  <a:gd name="connsiteX2" fmla="*/ 140203 w 203822"/>
                  <a:gd name="connsiteY2" fmla="*/ 247561 h 337280"/>
                  <a:gd name="connsiteX3" fmla="*/ 182217 w 203822"/>
                  <a:gd name="connsiteY3" fmla="*/ 2769 h 337280"/>
                  <a:gd name="connsiteX4" fmla="*/ 197806 w 203822"/>
                  <a:gd name="connsiteY4" fmla="*/ -184 h 337280"/>
                  <a:gd name="connsiteX5" fmla="*/ 152845 w 203822"/>
                  <a:gd name="connsiteY5" fmla="*/ 256991 h 337280"/>
                  <a:gd name="connsiteX6" fmla="*/ 1520 w 203822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22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309" y="314903"/>
                      <a:pt x="108550" y="290138"/>
                      <a:pt x="140203" y="247561"/>
                    </a:cubicBezTo>
                    <a:cubicBezTo>
                      <a:pt x="209782" y="154026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293"/>
                      <a:pt x="226322" y="157931"/>
                      <a:pt x="152845" y="256991"/>
                    </a:cubicBezTo>
                    <a:cubicBezTo>
                      <a:pt x="118531" y="303378"/>
                      <a:pt x="6720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A4093C5B-308E-364B-9156-E39AC8A9F28A}"/>
                  </a:ext>
                </a:extLst>
              </p:cNvPr>
              <p:cNvSpPr/>
              <p:nvPr/>
            </p:nvSpPr>
            <p:spPr>
              <a:xfrm>
                <a:off x="9503794" y="2883834"/>
                <a:ext cx="189223" cy="485751"/>
              </a:xfrm>
              <a:custGeom>
                <a:avLst/>
                <a:gdLst>
                  <a:gd name="connsiteX0" fmla="*/ 217437 w 223331"/>
                  <a:gd name="connsiteY0" fmla="*/ 573126 h 573309"/>
                  <a:gd name="connsiteX1" fmla="*/ 7749 w 223331"/>
                  <a:gd name="connsiteY1" fmla="*/ -184 h 573309"/>
                  <a:gd name="connsiteX2" fmla="*/ 23433 w 223331"/>
                  <a:gd name="connsiteY2" fmla="*/ 2292 h 573309"/>
                  <a:gd name="connsiteX3" fmla="*/ 22387 w 223331"/>
                  <a:gd name="connsiteY3" fmla="*/ 241656 h 573309"/>
                  <a:gd name="connsiteX4" fmla="*/ 223236 w 223331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31" h="573309">
                    <a:moveTo>
                      <a:pt x="217437" y="573126"/>
                    </a:moveTo>
                    <a:cubicBezTo>
                      <a:pt x="-61165" y="462541"/>
                      <a:pt x="7083" y="4388"/>
                      <a:pt x="7749" y="-184"/>
                    </a:cubicBezTo>
                    <a:lnTo>
                      <a:pt x="23433" y="2292"/>
                    </a:lnTo>
                    <a:cubicBezTo>
                      <a:pt x="12985" y="81715"/>
                      <a:pt x="12634" y="162145"/>
                      <a:pt x="22387" y="241656"/>
                    </a:cubicBezTo>
                    <a:cubicBezTo>
                      <a:pt x="44154" y="407581"/>
                      <a:pt x="111737" y="514166"/>
                      <a:pt x="223236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24F84C43-F542-704E-A6D4-7EABF9D64637}"/>
                  </a:ext>
                </a:extLst>
              </p:cNvPr>
              <p:cNvSpPr/>
              <p:nvPr/>
            </p:nvSpPr>
            <p:spPr>
              <a:xfrm>
                <a:off x="9703406" y="3159112"/>
                <a:ext cx="202952" cy="372686"/>
              </a:xfrm>
              <a:custGeom>
                <a:avLst/>
                <a:gdLst>
                  <a:gd name="connsiteX0" fmla="*/ 5037 w 239535"/>
                  <a:gd name="connsiteY0" fmla="*/ 439680 h 439864"/>
                  <a:gd name="connsiteX1" fmla="*/ -96 w 239535"/>
                  <a:gd name="connsiteY1" fmla="*/ 424726 h 439864"/>
                  <a:gd name="connsiteX2" fmla="*/ 223565 w 239535"/>
                  <a:gd name="connsiteY2" fmla="*/ -184 h 439864"/>
                  <a:gd name="connsiteX3" fmla="*/ 239439 w 239535"/>
                  <a:gd name="connsiteY3" fmla="*/ -184 h 439864"/>
                  <a:gd name="connsiteX4" fmla="*/ 5037 w 23953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5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1949" y="348526"/>
                      <a:pt x="223565" y="3340"/>
                      <a:pt x="223565" y="-184"/>
                    </a:cubicBezTo>
                    <a:lnTo>
                      <a:pt x="239439" y="-184"/>
                    </a:lnTo>
                    <a:cubicBezTo>
                      <a:pt x="239439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58519E-CCAA-6E4C-ABCD-A471F0F019FA}"/>
              </a:ext>
            </a:extLst>
          </p:cNvPr>
          <p:cNvGrpSpPr/>
          <p:nvPr/>
        </p:nvGrpSpPr>
        <p:grpSpPr>
          <a:xfrm>
            <a:off x="9552384" y="2818660"/>
            <a:ext cx="3815991" cy="5074836"/>
            <a:chOff x="5619830" y="1322920"/>
            <a:chExt cx="2627721" cy="349457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2EA77C2-B57B-454D-BC2D-33FA6787A91C}"/>
                </a:ext>
              </a:extLst>
            </p:cNvPr>
            <p:cNvGrpSpPr/>
            <p:nvPr/>
          </p:nvGrpSpPr>
          <p:grpSpPr>
            <a:xfrm>
              <a:off x="6028303" y="1322920"/>
              <a:ext cx="1600028" cy="3100678"/>
              <a:chOff x="8630598" y="1748300"/>
              <a:chExt cx="873355" cy="1692466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F729059-A0A5-5844-AB14-0D31DF56D457}"/>
                  </a:ext>
                </a:extLst>
              </p:cNvPr>
              <p:cNvSpPr/>
              <p:nvPr/>
            </p:nvSpPr>
            <p:spPr>
              <a:xfrm>
                <a:off x="8630598" y="1748300"/>
                <a:ext cx="873355" cy="1550354"/>
              </a:xfrm>
              <a:custGeom>
                <a:avLst/>
                <a:gdLst>
                  <a:gd name="connsiteX0" fmla="*/ 519729 w 1030781"/>
                  <a:gd name="connsiteY0" fmla="*/ 1826858 h 1829811"/>
                  <a:gd name="connsiteX1" fmla="*/ 10907 w 1030781"/>
                  <a:gd name="connsiteY1" fmla="*/ 1505294 h 1829811"/>
                  <a:gd name="connsiteX2" fmla="*/ 78586 w 1030781"/>
                  <a:gd name="connsiteY2" fmla="*/ 965607 h 1829811"/>
                  <a:gd name="connsiteX3" fmla="*/ 245975 w 1030781"/>
                  <a:gd name="connsiteY3" fmla="*/ 511741 h 1829811"/>
                  <a:gd name="connsiteX4" fmla="*/ 484750 w 1030781"/>
                  <a:gd name="connsiteY4" fmla="*/ 8535 h 1829811"/>
                  <a:gd name="connsiteX5" fmla="*/ 890439 w 1030781"/>
                  <a:gd name="connsiteY5" fmla="*/ 698050 h 1829811"/>
                  <a:gd name="connsiteX6" fmla="*/ 947471 w 1030781"/>
                  <a:gd name="connsiteY6" fmla="*/ 1228021 h 1829811"/>
                  <a:gd name="connsiteX7" fmla="*/ 1007069 w 1030781"/>
                  <a:gd name="connsiteY7" fmla="*/ 1584542 h 1829811"/>
                  <a:gd name="connsiteX8" fmla="*/ 519729 w 1030781"/>
                  <a:gd name="connsiteY8" fmla="*/ 1826858 h 182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811">
                    <a:moveTo>
                      <a:pt x="519729" y="1826858"/>
                    </a:moveTo>
                    <a:cubicBezTo>
                      <a:pt x="519729" y="1826858"/>
                      <a:pt x="68890" y="1835906"/>
                      <a:pt x="10907" y="1505294"/>
                    </a:cubicBezTo>
                    <a:cubicBezTo>
                      <a:pt x="-47075" y="1174681"/>
                      <a:pt x="146264" y="1175157"/>
                      <a:pt x="78586" y="965607"/>
                    </a:cubicBezTo>
                    <a:cubicBezTo>
                      <a:pt x="10907" y="756057"/>
                      <a:pt x="133051" y="614706"/>
                      <a:pt x="245975" y="511741"/>
                    </a:cubicBezTo>
                    <a:cubicBezTo>
                      <a:pt x="358899" y="408776"/>
                      <a:pt x="251773" y="55303"/>
                      <a:pt x="484750" y="8535"/>
                    </a:cubicBezTo>
                    <a:cubicBezTo>
                      <a:pt x="955455" y="-85953"/>
                      <a:pt x="748809" y="616897"/>
                      <a:pt x="890439" y="698050"/>
                    </a:cubicBezTo>
                    <a:cubicBezTo>
                      <a:pt x="1028932" y="777488"/>
                      <a:pt x="1094234" y="1063048"/>
                      <a:pt x="947471" y="1228021"/>
                    </a:cubicBezTo>
                    <a:cubicBezTo>
                      <a:pt x="886636" y="1296601"/>
                      <a:pt x="1055832" y="1430141"/>
                      <a:pt x="1007069" y="1584542"/>
                    </a:cubicBezTo>
                    <a:cubicBezTo>
                      <a:pt x="941577" y="1792282"/>
                      <a:pt x="747383" y="1842955"/>
                      <a:pt x="519729" y="1826858"/>
                    </a:cubicBezTo>
                    <a:close/>
                  </a:path>
                </a:pathLst>
              </a:custGeom>
              <a:solidFill>
                <a:srgbClr val="F58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VN" dirty="0"/>
                  <a:t>-</a:t>
                </a: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694D55C2-63D7-C344-817B-2FB1CB942952}"/>
                  </a:ext>
                </a:extLst>
              </p:cNvPr>
              <p:cNvSpPr/>
              <p:nvPr/>
            </p:nvSpPr>
            <p:spPr>
              <a:xfrm>
                <a:off x="9038013" y="2082697"/>
                <a:ext cx="36810" cy="1358069"/>
              </a:xfrm>
              <a:custGeom>
                <a:avLst/>
                <a:gdLst>
                  <a:gd name="connsiteX0" fmla="*/ 41632 w 43445"/>
                  <a:gd name="connsiteY0" fmla="*/ 1602683 h 1602866"/>
                  <a:gd name="connsiteX1" fmla="*/ 25758 w 43445"/>
                  <a:gd name="connsiteY1" fmla="*/ 1602683 h 1602866"/>
                  <a:gd name="connsiteX2" fmla="*/ -96 w 43445"/>
                  <a:gd name="connsiteY2" fmla="*/ 292 h 1602866"/>
                  <a:gd name="connsiteX3" fmla="*/ 15778 w 43445"/>
                  <a:gd name="connsiteY3" fmla="*/ -184 h 1602866"/>
                  <a:gd name="connsiteX4" fmla="*/ 41632 w 43445"/>
                  <a:gd name="connsiteY4" fmla="*/ 1602683 h 160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5" h="1602866">
                    <a:moveTo>
                      <a:pt x="41632" y="1602683"/>
                    </a:moveTo>
                    <a:lnTo>
                      <a:pt x="25758" y="1602683"/>
                    </a:lnTo>
                    <a:cubicBezTo>
                      <a:pt x="35264" y="1206347"/>
                      <a:pt x="284" y="12008"/>
                      <a:pt x="-96" y="292"/>
                    </a:cubicBezTo>
                    <a:lnTo>
                      <a:pt x="15778" y="-184"/>
                    </a:lnTo>
                    <a:cubicBezTo>
                      <a:pt x="16158" y="11436"/>
                      <a:pt x="51423" y="1205967"/>
                      <a:pt x="41632" y="1602683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5C8BAE00-B80B-FD46-9661-6325589F6875}"/>
                  </a:ext>
                </a:extLst>
              </p:cNvPr>
              <p:cNvSpPr/>
              <p:nvPr/>
            </p:nvSpPr>
            <p:spPr>
              <a:xfrm>
                <a:off x="9055570" y="2240552"/>
                <a:ext cx="172700" cy="285688"/>
              </a:xfrm>
              <a:custGeom>
                <a:avLst/>
                <a:gdLst>
                  <a:gd name="connsiteX0" fmla="*/ 1520 w 203830"/>
                  <a:gd name="connsiteY0" fmla="*/ 337001 h 337184"/>
                  <a:gd name="connsiteX1" fmla="*/ -96 w 203830"/>
                  <a:gd name="connsiteY1" fmla="*/ 321285 h 337184"/>
                  <a:gd name="connsiteX2" fmla="*/ 140203 w 203830"/>
                  <a:gd name="connsiteY2" fmla="*/ 247561 h 337184"/>
                  <a:gd name="connsiteX3" fmla="*/ 182217 w 203830"/>
                  <a:gd name="connsiteY3" fmla="*/ 2769 h 337184"/>
                  <a:gd name="connsiteX4" fmla="*/ 197806 w 203830"/>
                  <a:gd name="connsiteY4" fmla="*/ -184 h 337184"/>
                  <a:gd name="connsiteX5" fmla="*/ 152940 w 203830"/>
                  <a:gd name="connsiteY5" fmla="*/ 256991 h 337184"/>
                  <a:gd name="connsiteX6" fmla="*/ 1520 w 203830"/>
                  <a:gd name="connsiteY6" fmla="*/ 337001 h 337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0" h="337184">
                    <a:moveTo>
                      <a:pt x="1520" y="337001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561"/>
                    </a:cubicBezTo>
                    <a:cubicBezTo>
                      <a:pt x="209782" y="153930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197"/>
                      <a:pt x="226322" y="157931"/>
                      <a:pt x="152940" y="256991"/>
                    </a:cubicBezTo>
                    <a:cubicBezTo>
                      <a:pt x="118531" y="303663"/>
                      <a:pt x="67582" y="330619"/>
                      <a:pt x="1520" y="337001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0608D7ED-1BEB-A940-89B4-4C1198C90EB2}"/>
                  </a:ext>
                </a:extLst>
              </p:cNvPr>
              <p:cNvSpPr/>
              <p:nvPr/>
            </p:nvSpPr>
            <p:spPr>
              <a:xfrm>
                <a:off x="8869270" y="2450783"/>
                <a:ext cx="189279" cy="485751"/>
              </a:xfrm>
              <a:custGeom>
                <a:avLst/>
                <a:gdLst>
                  <a:gd name="connsiteX0" fmla="*/ 217409 w 223397"/>
                  <a:gd name="connsiteY0" fmla="*/ 573126 h 573309"/>
                  <a:gd name="connsiteX1" fmla="*/ 7815 w 223397"/>
                  <a:gd name="connsiteY1" fmla="*/ -184 h 573309"/>
                  <a:gd name="connsiteX2" fmla="*/ 23404 w 223397"/>
                  <a:gd name="connsiteY2" fmla="*/ 2197 h 573309"/>
                  <a:gd name="connsiteX3" fmla="*/ 22359 w 223397"/>
                  <a:gd name="connsiteY3" fmla="*/ 241560 h 573309"/>
                  <a:gd name="connsiteX4" fmla="*/ 223302 w 223397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7" h="573309">
                    <a:moveTo>
                      <a:pt x="217409" y="573126"/>
                    </a:moveTo>
                    <a:cubicBezTo>
                      <a:pt x="-61194" y="462445"/>
                      <a:pt x="7055" y="4388"/>
                      <a:pt x="7815" y="-184"/>
                    </a:cubicBezTo>
                    <a:lnTo>
                      <a:pt x="23404" y="2197"/>
                    </a:lnTo>
                    <a:cubicBezTo>
                      <a:pt x="12959" y="81620"/>
                      <a:pt x="12608" y="162049"/>
                      <a:pt x="22359" y="241560"/>
                    </a:cubicBezTo>
                    <a:cubicBezTo>
                      <a:pt x="44221" y="407486"/>
                      <a:pt x="111804" y="514071"/>
                      <a:pt x="223302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6FDB578F-AB71-0247-80D1-12708DBCD91F}"/>
                  </a:ext>
                </a:extLst>
              </p:cNvPr>
              <p:cNvSpPr/>
              <p:nvPr/>
            </p:nvSpPr>
            <p:spPr>
              <a:xfrm>
                <a:off x="9068859" y="2726061"/>
                <a:ext cx="203113" cy="372686"/>
              </a:xfrm>
              <a:custGeom>
                <a:avLst/>
                <a:gdLst>
                  <a:gd name="connsiteX0" fmla="*/ 5037 w 239725"/>
                  <a:gd name="connsiteY0" fmla="*/ 439680 h 439864"/>
                  <a:gd name="connsiteX1" fmla="*/ -96 w 239725"/>
                  <a:gd name="connsiteY1" fmla="*/ 424631 h 439864"/>
                  <a:gd name="connsiteX2" fmla="*/ 223660 w 239725"/>
                  <a:gd name="connsiteY2" fmla="*/ -184 h 439864"/>
                  <a:gd name="connsiteX3" fmla="*/ 239629 w 239725"/>
                  <a:gd name="connsiteY3" fmla="*/ -184 h 439864"/>
                  <a:gd name="connsiteX4" fmla="*/ 5037 w 23972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25" h="439864">
                    <a:moveTo>
                      <a:pt x="5037" y="439680"/>
                    </a:moveTo>
                    <a:lnTo>
                      <a:pt x="-96" y="424631"/>
                    </a:lnTo>
                    <a:cubicBezTo>
                      <a:pt x="222044" y="348431"/>
                      <a:pt x="223660" y="3340"/>
                      <a:pt x="223660" y="-184"/>
                    </a:cubicBezTo>
                    <a:lnTo>
                      <a:pt x="239629" y="-184"/>
                    </a:lnTo>
                    <a:cubicBezTo>
                      <a:pt x="239629" y="3340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5BBEC3-7DD2-9141-8D74-25D5D2EFE9D3}"/>
                </a:ext>
              </a:extLst>
            </p:cNvPr>
            <p:cNvGrpSpPr/>
            <p:nvPr/>
          </p:nvGrpSpPr>
          <p:grpSpPr>
            <a:xfrm>
              <a:off x="5619830" y="2751164"/>
              <a:ext cx="990942" cy="1920229"/>
              <a:chOff x="7949097" y="2181608"/>
              <a:chExt cx="873355" cy="1692371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616B0BC4-9E32-4944-A3B1-AC47983945DC}"/>
                  </a:ext>
                </a:extLst>
              </p:cNvPr>
              <p:cNvSpPr/>
              <p:nvPr/>
            </p:nvSpPr>
            <p:spPr>
              <a:xfrm>
                <a:off x="7949097" y="2181608"/>
                <a:ext cx="873355" cy="1550178"/>
              </a:xfrm>
              <a:custGeom>
                <a:avLst/>
                <a:gdLst>
                  <a:gd name="connsiteX0" fmla="*/ 519730 w 1030781"/>
                  <a:gd name="connsiteY0" fmla="*/ 1826651 h 1829604"/>
                  <a:gd name="connsiteX1" fmla="*/ 10908 w 1030781"/>
                  <a:gd name="connsiteY1" fmla="*/ 1504991 h 1829604"/>
                  <a:gd name="connsiteX2" fmla="*/ 78586 w 1030781"/>
                  <a:gd name="connsiteY2" fmla="*/ 965590 h 1829604"/>
                  <a:gd name="connsiteX3" fmla="*/ 245975 w 1030781"/>
                  <a:gd name="connsiteY3" fmla="*/ 511724 h 1829604"/>
                  <a:gd name="connsiteX4" fmla="*/ 484750 w 1030781"/>
                  <a:gd name="connsiteY4" fmla="*/ 8518 h 1829604"/>
                  <a:gd name="connsiteX5" fmla="*/ 890439 w 1030781"/>
                  <a:gd name="connsiteY5" fmla="*/ 698128 h 1829604"/>
                  <a:gd name="connsiteX6" fmla="*/ 947471 w 1030781"/>
                  <a:gd name="connsiteY6" fmla="*/ 1228099 h 1829604"/>
                  <a:gd name="connsiteX7" fmla="*/ 1006974 w 1030781"/>
                  <a:gd name="connsiteY7" fmla="*/ 1584525 h 1829604"/>
                  <a:gd name="connsiteX8" fmla="*/ 519730 w 1030781"/>
                  <a:gd name="connsiteY8" fmla="*/ 1826651 h 182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604">
                    <a:moveTo>
                      <a:pt x="519730" y="1826651"/>
                    </a:moveTo>
                    <a:cubicBezTo>
                      <a:pt x="519730" y="1826651"/>
                      <a:pt x="68890" y="1835318"/>
                      <a:pt x="10908" y="1504991"/>
                    </a:cubicBezTo>
                    <a:cubicBezTo>
                      <a:pt x="-47075" y="1174664"/>
                      <a:pt x="146264" y="1174378"/>
                      <a:pt x="78586" y="965590"/>
                    </a:cubicBezTo>
                    <a:cubicBezTo>
                      <a:pt x="10908" y="756802"/>
                      <a:pt x="133147" y="614689"/>
                      <a:pt x="245975" y="511724"/>
                    </a:cubicBezTo>
                    <a:cubicBezTo>
                      <a:pt x="358804" y="408759"/>
                      <a:pt x="251869" y="55286"/>
                      <a:pt x="484750" y="8518"/>
                    </a:cubicBezTo>
                    <a:cubicBezTo>
                      <a:pt x="955455" y="-85874"/>
                      <a:pt x="748809" y="616975"/>
                      <a:pt x="890439" y="698128"/>
                    </a:cubicBezTo>
                    <a:cubicBezTo>
                      <a:pt x="1028932" y="777472"/>
                      <a:pt x="1094234" y="1063031"/>
                      <a:pt x="947471" y="1228099"/>
                    </a:cubicBezTo>
                    <a:cubicBezTo>
                      <a:pt x="886541" y="1296584"/>
                      <a:pt x="1055737" y="1430125"/>
                      <a:pt x="1006974" y="1584525"/>
                    </a:cubicBezTo>
                    <a:cubicBezTo>
                      <a:pt x="941673" y="1792075"/>
                      <a:pt x="747098" y="1842748"/>
                      <a:pt x="519730" y="1826651"/>
                    </a:cubicBezTo>
                    <a:close/>
                  </a:path>
                </a:pathLst>
              </a:custGeom>
              <a:solidFill>
                <a:srgbClr val="F05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E5E35A9-38FA-0441-8A91-E1EEE90CF161}"/>
                  </a:ext>
                </a:extLst>
              </p:cNvPr>
              <p:cNvSpPr/>
              <p:nvPr/>
            </p:nvSpPr>
            <p:spPr>
              <a:xfrm>
                <a:off x="8356513" y="2516314"/>
                <a:ext cx="36797" cy="1357665"/>
              </a:xfrm>
              <a:custGeom>
                <a:avLst/>
                <a:gdLst>
                  <a:gd name="connsiteX0" fmla="*/ 41633 w 43430"/>
                  <a:gd name="connsiteY0" fmla="*/ 1602207 h 1602390"/>
                  <a:gd name="connsiteX1" fmla="*/ 25758 w 43430"/>
                  <a:gd name="connsiteY1" fmla="*/ 1602207 h 1602390"/>
                  <a:gd name="connsiteX2" fmla="*/ -96 w 43430"/>
                  <a:gd name="connsiteY2" fmla="*/ -184 h 1602390"/>
                  <a:gd name="connsiteX3" fmla="*/ 15778 w 43430"/>
                  <a:gd name="connsiteY3" fmla="*/ -184 h 1602390"/>
                  <a:gd name="connsiteX4" fmla="*/ 41633 w 43430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" h="1602390">
                    <a:moveTo>
                      <a:pt x="41633" y="1602207"/>
                    </a:moveTo>
                    <a:lnTo>
                      <a:pt x="25758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5778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780ACB48-93C1-4F41-BA1A-A7BA8ED64BD5}"/>
                  </a:ext>
                </a:extLst>
              </p:cNvPr>
              <p:cNvSpPr/>
              <p:nvPr/>
            </p:nvSpPr>
            <p:spPr>
              <a:xfrm>
                <a:off x="8374070" y="2673926"/>
                <a:ext cx="172733" cy="285769"/>
              </a:xfrm>
              <a:custGeom>
                <a:avLst/>
                <a:gdLst>
                  <a:gd name="connsiteX0" fmla="*/ 1520 w 203869"/>
                  <a:gd name="connsiteY0" fmla="*/ 337096 h 337280"/>
                  <a:gd name="connsiteX1" fmla="*/ -96 w 203869"/>
                  <a:gd name="connsiteY1" fmla="*/ 321285 h 337280"/>
                  <a:gd name="connsiteX2" fmla="*/ 140203 w 203869"/>
                  <a:gd name="connsiteY2" fmla="*/ 247657 h 337280"/>
                  <a:gd name="connsiteX3" fmla="*/ 182217 w 203869"/>
                  <a:gd name="connsiteY3" fmla="*/ 2769 h 337280"/>
                  <a:gd name="connsiteX4" fmla="*/ 197805 w 203869"/>
                  <a:gd name="connsiteY4" fmla="*/ -184 h 337280"/>
                  <a:gd name="connsiteX5" fmla="*/ 152940 w 203869"/>
                  <a:gd name="connsiteY5" fmla="*/ 256991 h 337280"/>
                  <a:gd name="connsiteX6" fmla="*/ 1520 w 203869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69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657"/>
                    </a:cubicBezTo>
                    <a:cubicBezTo>
                      <a:pt x="209782" y="154121"/>
                      <a:pt x="182502" y="4293"/>
                      <a:pt x="182217" y="2769"/>
                    </a:cubicBezTo>
                    <a:lnTo>
                      <a:pt x="197805" y="-184"/>
                    </a:lnTo>
                    <a:cubicBezTo>
                      <a:pt x="199041" y="6293"/>
                      <a:pt x="226321" y="157931"/>
                      <a:pt x="152940" y="256991"/>
                    </a:cubicBezTo>
                    <a:cubicBezTo>
                      <a:pt x="118626" y="303378"/>
                      <a:pt x="6758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FBC2FF52-960C-AB4E-B14D-412D3C326F41}"/>
                  </a:ext>
                </a:extLst>
              </p:cNvPr>
              <p:cNvSpPr/>
              <p:nvPr/>
            </p:nvSpPr>
            <p:spPr>
              <a:xfrm>
                <a:off x="8187773" y="2883834"/>
                <a:ext cx="189276" cy="485751"/>
              </a:xfrm>
              <a:custGeom>
                <a:avLst/>
                <a:gdLst>
                  <a:gd name="connsiteX0" fmla="*/ 217500 w 223394"/>
                  <a:gd name="connsiteY0" fmla="*/ 573126 h 573309"/>
                  <a:gd name="connsiteX1" fmla="*/ 7812 w 223394"/>
                  <a:gd name="connsiteY1" fmla="*/ -184 h 573309"/>
                  <a:gd name="connsiteX2" fmla="*/ 23496 w 223394"/>
                  <a:gd name="connsiteY2" fmla="*/ 2292 h 573309"/>
                  <a:gd name="connsiteX3" fmla="*/ 22355 w 223394"/>
                  <a:gd name="connsiteY3" fmla="*/ 241656 h 573309"/>
                  <a:gd name="connsiteX4" fmla="*/ 223298 w 223394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4" h="573309">
                    <a:moveTo>
                      <a:pt x="217500" y="573126"/>
                    </a:moveTo>
                    <a:cubicBezTo>
                      <a:pt x="-61197" y="462541"/>
                      <a:pt x="7051" y="4388"/>
                      <a:pt x="7812" y="-184"/>
                    </a:cubicBezTo>
                    <a:lnTo>
                      <a:pt x="23496" y="2292"/>
                    </a:lnTo>
                    <a:cubicBezTo>
                      <a:pt x="13043" y="81713"/>
                      <a:pt x="12660" y="162139"/>
                      <a:pt x="22355" y="241656"/>
                    </a:cubicBezTo>
                    <a:cubicBezTo>
                      <a:pt x="44217" y="407581"/>
                      <a:pt x="111800" y="514166"/>
                      <a:pt x="223298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755978E-DAF8-AB4B-871C-96FB7D33C8FC}"/>
                  </a:ext>
                </a:extLst>
              </p:cNvPr>
              <p:cNvSpPr/>
              <p:nvPr/>
            </p:nvSpPr>
            <p:spPr>
              <a:xfrm>
                <a:off x="8387358" y="3159112"/>
                <a:ext cx="203033" cy="372686"/>
              </a:xfrm>
              <a:custGeom>
                <a:avLst/>
                <a:gdLst>
                  <a:gd name="connsiteX0" fmla="*/ 5037 w 239630"/>
                  <a:gd name="connsiteY0" fmla="*/ 439680 h 439864"/>
                  <a:gd name="connsiteX1" fmla="*/ -96 w 239630"/>
                  <a:gd name="connsiteY1" fmla="*/ 424726 h 439864"/>
                  <a:gd name="connsiteX2" fmla="*/ 223660 w 239630"/>
                  <a:gd name="connsiteY2" fmla="*/ -184 h 439864"/>
                  <a:gd name="connsiteX3" fmla="*/ 239534 w 239630"/>
                  <a:gd name="connsiteY3" fmla="*/ -184 h 439864"/>
                  <a:gd name="connsiteX4" fmla="*/ 5037 w 239630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30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2044" y="348526"/>
                      <a:pt x="223660" y="3340"/>
                      <a:pt x="223660" y="-184"/>
                    </a:cubicBezTo>
                    <a:lnTo>
                      <a:pt x="239534" y="-184"/>
                    </a:lnTo>
                    <a:cubicBezTo>
                      <a:pt x="239534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D136C54-AF61-7245-AC5D-8AD65AEBAA08}"/>
                </a:ext>
              </a:extLst>
            </p:cNvPr>
            <p:cNvGrpSpPr/>
            <p:nvPr/>
          </p:nvGrpSpPr>
          <p:grpSpPr>
            <a:xfrm>
              <a:off x="6872035" y="2150457"/>
              <a:ext cx="1375516" cy="2667034"/>
              <a:chOff x="9265142" y="2181286"/>
              <a:chExt cx="873002" cy="1692693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75DF31AE-73C3-F447-8DE1-E1D258BB30F5}"/>
                  </a:ext>
                </a:extLst>
              </p:cNvPr>
              <p:cNvSpPr/>
              <p:nvPr/>
            </p:nvSpPr>
            <p:spPr>
              <a:xfrm>
                <a:off x="9265142" y="2181286"/>
                <a:ext cx="873002" cy="1550500"/>
              </a:xfrm>
              <a:custGeom>
                <a:avLst/>
                <a:gdLst>
                  <a:gd name="connsiteX0" fmla="*/ 519734 w 1030364"/>
                  <a:gd name="connsiteY0" fmla="*/ 1827032 h 1829984"/>
                  <a:gd name="connsiteX1" fmla="*/ 10912 w 1030364"/>
                  <a:gd name="connsiteY1" fmla="*/ 1505372 h 1829984"/>
                  <a:gd name="connsiteX2" fmla="*/ 78590 w 1030364"/>
                  <a:gd name="connsiteY2" fmla="*/ 965971 h 1829984"/>
                  <a:gd name="connsiteX3" fmla="*/ 245599 w 1030364"/>
                  <a:gd name="connsiteY3" fmla="*/ 511724 h 1829984"/>
                  <a:gd name="connsiteX4" fmla="*/ 484279 w 1030364"/>
                  <a:gd name="connsiteY4" fmla="*/ 8518 h 1829984"/>
                  <a:gd name="connsiteX5" fmla="*/ 890063 w 1030364"/>
                  <a:gd name="connsiteY5" fmla="*/ 698128 h 1829984"/>
                  <a:gd name="connsiteX6" fmla="*/ 947095 w 1030364"/>
                  <a:gd name="connsiteY6" fmla="*/ 1228099 h 1829984"/>
                  <a:gd name="connsiteX7" fmla="*/ 1006694 w 1030364"/>
                  <a:gd name="connsiteY7" fmla="*/ 1584525 h 1829984"/>
                  <a:gd name="connsiteX8" fmla="*/ 519734 w 1030364"/>
                  <a:gd name="connsiteY8" fmla="*/ 1827032 h 18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364" h="1829984">
                    <a:moveTo>
                      <a:pt x="519734" y="1827032"/>
                    </a:moveTo>
                    <a:cubicBezTo>
                      <a:pt x="519734" y="1827032"/>
                      <a:pt x="68895" y="1835985"/>
                      <a:pt x="10912" y="1505372"/>
                    </a:cubicBezTo>
                    <a:cubicBezTo>
                      <a:pt x="-47071" y="1174759"/>
                      <a:pt x="146173" y="1174759"/>
                      <a:pt x="78590" y="965971"/>
                    </a:cubicBezTo>
                    <a:cubicBezTo>
                      <a:pt x="11007" y="757183"/>
                      <a:pt x="133056" y="615070"/>
                      <a:pt x="245599" y="511724"/>
                    </a:cubicBezTo>
                    <a:cubicBezTo>
                      <a:pt x="358143" y="408378"/>
                      <a:pt x="251397" y="55286"/>
                      <a:pt x="484279" y="8518"/>
                    </a:cubicBezTo>
                    <a:cubicBezTo>
                      <a:pt x="954985" y="-85874"/>
                      <a:pt x="748433" y="616975"/>
                      <a:pt x="890063" y="698128"/>
                    </a:cubicBezTo>
                    <a:cubicBezTo>
                      <a:pt x="1028556" y="777471"/>
                      <a:pt x="1093763" y="1063031"/>
                      <a:pt x="947095" y="1228099"/>
                    </a:cubicBezTo>
                    <a:cubicBezTo>
                      <a:pt x="886261" y="1296584"/>
                      <a:pt x="1055456" y="1430125"/>
                      <a:pt x="1006694" y="1584525"/>
                    </a:cubicBezTo>
                    <a:cubicBezTo>
                      <a:pt x="941582" y="1792456"/>
                      <a:pt x="747007" y="1843129"/>
                      <a:pt x="519734" y="1827032"/>
                    </a:cubicBezTo>
                    <a:close/>
                  </a:path>
                </a:pathLst>
              </a:custGeom>
              <a:solidFill>
                <a:srgbClr val="F7C77E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84E0FE2C-FF28-C444-9AE8-734E801881CE}"/>
                  </a:ext>
                </a:extLst>
              </p:cNvPr>
              <p:cNvSpPr/>
              <p:nvPr/>
            </p:nvSpPr>
            <p:spPr>
              <a:xfrm>
                <a:off x="9672561" y="2516314"/>
                <a:ext cx="36806" cy="1357665"/>
              </a:xfrm>
              <a:custGeom>
                <a:avLst/>
                <a:gdLst>
                  <a:gd name="connsiteX0" fmla="*/ 41633 w 43441"/>
                  <a:gd name="connsiteY0" fmla="*/ 1602207 h 1602390"/>
                  <a:gd name="connsiteX1" fmla="*/ 25759 w 43441"/>
                  <a:gd name="connsiteY1" fmla="*/ 1602207 h 1602390"/>
                  <a:gd name="connsiteX2" fmla="*/ -96 w 43441"/>
                  <a:gd name="connsiteY2" fmla="*/ -184 h 1602390"/>
                  <a:gd name="connsiteX3" fmla="*/ 15778 w 43441"/>
                  <a:gd name="connsiteY3" fmla="*/ -184 h 1602390"/>
                  <a:gd name="connsiteX4" fmla="*/ 41633 w 43441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1" h="1602390">
                    <a:moveTo>
                      <a:pt x="41633" y="1602207"/>
                    </a:moveTo>
                    <a:lnTo>
                      <a:pt x="25759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6063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88228776-BA40-A245-834F-04E394F49DBD}"/>
                  </a:ext>
                </a:extLst>
              </p:cNvPr>
              <p:cNvSpPr/>
              <p:nvPr/>
            </p:nvSpPr>
            <p:spPr>
              <a:xfrm>
                <a:off x="9690117" y="2673926"/>
                <a:ext cx="172693" cy="285769"/>
              </a:xfrm>
              <a:custGeom>
                <a:avLst/>
                <a:gdLst>
                  <a:gd name="connsiteX0" fmla="*/ 1520 w 203822"/>
                  <a:gd name="connsiteY0" fmla="*/ 337096 h 337280"/>
                  <a:gd name="connsiteX1" fmla="*/ -96 w 203822"/>
                  <a:gd name="connsiteY1" fmla="*/ 321285 h 337280"/>
                  <a:gd name="connsiteX2" fmla="*/ 140203 w 203822"/>
                  <a:gd name="connsiteY2" fmla="*/ 247561 h 337280"/>
                  <a:gd name="connsiteX3" fmla="*/ 182217 w 203822"/>
                  <a:gd name="connsiteY3" fmla="*/ 2769 h 337280"/>
                  <a:gd name="connsiteX4" fmla="*/ 197806 w 203822"/>
                  <a:gd name="connsiteY4" fmla="*/ -184 h 337280"/>
                  <a:gd name="connsiteX5" fmla="*/ 152845 w 203822"/>
                  <a:gd name="connsiteY5" fmla="*/ 256991 h 337280"/>
                  <a:gd name="connsiteX6" fmla="*/ 1520 w 203822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22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309" y="314903"/>
                      <a:pt x="108550" y="290138"/>
                      <a:pt x="140203" y="247561"/>
                    </a:cubicBezTo>
                    <a:cubicBezTo>
                      <a:pt x="209782" y="154026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293"/>
                      <a:pt x="226322" y="157931"/>
                      <a:pt x="152845" y="256991"/>
                    </a:cubicBezTo>
                    <a:cubicBezTo>
                      <a:pt x="118531" y="303378"/>
                      <a:pt x="6720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F257C63D-1AD3-AE49-9513-40310D040BB2}"/>
                  </a:ext>
                </a:extLst>
              </p:cNvPr>
              <p:cNvSpPr/>
              <p:nvPr/>
            </p:nvSpPr>
            <p:spPr>
              <a:xfrm>
                <a:off x="9503794" y="2883834"/>
                <a:ext cx="189223" cy="485751"/>
              </a:xfrm>
              <a:custGeom>
                <a:avLst/>
                <a:gdLst>
                  <a:gd name="connsiteX0" fmla="*/ 217437 w 223331"/>
                  <a:gd name="connsiteY0" fmla="*/ 573126 h 573309"/>
                  <a:gd name="connsiteX1" fmla="*/ 7749 w 223331"/>
                  <a:gd name="connsiteY1" fmla="*/ -184 h 573309"/>
                  <a:gd name="connsiteX2" fmla="*/ 23433 w 223331"/>
                  <a:gd name="connsiteY2" fmla="*/ 2292 h 573309"/>
                  <a:gd name="connsiteX3" fmla="*/ 22387 w 223331"/>
                  <a:gd name="connsiteY3" fmla="*/ 241656 h 573309"/>
                  <a:gd name="connsiteX4" fmla="*/ 223236 w 223331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31" h="573309">
                    <a:moveTo>
                      <a:pt x="217437" y="573126"/>
                    </a:moveTo>
                    <a:cubicBezTo>
                      <a:pt x="-61165" y="462541"/>
                      <a:pt x="7083" y="4388"/>
                      <a:pt x="7749" y="-184"/>
                    </a:cubicBezTo>
                    <a:lnTo>
                      <a:pt x="23433" y="2292"/>
                    </a:lnTo>
                    <a:cubicBezTo>
                      <a:pt x="12985" y="81715"/>
                      <a:pt x="12634" y="162145"/>
                      <a:pt x="22387" y="241656"/>
                    </a:cubicBezTo>
                    <a:cubicBezTo>
                      <a:pt x="44154" y="407581"/>
                      <a:pt x="111737" y="514166"/>
                      <a:pt x="223236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EC1418FA-5AC6-E34E-B06B-B9A210B69DF7}"/>
                  </a:ext>
                </a:extLst>
              </p:cNvPr>
              <p:cNvSpPr/>
              <p:nvPr/>
            </p:nvSpPr>
            <p:spPr>
              <a:xfrm>
                <a:off x="9703406" y="3159112"/>
                <a:ext cx="202952" cy="372686"/>
              </a:xfrm>
              <a:custGeom>
                <a:avLst/>
                <a:gdLst>
                  <a:gd name="connsiteX0" fmla="*/ 5037 w 239535"/>
                  <a:gd name="connsiteY0" fmla="*/ 439680 h 439864"/>
                  <a:gd name="connsiteX1" fmla="*/ -96 w 239535"/>
                  <a:gd name="connsiteY1" fmla="*/ 424726 h 439864"/>
                  <a:gd name="connsiteX2" fmla="*/ 223565 w 239535"/>
                  <a:gd name="connsiteY2" fmla="*/ -184 h 439864"/>
                  <a:gd name="connsiteX3" fmla="*/ 239439 w 239535"/>
                  <a:gd name="connsiteY3" fmla="*/ -184 h 439864"/>
                  <a:gd name="connsiteX4" fmla="*/ 5037 w 23953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5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1949" y="348526"/>
                      <a:pt x="223565" y="3340"/>
                      <a:pt x="223565" y="-184"/>
                    </a:cubicBezTo>
                    <a:lnTo>
                      <a:pt x="239439" y="-184"/>
                    </a:lnTo>
                    <a:cubicBezTo>
                      <a:pt x="239439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72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5">
            <a:extLst>
              <a:ext uri="{FF2B5EF4-FFF2-40B4-BE49-F238E27FC236}">
                <a16:creationId xmlns:a16="http://schemas.microsoft.com/office/drawing/2014/main" id="{4C1CA720-EA41-3041-9F69-37A0D998CD4D}"/>
              </a:ext>
            </a:extLst>
          </p:cNvPr>
          <p:cNvSpPr/>
          <p:nvPr/>
        </p:nvSpPr>
        <p:spPr>
          <a:xfrm>
            <a:off x="5408069" y="10502223"/>
            <a:ext cx="76942" cy="71380"/>
          </a:xfrm>
          <a:custGeom>
            <a:avLst/>
            <a:gdLst>
              <a:gd name="connsiteX0" fmla="*/ 38722 w 76942"/>
              <a:gd name="connsiteY0" fmla="*/ -187 h 71380"/>
              <a:gd name="connsiteX1" fmla="*/ -177 w 76942"/>
              <a:gd name="connsiteY1" fmla="*/ 40167 h 71380"/>
              <a:gd name="connsiteX2" fmla="*/ 38722 w 76942"/>
              <a:gd name="connsiteY2" fmla="*/ 71194 h 71380"/>
              <a:gd name="connsiteX3" fmla="*/ 76765 w 76942"/>
              <a:gd name="connsiteY3" fmla="*/ 35504 h 71380"/>
              <a:gd name="connsiteX4" fmla="*/ 38722 w 76942"/>
              <a:gd name="connsiteY4" fmla="*/ -187 h 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42" h="71380">
                <a:moveTo>
                  <a:pt x="38722" y="-187"/>
                </a:moveTo>
                <a:cubicBezTo>
                  <a:pt x="35132" y="19914"/>
                  <a:pt x="19767" y="35854"/>
                  <a:pt x="-177" y="40167"/>
                </a:cubicBezTo>
                <a:cubicBezTo>
                  <a:pt x="16562" y="44260"/>
                  <a:pt x="30828" y="45687"/>
                  <a:pt x="38722" y="71194"/>
                </a:cubicBezTo>
                <a:cubicBezTo>
                  <a:pt x="41440" y="51826"/>
                  <a:pt x="57276" y="36970"/>
                  <a:pt x="76765" y="35504"/>
                </a:cubicBezTo>
                <a:cubicBezTo>
                  <a:pt x="54605" y="30269"/>
                  <a:pt x="49850" y="26843"/>
                  <a:pt x="38722" y="-187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74893D4B-F571-CD4A-BE72-460D3351F1CE}"/>
              </a:ext>
            </a:extLst>
          </p:cNvPr>
          <p:cNvSpPr/>
          <p:nvPr/>
        </p:nvSpPr>
        <p:spPr>
          <a:xfrm>
            <a:off x="5382471" y="11543203"/>
            <a:ext cx="55547" cy="55620"/>
          </a:xfrm>
          <a:custGeom>
            <a:avLst/>
            <a:gdLst>
              <a:gd name="connsiteX0" fmla="*/ 55190 w 55547"/>
              <a:gd name="connsiteY0" fmla="*/ 24500 h 55620"/>
              <a:gd name="connsiteX1" fmla="*/ 30735 w 55547"/>
              <a:gd name="connsiteY1" fmla="*/ 55253 h 55620"/>
              <a:gd name="connsiteX2" fmla="*/ 3 w 55547"/>
              <a:gd name="connsiteY2" fmla="*/ 30781 h 55620"/>
              <a:gd name="connsiteX3" fmla="*/ 24458 w 55547"/>
              <a:gd name="connsiteY3" fmla="*/ 28 h 55620"/>
              <a:gd name="connsiteX4" fmla="*/ 27609 w 55547"/>
              <a:gd name="connsiteY4" fmla="*/ -150 h 55620"/>
              <a:gd name="connsiteX5" fmla="*/ 55191 w 55547"/>
              <a:gd name="connsiteY5" fmla="*/ 24501 h 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47" h="55620">
                <a:moveTo>
                  <a:pt x="55190" y="24500"/>
                </a:moveTo>
                <a:cubicBezTo>
                  <a:pt x="56923" y="39750"/>
                  <a:pt x="45975" y="53519"/>
                  <a:pt x="30735" y="55253"/>
                </a:cubicBezTo>
                <a:cubicBezTo>
                  <a:pt x="15495" y="56988"/>
                  <a:pt x="1737" y="46032"/>
                  <a:pt x="3" y="30781"/>
                </a:cubicBezTo>
                <a:cubicBezTo>
                  <a:pt x="-1730" y="15531"/>
                  <a:pt x="9219" y="1763"/>
                  <a:pt x="24458" y="28"/>
                </a:cubicBezTo>
                <a:cubicBezTo>
                  <a:pt x="25504" y="-91"/>
                  <a:pt x="26556" y="-150"/>
                  <a:pt x="27609" y="-150"/>
                </a:cubicBezTo>
                <a:cubicBezTo>
                  <a:pt x="42008" y="-908"/>
                  <a:pt x="54322" y="10098"/>
                  <a:pt x="55191" y="24501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80EF24B2-13DF-444A-AE45-D3C62EB00FB5}"/>
              </a:ext>
            </a:extLst>
          </p:cNvPr>
          <p:cNvSpPr/>
          <p:nvPr/>
        </p:nvSpPr>
        <p:spPr>
          <a:xfrm>
            <a:off x="5354879" y="11908672"/>
            <a:ext cx="55547" cy="55620"/>
          </a:xfrm>
          <a:custGeom>
            <a:avLst/>
            <a:gdLst>
              <a:gd name="connsiteX0" fmla="*/ 55201 w 55547"/>
              <a:gd name="connsiteY0" fmla="*/ 24595 h 55620"/>
              <a:gd name="connsiteX1" fmla="*/ 30640 w 55547"/>
              <a:gd name="connsiteY1" fmla="*/ 55264 h 55620"/>
              <a:gd name="connsiteX2" fmla="*/ -7 w 55547"/>
              <a:gd name="connsiteY2" fmla="*/ 30686 h 55620"/>
              <a:gd name="connsiteX3" fmla="*/ 24553 w 55547"/>
              <a:gd name="connsiteY3" fmla="*/ 17 h 55620"/>
              <a:gd name="connsiteX4" fmla="*/ 27619 w 55547"/>
              <a:gd name="connsiteY4" fmla="*/ -150 h 55620"/>
              <a:gd name="connsiteX5" fmla="*/ 55201 w 55547"/>
              <a:gd name="connsiteY5" fmla="*/ 24595 h 5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47" h="55620">
                <a:moveTo>
                  <a:pt x="55201" y="24595"/>
                </a:moveTo>
                <a:cubicBezTo>
                  <a:pt x="56882" y="39851"/>
                  <a:pt x="45886" y="53582"/>
                  <a:pt x="30640" y="55264"/>
                </a:cubicBezTo>
                <a:cubicBezTo>
                  <a:pt x="15395" y="56946"/>
                  <a:pt x="1674" y="45943"/>
                  <a:pt x="-7" y="30686"/>
                </a:cubicBezTo>
                <a:cubicBezTo>
                  <a:pt x="-1689" y="15430"/>
                  <a:pt x="9308" y="1700"/>
                  <a:pt x="24553" y="17"/>
                </a:cubicBezTo>
                <a:cubicBezTo>
                  <a:pt x="25571" y="-95"/>
                  <a:pt x="26595" y="-151"/>
                  <a:pt x="27619" y="-150"/>
                </a:cubicBezTo>
                <a:cubicBezTo>
                  <a:pt x="42053" y="-907"/>
                  <a:pt x="54382" y="10155"/>
                  <a:pt x="55201" y="24595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BF84E2C4-B5ED-4D46-93E0-CC2ADB0F8F1A}"/>
              </a:ext>
            </a:extLst>
          </p:cNvPr>
          <p:cNvSpPr/>
          <p:nvPr/>
        </p:nvSpPr>
        <p:spPr>
          <a:xfrm>
            <a:off x="5259152" y="11795613"/>
            <a:ext cx="37095" cy="37147"/>
          </a:xfrm>
          <a:custGeom>
            <a:avLst/>
            <a:gdLst>
              <a:gd name="connsiteX0" fmla="*/ 36798 w 37095"/>
              <a:gd name="connsiteY0" fmla="*/ 16306 h 37147"/>
              <a:gd name="connsiteX1" fmla="*/ 20463 w 37095"/>
              <a:gd name="connsiteY1" fmla="*/ 36841 h 37147"/>
              <a:gd name="connsiteX2" fmla="*/ -57 w 37095"/>
              <a:gd name="connsiteY2" fmla="*/ 20494 h 37147"/>
              <a:gd name="connsiteX3" fmla="*/ 16278 w 37095"/>
              <a:gd name="connsiteY3" fmla="*/ -40 h 37147"/>
              <a:gd name="connsiteX4" fmla="*/ 18347 w 37095"/>
              <a:gd name="connsiteY4" fmla="*/ -159 h 37147"/>
              <a:gd name="connsiteX5" fmla="*/ 36798 w 37095"/>
              <a:gd name="connsiteY5" fmla="*/ 16306 h 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95" h="37147">
                <a:moveTo>
                  <a:pt x="36798" y="16306"/>
                </a:moveTo>
                <a:cubicBezTo>
                  <a:pt x="37953" y="26491"/>
                  <a:pt x="30640" y="35685"/>
                  <a:pt x="20463" y="36841"/>
                </a:cubicBezTo>
                <a:cubicBezTo>
                  <a:pt x="10286" y="37997"/>
                  <a:pt x="1098" y="30678"/>
                  <a:pt x="-57" y="20494"/>
                </a:cubicBezTo>
                <a:cubicBezTo>
                  <a:pt x="-1213" y="10310"/>
                  <a:pt x="6101" y="1116"/>
                  <a:pt x="16278" y="-40"/>
                </a:cubicBezTo>
                <a:cubicBezTo>
                  <a:pt x="16965" y="-118"/>
                  <a:pt x="17655" y="-157"/>
                  <a:pt x="18347" y="-159"/>
                </a:cubicBezTo>
                <a:cubicBezTo>
                  <a:pt x="27982" y="-700"/>
                  <a:pt x="36236" y="6666"/>
                  <a:pt x="36798" y="16306"/>
                </a:cubicBezTo>
                <a:close/>
              </a:path>
            </a:pathLst>
          </a:custGeom>
          <a:solidFill>
            <a:srgbClr val="FFFFFF"/>
          </a:solidFill>
          <a:ln w="9504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3CC3E6-25A3-C541-B0D0-53174EC33C04}"/>
              </a:ext>
            </a:extLst>
          </p:cNvPr>
          <p:cNvSpPr/>
          <p:nvPr/>
        </p:nvSpPr>
        <p:spPr>
          <a:xfrm>
            <a:off x="11136313" y="0"/>
            <a:ext cx="1055687" cy="6857999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1BBC78-E6A3-6B49-999A-47277825FD96}"/>
              </a:ext>
            </a:extLst>
          </p:cNvPr>
          <p:cNvSpPr/>
          <p:nvPr/>
        </p:nvSpPr>
        <p:spPr>
          <a:xfrm>
            <a:off x="-1192317" y="-531440"/>
            <a:ext cx="2174980" cy="7776864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4CDBFF-E489-3949-85AF-F4A3FA5B6038}"/>
              </a:ext>
            </a:extLst>
          </p:cNvPr>
          <p:cNvSpPr/>
          <p:nvPr/>
        </p:nvSpPr>
        <p:spPr>
          <a:xfrm>
            <a:off x="-185157" y="-27384"/>
            <a:ext cx="11321470" cy="980728"/>
          </a:xfrm>
          <a:prstGeom prst="rect">
            <a:avLst/>
          </a:prstGeom>
          <a:solidFill>
            <a:srgbClr val="FCF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A818688-4F75-6E46-861C-0D89D5602F38}"/>
              </a:ext>
            </a:extLst>
          </p:cNvPr>
          <p:cNvSpPr/>
          <p:nvPr/>
        </p:nvSpPr>
        <p:spPr>
          <a:xfrm>
            <a:off x="1976973" y="118540"/>
            <a:ext cx="7248214" cy="6742668"/>
          </a:xfrm>
          <a:prstGeom prst="ellipse">
            <a:avLst/>
          </a:prstGeom>
          <a:solidFill>
            <a:srgbClr val="FFF9DC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67088A9-46BF-8343-B07A-D99BAC5338CC}"/>
              </a:ext>
            </a:extLst>
          </p:cNvPr>
          <p:cNvGrpSpPr/>
          <p:nvPr/>
        </p:nvGrpSpPr>
        <p:grpSpPr>
          <a:xfrm>
            <a:off x="11424592" y="428153"/>
            <a:ext cx="352425" cy="336551"/>
            <a:chOff x="368300" y="476672"/>
            <a:chExt cx="352425" cy="336551"/>
          </a:xfrm>
          <a:solidFill>
            <a:srgbClr val="E0AA3D"/>
          </a:solidFill>
        </p:grpSpPr>
        <p:sp>
          <p:nvSpPr>
            <p:cNvPr id="97" name="Rectangle: Rounded Corners 7">
              <a:extLst>
                <a:ext uri="{FF2B5EF4-FFF2-40B4-BE49-F238E27FC236}">
                  <a16:creationId xmlns:a16="http://schemas.microsoft.com/office/drawing/2014/main" id="{8E6FC335-599F-DA49-A462-FCD7F448707B}"/>
                </a:ext>
              </a:extLst>
            </p:cNvPr>
            <p:cNvSpPr/>
            <p:nvPr/>
          </p:nvSpPr>
          <p:spPr>
            <a:xfrm>
              <a:off x="368300" y="476672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8" name="Rectangle: Rounded Corners 9">
              <a:extLst>
                <a:ext uri="{FF2B5EF4-FFF2-40B4-BE49-F238E27FC236}">
                  <a16:creationId xmlns:a16="http://schemas.microsoft.com/office/drawing/2014/main" id="{79E5C5F5-F151-AB48-A8B6-964FAD70E142}"/>
                </a:ext>
              </a:extLst>
            </p:cNvPr>
            <p:cNvSpPr/>
            <p:nvPr/>
          </p:nvSpPr>
          <p:spPr>
            <a:xfrm>
              <a:off x="368300" y="610021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9" name="Rectangle: Rounded Corners 10">
              <a:extLst>
                <a:ext uri="{FF2B5EF4-FFF2-40B4-BE49-F238E27FC236}">
                  <a16:creationId xmlns:a16="http://schemas.microsoft.com/office/drawing/2014/main" id="{4344BCC4-A2C2-B74E-B28B-A88FFA25F61B}"/>
                </a:ext>
              </a:extLst>
            </p:cNvPr>
            <p:cNvSpPr/>
            <p:nvPr/>
          </p:nvSpPr>
          <p:spPr>
            <a:xfrm>
              <a:off x="368300" y="743370"/>
              <a:ext cx="352425" cy="698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4F290D0-FBE8-6743-912D-92832B431FF2}"/>
              </a:ext>
            </a:extLst>
          </p:cNvPr>
          <p:cNvSpPr txBox="1"/>
          <p:nvPr/>
        </p:nvSpPr>
        <p:spPr>
          <a:xfrm>
            <a:off x="7680176" y="3953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DF9F3B"/>
                </a:solidFill>
                <a:latin typeface="Century Gothic" panose="020B0502020202020204" pitchFamily="34" charset="0"/>
              </a:rPr>
              <a:t>Home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5B1C06-984C-274F-8B48-9CA39179BD24}"/>
              </a:ext>
            </a:extLst>
          </p:cNvPr>
          <p:cNvSpPr txBox="1"/>
          <p:nvPr/>
        </p:nvSpPr>
        <p:spPr>
          <a:xfrm>
            <a:off x="8590044" y="395372"/>
            <a:ext cx="13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>
                <a:solidFill>
                  <a:srgbClr val="EFD49E"/>
                </a:solidFill>
                <a:latin typeface="Century Gothic" panose="020B0502020202020204" pitchFamily="34" charset="0"/>
              </a:rPr>
              <a:t>About 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7A53E59-5E41-2841-9BB9-31EB7E42FDB2}"/>
              </a:ext>
            </a:extLst>
          </p:cNvPr>
          <p:cNvSpPr txBox="1"/>
          <p:nvPr/>
        </p:nvSpPr>
        <p:spPr>
          <a:xfrm>
            <a:off x="9814180" y="395372"/>
            <a:ext cx="132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>
                <a:solidFill>
                  <a:srgbClr val="EFD49E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pic>
        <p:nvPicPr>
          <p:cNvPr id="83" name="Graphic 82" descr="Magnifying glass">
            <a:extLst>
              <a:ext uri="{FF2B5EF4-FFF2-40B4-BE49-F238E27FC236}">
                <a16:creationId xmlns:a16="http://schemas.microsoft.com/office/drawing/2014/main" id="{F33671D4-CCEA-004D-A55A-415D7BAED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352" y="332656"/>
            <a:ext cx="403013" cy="403013"/>
          </a:xfrm>
          <a:prstGeom prst="rect">
            <a:avLst/>
          </a:prstGeom>
        </p:spPr>
      </p:pic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CFCBFDB1-018C-8F44-A573-BD29BD4FA388}"/>
              </a:ext>
            </a:extLst>
          </p:cNvPr>
          <p:cNvSpPr/>
          <p:nvPr/>
        </p:nvSpPr>
        <p:spPr>
          <a:xfrm>
            <a:off x="-1351412" y="6525344"/>
            <a:ext cx="14288172" cy="5074836"/>
          </a:xfrm>
          <a:prstGeom prst="roundRect">
            <a:avLst/>
          </a:prstGeom>
          <a:solidFill>
            <a:srgbClr val="6B4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7D64954-83D0-BD4E-B623-DE5169265E92}"/>
              </a:ext>
            </a:extLst>
          </p:cNvPr>
          <p:cNvGrpSpPr/>
          <p:nvPr/>
        </p:nvGrpSpPr>
        <p:grpSpPr>
          <a:xfrm>
            <a:off x="-9817768" y="1268760"/>
            <a:ext cx="4688514" cy="3943350"/>
            <a:chOff x="974222" y="1646238"/>
            <a:chExt cx="4688514" cy="3943350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F23A54BD-B4D0-3540-BEEC-19FB0218BD82}"/>
                </a:ext>
              </a:extLst>
            </p:cNvPr>
            <p:cNvSpPr/>
            <p:nvPr/>
          </p:nvSpPr>
          <p:spPr>
            <a:xfrm>
              <a:off x="974222" y="1646238"/>
              <a:ext cx="4688514" cy="3943350"/>
            </a:xfrm>
            <a:prstGeom prst="roundRect">
              <a:avLst/>
            </a:prstGeom>
            <a:solidFill>
              <a:srgbClr val="F7E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8BEFCAB-F577-204E-B8C1-B5C4B19BE7CB}"/>
                </a:ext>
              </a:extLst>
            </p:cNvPr>
            <p:cNvGrpSpPr/>
            <p:nvPr/>
          </p:nvGrpSpPr>
          <p:grpSpPr>
            <a:xfrm>
              <a:off x="1487438" y="2276872"/>
              <a:ext cx="3888482" cy="2093937"/>
              <a:chOff x="839416" y="1988840"/>
              <a:chExt cx="3888482" cy="2093937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0C6B3D3-6400-974D-A9C8-8ECAFC84936B}"/>
                  </a:ext>
                </a:extLst>
              </p:cNvPr>
              <p:cNvSpPr txBox="1"/>
              <p:nvPr/>
            </p:nvSpPr>
            <p:spPr>
              <a:xfrm>
                <a:off x="840420" y="1988840"/>
                <a:ext cx="38874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b="1" dirty="0">
                    <a:solidFill>
                      <a:srgbClr val="DF9F3B"/>
                    </a:solidFill>
                    <a:latin typeface="Century Gothic" panose="020B0502020202020204" pitchFamily="34" charset="0"/>
                  </a:rPr>
                  <a:t>Insert Title Here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C46B079-B028-704A-869F-B303C085534A}"/>
                  </a:ext>
                </a:extLst>
              </p:cNvPr>
              <p:cNvSpPr txBox="1"/>
              <p:nvPr/>
            </p:nvSpPr>
            <p:spPr>
              <a:xfrm>
                <a:off x="839416" y="2759338"/>
                <a:ext cx="38059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8C726A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quis </a:t>
                </a:r>
                <a:r>
                  <a:rPr lang="en-US" sz="1600" dirty="0" err="1">
                    <a:solidFill>
                      <a:srgbClr val="8C726A"/>
                    </a:solidFill>
                  </a:rPr>
                  <a:t>urna</a:t>
                </a:r>
                <a:r>
                  <a:rPr lang="en-US" sz="1600" dirty="0">
                    <a:solidFill>
                      <a:srgbClr val="8C726A"/>
                    </a:solidFill>
                  </a:rPr>
                  <a:t>.</a:t>
                </a:r>
                <a:endParaRPr lang="en-VN" sz="1600" dirty="0">
                  <a:solidFill>
                    <a:srgbClr val="8C726A"/>
                  </a:solidFill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6FC20C-7A36-A44B-A74A-CE1030108B68}"/>
              </a:ext>
            </a:extLst>
          </p:cNvPr>
          <p:cNvGrpSpPr/>
          <p:nvPr/>
        </p:nvGrpSpPr>
        <p:grpSpPr>
          <a:xfrm>
            <a:off x="-4775992" y="1268760"/>
            <a:ext cx="4688514" cy="3943350"/>
            <a:chOff x="974222" y="1646238"/>
            <a:chExt cx="4688514" cy="3943350"/>
          </a:xfrm>
        </p:grpSpPr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6CB5BF31-D041-214D-8C3A-75989A765226}"/>
                </a:ext>
              </a:extLst>
            </p:cNvPr>
            <p:cNvSpPr/>
            <p:nvPr/>
          </p:nvSpPr>
          <p:spPr>
            <a:xfrm>
              <a:off x="974222" y="1646238"/>
              <a:ext cx="4688514" cy="3943350"/>
            </a:xfrm>
            <a:prstGeom prst="roundRect">
              <a:avLst/>
            </a:prstGeom>
            <a:solidFill>
              <a:srgbClr val="F7E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7C10469-BADB-7A44-A057-32BA95FFA686}"/>
                </a:ext>
              </a:extLst>
            </p:cNvPr>
            <p:cNvGrpSpPr/>
            <p:nvPr/>
          </p:nvGrpSpPr>
          <p:grpSpPr>
            <a:xfrm>
              <a:off x="1487438" y="2276872"/>
              <a:ext cx="3888482" cy="2093937"/>
              <a:chOff x="839416" y="1988840"/>
              <a:chExt cx="3888482" cy="2093937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406733C-A542-E244-91DC-B1FAC62AB414}"/>
                  </a:ext>
                </a:extLst>
              </p:cNvPr>
              <p:cNvSpPr txBox="1"/>
              <p:nvPr/>
            </p:nvSpPr>
            <p:spPr>
              <a:xfrm>
                <a:off x="840420" y="1988840"/>
                <a:ext cx="38874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3200" b="1" dirty="0">
                    <a:solidFill>
                      <a:srgbClr val="DF9F3B"/>
                    </a:solidFill>
                    <a:latin typeface="Century Gothic" panose="020B0502020202020204" pitchFamily="34" charset="0"/>
                  </a:rPr>
                  <a:t>Insert Title Here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8C1019B-4A43-C74B-BAF0-A75F5D98D37E}"/>
                  </a:ext>
                </a:extLst>
              </p:cNvPr>
              <p:cNvSpPr txBox="1"/>
              <p:nvPr/>
            </p:nvSpPr>
            <p:spPr>
              <a:xfrm>
                <a:off x="839416" y="2759338"/>
                <a:ext cx="38059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8C726A"/>
                    </a:solidFill>
                  </a:rPr>
                  <a:t>Lorem ipsum dolor sit amet, consectetuer adipiscing elit. Maecenas porttitor congue massa. Fusce posuere, magna sed pulvinar ultricies, purus lectus malesuada libero, sit amet commodo magna eros </a:t>
                </a:r>
                <a:r>
                  <a:rPr lang="en-US" sz="1600" dirty="0" err="1">
                    <a:solidFill>
                      <a:srgbClr val="8C726A"/>
                    </a:solidFill>
                  </a:rPr>
                  <a:t>quis</a:t>
                </a:r>
                <a:r>
                  <a:rPr lang="en-US" sz="1600" dirty="0">
                    <a:solidFill>
                      <a:srgbClr val="8C726A"/>
                    </a:solidFill>
                  </a:rPr>
                  <a:t> urna2.</a:t>
                </a:r>
                <a:endParaRPr lang="en-VN" sz="1600" dirty="0">
                  <a:solidFill>
                    <a:srgbClr val="8C726A"/>
                  </a:solidFill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D72ED9-6BDA-7943-8662-EE4D83876831}"/>
              </a:ext>
            </a:extLst>
          </p:cNvPr>
          <p:cNvGrpSpPr/>
          <p:nvPr/>
        </p:nvGrpSpPr>
        <p:grpSpPr>
          <a:xfrm>
            <a:off x="-15290376" y="1268760"/>
            <a:ext cx="5565897" cy="7402013"/>
            <a:chOff x="5619830" y="1322920"/>
            <a:chExt cx="2627721" cy="349457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716B171-034A-F44E-BB6B-40B8CF19A3CB}"/>
                </a:ext>
              </a:extLst>
            </p:cNvPr>
            <p:cNvGrpSpPr/>
            <p:nvPr/>
          </p:nvGrpSpPr>
          <p:grpSpPr>
            <a:xfrm>
              <a:off x="6028303" y="1322920"/>
              <a:ext cx="1600028" cy="3100678"/>
              <a:chOff x="8630598" y="1748300"/>
              <a:chExt cx="873355" cy="1692466"/>
            </a:xfrm>
          </p:grpSpPr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EA02B03-115D-C841-96F2-7BA8F1B4A09E}"/>
                  </a:ext>
                </a:extLst>
              </p:cNvPr>
              <p:cNvSpPr/>
              <p:nvPr/>
            </p:nvSpPr>
            <p:spPr>
              <a:xfrm>
                <a:off x="8630598" y="1748300"/>
                <a:ext cx="873355" cy="1550354"/>
              </a:xfrm>
              <a:custGeom>
                <a:avLst/>
                <a:gdLst>
                  <a:gd name="connsiteX0" fmla="*/ 519729 w 1030781"/>
                  <a:gd name="connsiteY0" fmla="*/ 1826858 h 1829811"/>
                  <a:gd name="connsiteX1" fmla="*/ 10907 w 1030781"/>
                  <a:gd name="connsiteY1" fmla="*/ 1505294 h 1829811"/>
                  <a:gd name="connsiteX2" fmla="*/ 78586 w 1030781"/>
                  <a:gd name="connsiteY2" fmla="*/ 965607 h 1829811"/>
                  <a:gd name="connsiteX3" fmla="*/ 245975 w 1030781"/>
                  <a:gd name="connsiteY3" fmla="*/ 511741 h 1829811"/>
                  <a:gd name="connsiteX4" fmla="*/ 484750 w 1030781"/>
                  <a:gd name="connsiteY4" fmla="*/ 8535 h 1829811"/>
                  <a:gd name="connsiteX5" fmla="*/ 890439 w 1030781"/>
                  <a:gd name="connsiteY5" fmla="*/ 698050 h 1829811"/>
                  <a:gd name="connsiteX6" fmla="*/ 947471 w 1030781"/>
                  <a:gd name="connsiteY6" fmla="*/ 1228021 h 1829811"/>
                  <a:gd name="connsiteX7" fmla="*/ 1007069 w 1030781"/>
                  <a:gd name="connsiteY7" fmla="*/ 1584542 h 1829811"/>
                  <a:gd name="connsiteX8" fmla="*/ 519729 w 1030781"/>
                  <a:gd name="connsiteY8" fmla="*/ 1826858 h 182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811">
                    <a:moveTo>
                      <a:pt x="519729" y="1826858"/>
                    </a:moveTo>
                    <a:cubicBezTo>
                      <a:pt x="519729" y="1826858"/>
                      <a:pt x="68890" y="1835906"/>
                      <a:pt x="10907" y="1505294"/>
                    </a:cubicBezTo>
                    <a:cubicBezTo>
                      <a:pt x="-47075" y="1174681"/>
                      <a:pt x="146264" y="1175157"/>
                      <a:pt x="78586" y="965607"/>
                    </a:cubicBezTo>
                    <a:cubicBezTo>
                      <a:pt x="10907" y="756057"/>
                      <a:pt x="133051" y="614706"/>
                      <a:pt x="245975" y="511741"/>
                    </a:cubicBezTo>
                    <a:cubicBezTo>
                      <a:pt x="358899" y="408776"/>
                      <a:pt x="251773" y="55303"/>
                      <a:pt x="484750" y="8535"/>
                    </a:cubicBezTo>
                    <a:cubicBezTo>
                      <a:pt x="955455" y="-85953"/>
                      <a:pt x="748809" y="616897"/>
                      <a:pt x="890439" y="698050"/>
                    </a:cubicBezTo>
                    <a:cubicBezTo>
                      <a:pt x="1028932" y="777488"/>
                      <a:pt x="1094234" y="1063048"/>
                      <a:pt x="947471" y="1228021"/>
                    </a:cubicBezTo>
                    <a:cubicBezTo>
                      <a:pt x="886636" y="1296601"/>
                      <a:pt x="1055832" y="1430141"/>
                      <a:pt x="1007069" y="1584542"/>
                    </a:cubicBezTo>
                    <a:cubicBezTo>
                      <a:pt x="941577" y="1792282"/>
                      <a:pt x="747383" y="1842955"/>
                      <a:pt x="519729" y="1826858"/>
                    </a:cubicBezTo>
                    <a:close/>
                  </a:path>
                </a:pathLst>
              </a:custGeom>
              <a:solidFill>
                <a:srgbClr val="F58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VN" dirty="0"/>
                  <a:t>.</a:t>
                </a: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C94B89CB-8290-664F-93D5-B088E1818D44}"/>
                  </a:ext>
                </a:extLst>
              </p:cNvPr>
              <p:cNvSpPr/>
              <p:nvPr/>
            </p:nvSpPr>
            <p:spPr>
              <a:xfrm>
                <a:off x="9038013" y="2082697"/>
                <a:ext cx="36810" cy="1358069"/>
              </a:xfrm>
              <a:custGeom>
                <a:avLst/>
                <a:gdLst>
                  <a:gd name="connsiteX0" fmla="*/ 41632 w 43445"/>
                  <a:gd name="connsiteY0" fmla="*/ 1602683 h 1602866"/>
                  <a:gd name="connsiteX1" fmla="*/ 25758 w 43445"/>
                  <a:gd name="connsiteY1" fmla="*/ 1602683 h 1602866"/>
                  <a:gd name="connsiteX2" fmla="*/ -96 w 43445"/>
                  <a:gd name="connsiteY2" fmla="*/ 292 h 1602866"/>
                  <a:gd name="connsiteX3" fmla="*/ 15778 w 43445"/>
                  <a:gd name="connsiteY3" fmla="*/ -184 h 1602866"/>
                  <a:gd name="connsiteX4" fmla="*/ 41632 w 43445"/>
                  <a:gd name="connsiteY4" fmla="*/ 1602683 h 160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5" h="1602866">
                    <a:moveTo>
                      <a:pt x="41632" y="1602683"/>
                    </a:moveTo>
                    <a:lnTo>
                      <a:pt x="25758" y="1602683"/>
                    </a:lnTo>
                    <a:cubicBezTo>
                      <a:pt x="35264" y="1206347"/>
                      <a:pt x="284" y="12008"/>
                      <a:pt x="-96" y="292"/>
                    </a:cubicBezTo>
                    <a:lnTo>
                      <a:pt x="15778" y="-184"/>
                    </a:lnTo>
                    <a:cubicBezTo>
                      <a:pt x="16158" y="11436"/>
                      <a:pt x="51423" y="1205967"/>
                      <a:pt x="41632" y="1602683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9BE31FF-1AD3-5347-AB51-3414D51B5A8B}"/>
                  </a:ext>
                </a:extLst>
              </p:cNvPr>
              <p:cNvSpPr/>
              <p:nvPr/>
            </p:nvSpPr>
            <p:spPr>
              <a:xfrm>
                <a:off x="9055570" y="2240552"/>
                <a:ext cx="172700" cy="285688"/>
              </a:xfrm>
              <a:custGeom>
                <a:avLst/>
                <a:gdLst>
                  <a:gd name="connsiteX0" fmla="*/ 1520 w 203830"/>
                  <a:gd name="connsiteY0" fmla="*/ 337001 h 337184"/>
                  <a:gd name="connsiteX1" fmla="*/ -96 w 203830"/>
                  <a:gd name="connsiteY1" fmla="*/ 321285 h 337184"/>
                  <a:gd name="connsiteX2" fmla="*/ 140203 w 203830"/>
                  <a:gd name="connsiteY2" fmla="*/ 247561 h 337184"/>
                  <a:gd name="connsiteX3" fmla="*/ 182217 w 203830"/>
                  <a:gd name="connsiteY3" fmla="*/ 2769 h 337184"/>
                  <a:gd name="connsiteX4" fmla="*/ 197806 w 203830"/>
                  <a:gd name="connsiteY4" fmla="*/ -184 h 337184"/>
                  <a:gd name="connsiteX5" fmla="*/ 152940 w 203830"/>
                  <a:gd name="connsiteY5" fmla="*/ 256991 h 337184"/>
                  <a:gd name="connsiteX6" fmla="*/ 1520 w 203830"/>
                  <a:gd name="connsiteY6" fmla="*/ 337001 h 337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0" h="337184">
                    <a:moveTo>
                      <a:pt x="1520" y="337001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561"/>
                    </a:cubicBezTo>
                    <a:cubicBezTo>
                      <a:pt x="209782" y="153930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197"/>
                      <a:pt x="226322" y="157931"/>
                      <a:pt x="152940" y="256991"/>
                    </a:cubicBezTo>
                    <a:cubicBezTo>
                      <a:pt x="118531" y="303663"/>
                      <a:pt x="67582" y="330619"/>
                      <a:pt x="1520" y="337001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FF0C2B7E-6BED-BD4A-8B70-269957FAA152}"/>
                  </a:ext>
                </a:extLst>
              </p:cNvPr>
              <p:cNvSpPr/>
              <p:nvPr/>
            </p:nvSpPr>
            <p:spPr>
              <a:xfrm>
                <a:off x="8869270" y="2450783"/>
                <a:ext cx="189279" cy="485751"/>
              </a:xfrm>
              <a:custGeom>
                <a:avLst/>
                <a:gdLst>
                  <a:gd name="connsiteX0" fmla="*/ 217409 w 223397"/>
                  <a:gd name="connsiteY0" fmla="*/ 573126 h 573309"/>
                  <a:gd name="connsiteX1" fmla="*/ 7815 w 223397"/>
                  <a:gd name="connsiteY1" fmla="*/ -184 h 573309"/>
                  <a:gd name="connsiteX2" fmla="*/ 23404 w 223397"/>
                  <a:gd name="connsiteY2" fmla="*/ 2197 h 573309"/>
                  <a:gd name="connsiteX3" fmla="*/ 22359 w 223397"/>
                  <a:gd name="connsiteY3" fmla="*/ 241560 h 573309"/>
                  <a:gd name="connsiteX4" fmla="*/ 223302 w 223397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7" h="573309">
                    <a:moveTo>
                      <a:pt x="217409" y="573126"/>
                    </a:moveTo>
                    <a:cubicBezTo>
                      <a:pt x="-61194" y="462445"/>
                      <a:pt x="7055" y="4388"/>
                      <a:pt x="7815" y="-184"/>
                    </a:cubicBezTo>
                    <a:lnTo>
                      <a:pt x="23404" y="2197"/>
                    </a:lnTo>
                    <a:cubicBezTo>
                      <a:pt x="12959" y="81620"/>
                      <a:pt x="12608" y="162049"/>
                      <a:pt x="22359" y="241560"/>
                    </a:cubicBezTo>
                    <a:cubicBezTo>
                      <a:pt x="44221" y="407486"/>
                      <a:pt x="111804" y="514071"/>
                      <a:pt x="223302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1DBAACE9-73B0-A949-A390-2BC6E5284149}"/>
                  </a:ext>
                </a:extLst>
              </p:cNvPr>
              <p:cNvSpPr/>
              <p:nvPr/>
            </p:nvSpPr>
            <p:spPr>
              <a:xfrm>
                <a:off x="9068859" y="2726061"/>
                <a:ext cx="203113" cy="372686"/>
              </a:xfrm>
              <a:custGeom>
                <a:avLst/>
                <a:gdLst>
                  <a:gd name="connsiteX0" fmla="*/ 5037 w 239725"/>
                  <a:gd name="connsiteY0" fmla="*/ 439680 h 439864"/>
                  <a:gd name="connsiteX1" fmla="*/ -96 w 239725"/>
                  <a:gd name="connsiteY1" fmla="*/ 424631 h 439864"/>
                  <a:gd name="connsiteX2" fmla="*/ 223660 w 239725"/>
                  <a:gd name="connsiteY2" fmla="*/ -184 h 439864"/>
                  <a:gd name="connsiteX3" fmla="*/ 239629 w 239725"/>
                  <a:gd name="connsiteY3" fmla="*/ -184 h 439864"/>
                  <a:gd name="connsiteX4" fmla="*/ 5037 w 23972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25" h="439864">
                    <a:moveTo>
                      <a:pt x="5037" y="439680"/>
                    </a:moveTo>
                    <a:lnTo>
                      <a:pt x="-96" y="424631"/>
                    </a:lnTo>
                    <a:cubicBezTo>
                      <a:pt x="222044" y="348431"/>
                      <a:pt x="223660" y="3340"/>
                      <a:pt x="223660" y="-184"/>
                    </a:cubicBezTo>
                    <a:lnTo>
                      <a:pt x="239629" y="-184"/>
                    </a:lnTo>
                    <a:cubicBezTo>
                      <a:pt x="239629" y="3340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A058E3F-9EAB-6F46-AF81-214D2900CBA6}"/>
                </a:ext>
              </a:extLst>
            </p:cNvPr>
            <p:cNvGrpSpPr/>
            <p:nvPr/>
          </p:nvGrpSpPr>
          <p:grpSpPr>
            <a:xfrm>
              <a:off x="5619830" y="2751164"/>
              <a:ext cx="990942" cy="1920229"/>
              <a:chOff x="7949097" y="2181608"/>
              <a:chExt cx="873355" cy="1692371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108BE51F-3FA2-AD44-8913-23DDEF0EA88A}"/>
                  </a:ext>
                </a:extLst>
              </p:cNvPr>
              <p:cNvSpPr/>
              <p:nvPr/>
            </p:nvSpPr>
            <p:spPr>
              <a:xfrm>
                <a:off x="7949097" y="2181608"/>
                <a:ext cx="873355" cy="1550178"/>
              </a:xfrm>
              <a:custGeom>
                <a:avLst/>
                <a:gdLst>
                  <a:gd name="connsiteX0" fmla="*/ 519730 w 1030781"/>
                  <a:gd name="connsiteY0" fmla="*/ 1826651 h 1829604"/>
                  <a:gd name="connsiteX1" fmla="*/ 10908 w 1030781"/>
                  <a:gd name="connsiteY1" fmla="*/ 1504991 h 1829604"/>
                  <a:gd name="connsiteX2" fmla="*/ 78586 w 1030781"/>
                  <a:gd name="connsiteY2" fmla="*/ 965590 h 1829604"/>
                  <a:gd name="connsiteX3" fmla="*/ 245975 w 1030781"/>
                  <a:gd name="connsiteY3" fmla="*/ 511724 h 1829604"/>
                  <a:gd name="connsiteX4" fmla="*/ 484750 w 1030781"/>
                  <a:gd name="connsiteY4" fmla="*/ 8518 h 1829604"/>
                  <a:gd name="connsiteX5" fmla="*/ 890439 w 1030781"/>
                  <a:gd name="connsiteY5" fmla="*/ 698128 h 1829604"/>
                  <a:gd name="connsiteX6" fmla="*/ 947471 w 1030781"/>
                  <a:gd name="connsiteY6" fmla="*/ 1228099 h 1829604"/>
                  <a:gd name="connsiteX7" fmla="*/ 1006974 w 1030781"/>
                  <a:gd name="connsiteY7" fmla="*/ 1584525 h 1829604"/>
                  <a:gd name="connsiteX8" fmla="*/ 519730 w 1030781"/>
                  <a:gd name="connsiteY8" fmla="*/ 1826651 h 182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604">
                    <a:moveTo>
                      <a:pt x="519730" y="1826651"/>
                    </a:moveTo>
                    <a:cubicBezTo>
                      <a:pt x="519730" y="1826651"/>
                      <a:pt x="68890" y="1835318"/>
                      <a:pt x="10908" y="1504991"/>
                    </a:cubicBezTo>
                    <a:cubicBezTo>
                      <a:pt x="-47075" y="1174664"/>
                      <a:pt x="146264" y="1174378"/>
                      <a:pt x="78586" y="965590"/>
                    </a:cubicBezTo>
                    <a:cubicBezTo>
                      <a:pt x="10908" y="756802"/>
                      <a:pt x="133147" y="614689"/>
                      <a:pt x="245975" y="511724"/>
                    </a:cubicBezTo>
                    <a:cubicBezTo>
                      <a:pt x="358804" y="408759"/>
                      <a:pt x="251869" y="55286"/>
                      <a:pt x="484750" y="8518"/>
                    </a:cubicBezTo>
                    <a:cubicBezTo>
                      <a:pt x="955455" y="-85874"/>
                      <a:pt x="748809" y="616975"/>
                      <a:pt x="890439" y="698128"/>
                    </a:cubicBezTo>
                    <a:cubicBezTo>
                      <a:pt x="1028932" y="777472"/>
                      <a:pt x="1094234" y="1063031"/>
                      <a:pt x="947471" y="1228099"/>
                    </a:cubicBezTo>
                    <a:cubicBezTo>
                      <a:pt x="886541" y="1296584"/>
                      <a:pt x="1055737" y="1430125"/>
                      <a:pt x="1006974" y="1584525"/>
                    </a:cubicBezTo>
                    <a:cubicBezTo>
                      <a:pt x="941673" y="1792075"/>
                      <a:pt x="747098" y="1842748"/>
                      <a:pt x="519730" y="1826651"/>
                    </a:cubicBezTo>
                    <a:close/>
                  </a:path>
                </a:pathLst>
              </a:custGeom>
              <a:solidFill>
                <a:srgbClr val="F05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1B6E60A-21E8-5C42-91CC-543AF763ADFC}"/>
                  </a:ext>
                </a:extLst>
              </p:cNvPr>
              <p:cNvSpPr/>
              <p:nvPr/>
            </p:nvSpPr>
            <p:spPr>
              <a:xfrm>
                <a:off x="8356513" y="2516314"/>
                <a:ext cx="36797" cy="1357665"/>
              </a:xfrm>
              <a:custGeom>
                <a:avLst/>
                <a:gdLst>
                  <a:gd name="connsiteX0" fmla="*/ 41633 w 43430"/>
                  <a:gd name="connsiteY0" fmla="*/ 1602207 h 1602390"/>
                  <a:gd name="connsiteX1" fmla="*/ 25758 w 43430"/>
                  <a:gd name="connsiteY1" fmla="*/ 1602207 h 1602390"/>
                  <a:gd name="connsiteX2" fmla="*/ -96 w 43430"/>
                  <a:gd name="connsiteY2" fmla="*/ -184 h 1602390"/>
                  <a:gd name="connsiteX3" fmla="*/ 15778 w 43430"/>
                  <a:gd name="connsiteY3" fmla="*/ -184 h 1602390"/>
                  <a:gd name="connsiteX4" fmla="*/ 41633 w 43430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" h="1602390">
                    <a:moveTo>
                      <a:pt x="41633" y="1602207"/>
                    </a:moveTo>
                    <a:lnTo>
                      <a:pt x="25758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5778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EF9D794C-2E0B-CF40-B3E6-585BF35A18DD}"/>
                  </a:ext>
                </a:extLst>
              </p:cNvPr>
              <p:cNvSpPr/>
              <p:nvPr/>
            </p:nvSpPr>
            <p:spPr>
              <a:xfrm>
                <a:off x="8374070" y="2673926"/>
                <a:ext cx="172733" cy="285769"/>
              </a:xfrm>
              <a:custGeom>
                <a:avLst/>
                <a:gdLst>
                  <a:gd name="connsiteX0" fmla="*/ 1520 w 203869"/>
                  <a:gd name="connsiteY0" fmla="*/ 337096 h 337280"/>
                  <a:gd name="connsiteX1" fmla="*/ -96 w 203869"/>
                  <a:gd name="connsiteY1" fmla="*/ 321285 h 337280"/>
                  <a:gd name="connsiteX2" fmla="*/ 140203 w 203869"/>
                  <a:gd name="connsiteY2" fmla="*/ 247657 h 337280"/>
                  <a:gd name="connsiteX3" fmla="*/ 182217 w 203869"/>
                  <a:gd name="connsiteY3" fmla="*/ 2769 h 337280"/>
                  <a:gd name="connsiteX4" fmla="*/ 197805 w 203869"/>
                  <a:gd name="connsiteY4" fmla="*/ -184 h 337280"/>
                  <a:gd name="connsiteX5" fmla="*/ 152940 w 203869"/>
                  <a:gd name="connsiteY5" fmla="*/ 256991 h 337280"/>
                  <a:gd name="connsiteX6" fmla="*/ 1520 w 203869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69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657"/>
                    </a:cubicBezTo>
                    <a:cubicBezTo>
                      <a:pt x="209782" y="154121"/>
                      <a:pt x="182502" y="4293"/>
                      <a:pt x="182217" y="2769"/>
                    </a:cubicBezTo>
                    <a:lnTo>
                      <a:pt x="197805" y="-184"/>
                    </a:lnTo>
                    <a:cubicBezTo>
                      <a:pt x="199041" y="6293"/>
                      <a:pt x="226321" y="157931"/>
                      <a:pt x="152940" y="256991"/>
                    </a:cubicBezTo>
                    <a:cubicBezTo>
                      <a:pt x="118626" y="303378"/>
                      <a:pt x="6758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775EA937-AA68-F64D-8F8D-C92B6F7E20F9}"/>
                  </a:ext>
                </a:extLst>
              </p:cNvPr>
              <p:cNvSpPr/>
              <p:nvPr/>
            </p:nvSpPr>
            <p:spPr>
              <a:xfrm>
                <a:off x="8187773" y="2883834"/>
                <a:ext cx="189276" cy="485751"/>
              </a:xfrm>
              <a:custGeom>
                <a:avLst/>
                <a:gdLst>
                  <a:gd name="connsiteX0" fmla="*/ 217500 w 223394"/>
                  <a:gd name="connsiteY0" fmla="*/ 573126 h 573309"/>
                  <a:gd name="connsiteX1" fmla="*/ 7812 w 223394"/>
                  <a:gd name="connsiteY1" fmla="*/ -184 h 573309"/>
                  <a:gd name="connsiteX2" fmla="*/ 23496 w 223394"/>
                  <a:gd name="connsiteY2" fmla="*/ 2292 h 573309"/>
                  <a:gd name="connsiteX3" fmla="*/ 22355 w 223394"/>
                  <a:gd name="connsiteY3" fmla="*/ 241656 h 573309"/>
                  <a:gd name="connsiteX4" fmla="*/ 223298 w 223394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4" h="573309">
                    <a:moveTo>
                      <a:pt x="217500" y="573126"/>
                    </a:moveTo>
                    <a:cubicBezTo>
                      <a:pt x="-61197" y="462541"/>
                      <a:pt x="7051" y="4388"/>
                      <a:pt x="7812" y="-184"/>
                    </a:cubicBezTo>
                    <a:lnTo>
                      <a:pt x="23496" y="2292"/>
                    </a:lnTo>
                    <a:cubicBezTo>
                      <a:pt x="13043" y="81713"/>
                      <a:pt x="12660" y="162139"/>
                      <a:pt x="22355" y="241656"/>
                    </a:cubicBezTo>
                    <a:cubicBezTo>
                      <a:pt x="44217" y="407581"/>
                      <a:pt x="111800" y="514166"/>
                      <a:pt x="223298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82639CE-F676-6E40-B83E-6A492DB9D8C6}"/>
                  </a:ext>
                </a:extLst>
              </p:cNvPr>
              <p:cNvSpPr/>
              <p:nvPr/>
            </p:nvSpPr>
            <p:spPr>
              <a:xfrm>
                <a:off x="8387358" y="3159112"/>
                <a:ext cx="203033" cy="372686"/>
              </a:xfrm>
              <a:custGeom>
                <a:avLst/>
                <a:gdLst>
                  <a:gd name="connsiteX0" fmla="*/ 5037 w 239630"/>
                  <a:gd name="connsiteY0" fmla="*/ 439680 h 439864"/>
                  <a:gd name="connsiteX1" fmla="*/ -96 w 239630"/>
                  <a:gd name="connsiteY1" fmla="*/ 424726 h 439864"/>
                  <a:gd name="connsiteX2" fmla="*/ 223660 w 239630"/>
                  <a:gd name="connsiteY2" fmla="*/ -184 h 439864"/>
                  <a:gd name="connsiteX3" fmla="*/ 239534 w 239630"/>
                  <a:gd name="connsiteY3" fmla="*/ -184 h 439864"/>
                  <a:gd name="connsiteX4" fmla="*/ 5037 w 239630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30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2044" y="348526"/>
                      <a:pt x="223660" y="3340"/>
                      <a:pt x="223660" y="-184"/>
                    </a:cubicBezTo>
                    <a:lnTo>
                      <a:pt x="239534" y="-184"/>
                    </a:lnTo>
                    <a:cubicBezTo>
                      <a:pt x="239534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F360655-8AF6-5241-AF19-20A03254A81B}"/>
                </a:ext>
              </a:extLst>
            </p:cNvPr>
            <p:cNvGrpSpPr/>
            <p:nvPr/>
          </p:nvGrpSpPr>
          <p:grpSpPr>
            <a:xfrm>
              <a:off x="6872035" y="2150457"/>
              <a:ext cx="1375516" cy="2667034"/>
              <a:chOff x="9265142" y="2181286"/>
              <a:chExt cx="873002" cy="1692693"/>
            </a:xfrm>
          </p:grpSpPr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EEBA4182-6142-894D-8BD1-6735304FC802}"/>
                  </a:ext>
                </a:extLst>
              </p:cNvPr>
              <p:cNvSpPr/>
              <p:nvPr/>
            </p:nvSpPr>
            <p:spPr>
              <a:xfrm>
                <a:off x="9265142" y="2181286"/>
                <a:ext cx="873002" cy="1550500"/>
              </a:xfrm>
              <a:custGeom>
                <a:avLst/>
                <a:gdLst>
                  <a:gd name="connsiteX0" fmla="*/ 519734 w 1030364"/>
                  <a:gd name="connsiteY0" fmla="*/ 1827032 h 1829984"/>
                  <a:gd name="connsiteX1" fmla="*/ 10912 w 1030364"/>
                  <a:gd name="connsiteY1" fmla="*/ 1505372 h 1829984"/>
                  <a:gd name="connsiteX2" fmla="*/ 78590 w 1030364"/>
                  <a:gd name="connsiteY2" fmla="*/ 965971 h 1829984"/>
                  <a:gd name="connsiteX3" fmla="*/ 245599 w 1030364"/>
                  <a:gd name="connsiteY3" fmla="*/ 511724 h 1829984"/>
                  <a:gd name="connsiteX4" fmla="*/ 484279 w 1030364"/>
                  <a:gd name="connsiteY4" fmla="*/ 8518 h 1829984"/>
                  <a:gd name="connsiteX5" fmla="*/ 890063 w 1030364"/>
                  <a:gd name="connsiteY5" fmla="*/ 698128 h 1829984"/>
                  <a:gd name="connsiteX6" fmla="*/ 947095 w 1030364"/>
                  <a:gd name="connsiteY6" fmla="*/ 1228099 h 1829984"/>
                  <a:gd name="connsiteX7" fmla="*/ 1006694 w 1030364"/>
                  <a:gd name="connsiteY7" fmla="*/ 1584525 h 1829984"/>
                  <a:gd name="connsiteX8" fmla="*/ 519734 w 1030364"/>
                  <a:gd name="connsiteY8" fmla="*/ 1827032 h 18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364" h="1829984">
                    <a:moveTo>
                      <a:pt x="519734" y="1827032"/>
                    </a:moveTo>
                    <a:cubicBezTo>
                      <a:pt x="519734" y="1827032"/>
                      <a:pt x="68895" y="1835985"/>
                      <a:pt x="10912" y="1505372"/>
                    </a:cubicBezTo>
                    <a:cubicBezTo>
                      <a:pt x="-47071" y="1174759"/>
                      <a:pt x="146173" y="1174759"/>
                      <a:pt x="78590" y="965971"/>
                    </a:cubicBezTo>
                    <a:cubicBezTo>
                      <a:pt x="11007" y="757183"/>
                      <a:pt x="133056" y="615070"/>
                      <a:pt x="245599" y="511724"/>
                    </a:cubicBezTo>
                    <a:cubicBezTo>
                      <a:pt x="358143" y="408378"/>
                      <a:pt x="251397" y="55286"/>
                      <a:pt x="484279" y="8518"/>
                    </a:cubicBezTo>
                    <a:cubicBezTo>
                      <a:pt x="954985" y="-85874"/>
                      <a:pt x="748433" y="616975"/>
                      <a:pt x="890063" y="698128"/>
                    </a:cubicBezTo>
                    <a:cubicBezTo>
                      <a:pt x="1028556" y="777471"/>
                      <a:pt x="1093763" y="1063031"/>
                      <a:pt x="947095" y="1228099"/>
                    </a:cubicBezTo>
                    <a:cubicBezTo>
                      <a:pt x="886261" y="1296584"/>
                      <a:pt x="1055456" y="1430125"/>
                      <a:pt x="1006694" y="1584525"/>
                    </a:cubicBezTo>
                    <a:cubicBezTo>
                      <a:pt x="941582" y="1792456"/>
                      <a:pt x="747007" y="1843129"/>
                      <a:pt x="519734" y="1827032"/>
                    </a:cubicBezTo>
                    <a:close/>
                  </a:path>
                </a:pathLst>
              </a:custGeom>
              <a:solidFill>
                <a:srgbClr val="F7C77E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9819105-469B-7947-BA3C-48225903EBC0}"/>
                  </a:ext>
                </a:extLst>
              </p:cNvPr>
              <p:cNvSpPr/>
              <p:nvPr/>
            </p:nvSpPr>
            <p:spPr>
              <a:xfrm>
                <a:off x="9672561" y="2516314"/>
                <a:ext cx="36806" cy="1357665"/>
              </a:xfrm>
              <a:custGeom>
                <a:avLst/>
                <a:gdLst>
                  <a:gd name="connsiteX0" fmla="*/ 41633 w 43441"/>
                  <a:gd name="connsiteY0" fmla="*/ 1602207 h 1602390"/>
                  <a:gd name="connsiteX1" fmla="*/ 25759 w 43441"/>
                  <a:gd name="connsiteY1" fmla="*/ 1602207 h 1602390"/>
                  <a:gd name="connsiteX2" fmla="*/ -96 w 43441"/>
                  <a:gd name="connsiteY2" fmla="*/ -184 h 1602390"/>
                  <a:gd name="connsiteX3" fmla="*/ 15778 w 43441"/>
                  <a:gd name="connsiteY3" fmla="*/ -184 h 1602390"/>
                  <a:gd name="connsiteX4" fmla="*/ 41633 w 43441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1" h="1602390">
                    <a:moveTo>
                      <a:pt x="41633" y="1602207"/>
                    </a:moveTo>
                    <a:lnTo>
                      <a:pt x="25759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6063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A2CF106-B2EC-2F48-A085-C662ADA7FB02}"/>
                  </a:ext>
                </a:extLst>
              </p:cNvPr>
              <p:cNvSpPr/>
              <p:nvPr/>
            </p:nvSpPr>
            <p:spPr>
              <a:xfrm>
                <a:off x="9690117" y="2673926"/>
                <a:ext cx="172693" cy="285769"/>
              </a:xfrm>
              <a:custGeom>
                <a:avLst/>
                <a:gdLst>
                  <a:gd name="connsiteX0" fmla="*/ 1520 w 203822"/>
                  <a:gd name="connsiteY0" fmla="*/ 337096 h 337280"/>
                  <a:gd name="connsiteX1" fmla="*/ -96 w 203822"/>
                  <a:gd name="connsiteY1" fmla="*/ 321285 h 337280"/>
                  <a:gd name="connsiteX2" fmla="*/ 140203 w 203822"/>
                  <a:gd name="connsiteY2" fmla="*/ 247561 h 337280"/>
                  <a:gd name="connsiteX3" fmla="*/ 182217 w 203822"/>
                  <a:gd name="connsiteY3" fmla="*/ 2769 h 337280"/>
                  <a:gd name="connsiteX4" fmla="*/ 197806 w 203822"/>
                  <a:gd name="connsiteY4" fmla="*/ -184 h 337280"/>
                  <a:gd name="connsiteX5" fmla="*/ 152845 w 203822"/>
                  <a:gd name="connsiteY5" fmla="*/ 256991 h 337280"/>
                  <a:gd name="connsiteX6" fmla="*/ 1520 w 203822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22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309" y="314903"/>
                      <a:pt x="108550" y="290138"/>
                      <a:pt x="140203" y="247561"/>
                    </a:cubicBezTo>
                    <a:cubicBezTo>
                      <a:pt x="209782" y="154026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293"/>
                      <a:pt x="226322" y="157931"/>
                      <a:pt x="152845" y="256991"/>
                    </a:cubicBezTo>
                    <a:cubicBezTo>
                      <a:pt x="118531" y="303378"/>
                      <a:pt x="6720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A4093C5B-308E-364B-9156-E39AC8A9F28A}"/>
                  </a:ext>
                </a:extLst>
              </p:cNvPr>
              <p:cNvSpPr/>
              <p:nvPr/>
            </p:nvSpPr>
            <p:spPr>
              <a:xfrm>
                <a:off x="9503794" y="2883834"/>
                <a:ext cx="189223" cy="485751"/>
              </a:xfrm>
              <a:custGeom>
                <a:avLst/>
                <a:gdLst>
                  <a:gd name="connsiteX0" fmla="*/ 217437 w 223331"/>
                  <a:gd name="connsiteY0" fmla="*/ 573126 h 573309"/>
                  <a:gd name="connsiteX1" fmla="*/ 7749 w 223331"/>
                  <a:gd name="connsiteY1" fmla="*/ -184 h 573309"/>
                  <a:gd name="connsiteX2" fmla="*/ 23433 w 223331"/>
                  <a:gd name="connsiteY2" fmla="*/ 2292 h 573309"/>
                  <a:gd name="connsiteX3" fmla="*/ 22387 w 223331"/>
                  <a:gd name="connsiteY3" fmla="*/ 241656 h 573309"/>
                  <a:gd name="connsiteX4" fmla="*/ 223236 w 223331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31" h="573309">
                    <a:moveTo>
                      <a:pt x="217437" y="573126"/>
                    </a:moveTo>
                    <a:cubicBezTo>
                      <a:pt x="-61165" y="462541"/>
                      <a:pt x="7083" y="4388"/>
                      <a:pt x="7749" y="-184"/>
                    </a:cubicBezTo>
                    <a:lnTo>
                      <a:pt x="23433" y="2292"/>
                    </a:lnTo>
                    <a:cubicBezTo>
                      <a:pt x="12985" y="81715"/>
                      <a:pt x="12634" y="162145"/>
                      <a:pt x="22387" y="241656"/>
                    </a:cubicBezTo>
                    <a:cubicBezTo>
                      <a:pt x="44154" y="407581"/>
                      <a:pt x="111737" y="514166"/>
                      <a:pt x="223236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24F84C43-F542-704E-A6D4-7EABF9D64637}"/>
                  </a:ext>
                </a:extLst>
              </p:cNvPr>
              <p:cNvSpPr/>
              <p:nvPr/>
            </p:nvSpPr>
            <p:spPr>
              <a:xfrm>
                <a:off x="9703406" y="3159112"/>
                <a:ext cx="202952" cy="372686"/>
              </a:xfrm>
              <a:custGeom>
                <a:avLst/>
                <a:gdLst>
                  <a:gd name="connsiteX0" fmla="*/ 5037 w 239535"/>
                  <a:gd name="connsiteY0" fmla="*/ 439680 h 439864"/>
                  <a:gd name="connsiteX1" fmla="*/ -96 w 239535"/>
                  <a:gd name="connsiteY1" fmla="*/ 424726 h 439864"/>
                  <a:gd name="connsiteX2" fmla="*/ 223565 w 239535"/>
                  <a:gd name="connsiteY2" fmla="*/ -184 h 439864"/>
                  <a:gd name="connsiteX3" fmla="*/ 239439 w 239535"/>
                  <a:gd name="connsiteY3" fmla="*/ -184 h 439864"/>
                  <a:gd name="connsiteX4" fmla="*/ 5037 w 23953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5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1949" y="348526"/>
                      <a:pt x="223565" y="3340"/>
                      <a:pt x="223565" y="-184"/>
                    </a:cubicBezTo>
                    <a:lnTo>
                      <a:pt x="239439" y="-184"/>
                    </a:lnTo>
                    <a:cubicBezTo>
                      <a:pt x="239439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2A93EF-92E3-B446-AD93-46313EBD83D1}"/>
              </a:ext>
            </a:extLst>
          </p:cNvPr>
          <p:cNvGrpSpPr/>
          <p:nvPr/>
        </p:nvGrpSpPr>
        <p:grpSpPr>
          <a:xfrm>
            <a:off x="2207568" y="1457400"/>
            <a:ext cx="6334952" cy="1700362"/>
            <a:chOff x="2207568" y="1457400"/>
            <a:chExt cx="6334952" cy="1700362"/>
          </a:xfrm>
        </p:grpSpPr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349DFA3F-5717-5040-9234-A0CFC14E08BD}"/>
                </a:ext>
              </a:extLst>
            </p:cNvPr>
            <p:cNvSpPr/>
            <p:nvPr/>
          </p:nvSpPr>
          <p:spPr>
            <a:xfrm>
              <a:off x="2207568" y="1457400"/>
              <a:ext cx="6334952" cy="1700362"/>
            </a:xfrm>
            <a:prstGeom prst="roundRect">
              <a:avLst>
                <a:gd name="adj" fmla="val 50000"/>
              </a:avLst>
            </a:prstGeom>
            <a:solidFill>
              <a:srgbClr val="DF9F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F4D7A64-62E2-9A46-B466-D0EE4661BF5F}"/>
                </a:ext>
              </a:extLst>
            </p:cNvPr>
            <p:cNvSpPr txBox="1"/>
            <p:nvPr/>
          </p:nvSpPr>
          <p:spPr>
            <a:xfrm>
              <a:off x="3128902" y="1857598"/>
              <a:ext cx="48393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Lorem ipsum dolor sit amet, consectetuer </a:t>
              </a:r>
              <a:r>
                <a:rPr lang="en-US" dirty="0" err="1">
                  <a:solidFill>
                    <a:schemeClr val="bg1"/>
                  </a:solidFill>
                </a:rPr>
                <a:t>adipiscing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elit</a:t>
              </a:r>
              <a:r>
                <a:rPr lang="en-US" dirty="0">
                  <a:solidFill>
                    <a:schemeClr val="bg1"/>
                  </a:solidFill>
                </a:rPr>
                <a:t>, magna sed pulvinar </a:t>
              </a:r>
              <a:r>
                <a:rPr lang="en-US" dirty="0" err="1">
                  <a:solidFill>
                    <a:schemeClr val="bg1"/>
                  </a:solidFill>
                </a:rPr>
                <a:t>ultricies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purus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lectus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malesuada</a:t>
              </a:r>
              <a:r>
                <a:rPr lang="en-US" dirty="0">
                  <a:solidFill>
                    <a:schemeClr val="bg1"/>
                  </a:solidFill>
                </a:rPr>
                <a:t> libero, magna eros </a:t>
              </a:r>
              <a:r>
                <a:rPr lang="en-US" dirty="0" err="1">
                  <a:solidFill>
                    <a:schemeClr val="bg1"/>
                  </a:solidFill>
                </a:rPr>
                <a:t>quis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urna</a:t>
              </a:r>
              <a:r>
                <a:rPr lang="en-US" dirty="0">
                  <a:solidFill>
                    <a:schemeClr val="bg1"/>
                  </a:solidFill>
                </a:rPr>
                <a:t>. </a:t>
              </a:r>
              <a:endParaRPr lang="en-V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CBF59E-39AD-9549-A311-2C471452F067}"/>
              </a:ext>
            </a:extLst>
          </p:cNvPr>
          <p:cNvGrpSpPr/>
          <p:nvPr/>
        </p:nvGrpSpPr>
        <p:grpSpPr>
          <a:xfrm>
            <a:off x="3359696" y="3458182"/>
            <a:ext cx="6480720" cy="1700362"/>
            <a:chOff x="3359696" y="3458182"/>
            <a:chExt cx="6480720" cy="1700362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79F3CABF-F995-C949-AE87-4DD0B5435767}"/>
                </a:ext>
              </a:extLst>
            </p:cNvPr>
            <p:cNvSpPr/>
            <p:nvPr/>
          </p:nvSpPr>
          <p:spPr>
            <a:xfrm>
              <a:off x="3359696" y="3458182"/>
              <a:ext cx="6480720" cy="1700362"/>
            </a:xfrm>
            <a:prstGeom prst="roundRect">
              <a:avLst>
                <a:gd name="adj" fmla="val 50000"/>
              </a:avLst>
            </a:prstGeom>
            <a:solidFill>
              <a:srgbClr val="ECCC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4E2122E-D1A9-124D-9E8C-72D9002AC5FA}"/>
                </a:ext>
              </a:extLst>
            </p:cNvPr>
            <p:cNvSpPr txBox="1"/>
            <p:nvPr/>
          </p:nvSpPr>
          <p:spPr>
            <a:xfrm>
              <a:off x="4242942" y="3801814"/>
              <a:ext cx="43471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Fusce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posuere</a:t>
              </a:r>
              <a:r>
                <a:rPr lang="en-US" dirty="0">
                  <a:solidFill>
                    <a:schemeClr val="bg1"/>
                  </a:solidFill>
                </a:rPr>
                <a:t>, magna sed pulvinar </a:t>
              </a:r>
              <a:r>
                <a:rPr lang="en-US" dirty="0" err="1">
                  <a:solidFill>
                    <a:schemeClr val="bg1"/>
                  </a:solidFill>
                </a:rPr>
                <a:t>ultricies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 err="1">
                  <a:solidFill>
                    <a:schemeClr val="bg1"/>
                  </a:solidFill>
                </a:rPr>
                <a:t>purus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lectus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malesuada</a:t>
              </a:r>
              <a:r>
                <a:rPr lang="en-US" dirty="0">
                  <a:solidFill>
                    <a:schemeClr val="bg1"/>
                  </a:solidFill>
                </a:rPr>
                <a:t> libero, sit </a:t>
              </a:r>
              <a:r>
                <a:rPr lang="en-US" dirty="0" err="1">
                  <a:solidFill>
                    <a:schemeClr val="bg1"/>
                  </a:solidFill>
                </a:rPr>
                <a:t>amet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commodo</a:t>
              </a:r>
              <a:r>
                <a:rPr lang="en-US" dirty="0">
                  <a:solidFill>
                    <a:schemeClr val="bg1"/>
                  </a:solidFill>
                </a:rPr>
                <a:t> magna eros </a:t>
              </a:r>
              <a:r>
                <a:rPr lang="en-US" dirty="0" err="1">
                  <a:solidFill>
                    <a:schemeClr val="bg1"/>
                  </a:solidFill>
                </a:rPr>
                <a:t>quis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urna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endParaRPr lang="en-VN" dirty="0">
                <a:solidFill>
                  <a:schemeClr val="bg1"/>
                </a:solidFill>
              </a:endParaRPr>
            </a:p>
          </p:txBody>
        </p:sp>
      </p:grpSp>
      <p:sp>
        <p:nvSpPr>
          <p:cNvPr id="158" name="Freeform 157">
            <a:extLst>
              <a:ext uri="{FF2B5EF4-FFF2-40B4-BE49-F238E27FC236}">
                <a16:creationId xmlns:a16="http://schemas.microsoft.com/office/drawing/2014/main" id="{95041D35-67DD-8548-B09A-671B1D6CB946}"/>
              </a:ext>
            </a:extLst>
          </p:cNvPr>
          <p:cNvSpPr/>
          <p:nvPr/>
        </p:nvSpPr>
        <p:spPr>
          <a:xfrm>
            <a:off x="10124937" y="1813377"/>
            <a:ext cx="399431" cy="185213"/>
          </a:xfrm>
          <a:custGeom>
            <a:avLst/>
            <a:gdLst>
              <a:gd name="connsiteX0" fmla="*/ -96 w 205410"/>
              <a:gd name="connsiteY0" fmla="*/ 67494 h 95247"/>
              <a:gd name="connsiteX1" fmla="*/ 205315 w 205410"/>
              <a:gd name="connsiteY1" fmla="*/ 22345 h 95247"/>
              <a:gd name="connsiteX2" fmla="*/ -96 w 205410"/>
              <a:gd name="connsiteY2" fmla="*/ 67494 h 9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410" h="95247">
                <a:moveTo>
                  <a:pt x="-96" y="67494"/>
                </a:moveTo>
                <a:cubicBezTo>
                  <a:pt x="-96" y="67494"/>
                  <a:pt x="137066" y="153219"/>
                  <a:pt x="205315" y="22345"/>
                </a:cubicBezTo>
                <a:cubicBezTo>
                  <a:pt x="205315" y="21964"/>
                  <a:pt x="66822" y="-50902"/>
                  <a:pt x="-96" y="67494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2F99F684-BF61-C449-BAD5-BE3E3BB6FEFE}"/>
              </a:ext>
            </a:extLst>
          </p:cNvPr>
          <p:cNvSpPr/>
          <p:nvPr/>
        </p:nvSpPr>
        <p:spPr>
          <a:xfrm>
            <a:off x="9685566" y="2213304"/>
            <a:ext cx="356627" cy="164800"/>
          </a:xfrm>
          <a:custGeom>
            <a:avLst/>
            <a:gdLst>
              <a:gd name="connsiteX0" fmla="*/ -96 w 205505"/>
              <a:gd name="connsiteY0" fmla="*/ 67211 h 94965"/>
              <a:gd name="connsiteX1" fmla="*/ 205410 w 205505"/>
              <a:gd name="connsiteY1" fmla="*/ 22062 h 94965"/>
              <a:gd name="connsiteX2" fmla="*/ -96 w 205505"/>
              <a:gd name="connsiteY2" fmla="*/ 67211 h 9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05" h="94965">
                <a:moveTo>
                  <a:pt x="-96" y="67211"/>
                </a:moveTo>
                <a:cubicBezTo>
                  <a:pt x="-96" y="67211"/>
                  <a:pt x="137066" y="152936"/>
                  <a:pt x="205410" y="22062"/>
                </a:cubicBezTo>
                <a:cubicBezTo>
                  <a:pt x="205410" y="22062"/>
                  <a:pt x="66822" y="-50804"/>
                  <a:pt x="-96" y="67211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CB88182D-146A-F940-ACED-6096662BBDAE}"/>
              </a:ext>
            </a:extLst>
          </p:cNvPr>
          <p:cNvSpPr/>
          <p:nvPr/>
        </p:nvSpPr>
        <p:spPr>
          <a:xfrm>
            <a:off x="8904312" y="1899096"/>
            <a:ext cx="485864" cy="221877"/>
          </a:xfrm>
          <a:custGeom>
            <a:avLst/>
            <a:gdLst>
              <a:gd name="connsiteX0" fmla="*/ 206741 w 206836"/>
              <a:gd name="connsiteY0" fmla="*/ 30385 h 94455"/>
              <a:gd name="connsiteX1" fmla="*/ -96 w 206836"/>
              <a:gd name="connsiteY1" fmla="*/ 69057 h 94455"/>
              <a:gd name="connsiteX2" fmla="*/ 206741 w 206836"/>
              <a:gd name="connsiteY2" fmla="*/ 30385 h 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36" h="94455">
                <a:moveTo>
                  <a:pt x="206741" y="30385"/>
                </a:moveTo>
                <a:cubicBezTo>
                  <a:pt x="206741" y="30385"/>
                  <a:pt x="72240" y="-59531"/>
                  <a:pt x="-96" y="69057"/>
                </a:cubicBezTo>
                <a:cubicBezTo>
                  <a:pt x="189" y="69057"/>
                  <a:pt x="136401" y="146305"/>
                  <a:pt x="206741" y="30385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11E508B2-117D-D345-A5A9-9CB5A60001D0}"/>
              </a:ext>
            </a:extLst>
          </p:cNvPr>
          <p:cNvSpPr/>
          <p:nvPr/>
        </p:nvSpPr>
        <p:spPr>
          <a:xfrm>
            <a:off x="10537069" y="1390436"/>
            <a:ext cx="293272" cy="133927"/>
          </a:xfrm>
          <a:custGeom>
            <a:avLst/>
            <a:gdLst>
              <a:gd name="connsiteX0" fmla="*/ 206741 w 206836"/>
              <a:gd name="connsiteY0" fmla="*/ 30385 h 94455"/>
              <a:gd name="connsiteX1" fmla="*/ -96 w 206836"/>
              <a:gd name="connsiteY1" fmla="*/ 69057 h 94455"/>
              <a:gd name="connsiteX2" fmla="*/ 206741 w 206836"/>
              <a:gd name="connsiteY2" fmla="*/ 30385 h 94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836" h="94455">
                <a:moveTo>
                  <a:pt x="206741" y="30385"/>
                </a:moveTo>
                <a:cubicBezTo>
                  <a:pt x="206741" y="30385"/>
                  <a:pt x="72240" y="-59531"/>
                  <a:pt x="-96" y="69057"/>
                </a:cubicBezTo>
                <a:cubicBezTo>
                  <a:pt x="-96" y="69057"/>
                  <a:pt x="136116" y="146305"/>
                  <a:pt x="206741" y="30385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1BCF3D79-0BB2-4A4F-A2AA-BD42BA0ED724}"/>
              </a:ext>
            </a:extLst>
          </p:cNvPr>
          <p:cNvSpPr/>
          <p:nvPr/>
        </p:nvSpPr>
        <p:spPr>
          <a:xfrm>
            <a:off x="11151882" y="1364040"/>
            <a:ext cx="291385" cy="145242"/>
          </a:xfrm>
          <a:custGeom>
            <a:avLst/>
            <a:gdLst>
              <a:gd name="connsiteX0" fmla="*/ 205410 w 205505"/>
              <a:gd name="connsiteY0" fmla="*/ 75883 h 102435"/>
              <a:gd name="connsiteX1" fmla="*/ -96 w 205505"/>
              <a:gd name="connsiteY1" fmla="*/ 30830 h 102435"/>
              <a:gd name="connsiteX2" fmla="*/ 205410 w 205505"/>
              <a:gd name="connsiteY2" fmla="*/ 75883 h 10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05" h="102435">
                <a:moveTo>
                  <a:pt x="205410" y="75883"/>
                </a:moveTo>
                <a:cubicBezTo>
                  <a:pt x="205410" y="75883"/>
                  <a:pt x="116535" y="-59372"/>
                  <a:pt x="-96" y="30830"/>
                </a:cubicBezTo>
                <a:cubicBezTo>
                  <a:pt x="-96" y="30449"/>
                  <a:pt x="95338" y="155131"/>
                  <a:pt x="205410" y="75883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4D9FC0A-DC40-C94C-9C98-ACC7AADBB5DA}"/>
              </a:ext>
            </a:extLst>
          </p:cNvPr>
          <p:cNvSpPr/>
          <p:nvPr/>
        </p:nvSpPr>
        <p:spPr>
          <a:xfrm>
            <a:off x="10332544" y="2476070"/>
            <a:ext cx="501952" cy="249685"/>
          </a:xfrm>
          <a:custGeom>
            <a:avLst/>
            <a:gdLst>
              <a:gd name="connsiteX0" fmla="*/ 205410 w 205505"/>
              <a:gd name="connsiteY0" fmla="*/ 75883 h 102224"/>
              <a:gd name="connsiteX1" fmla="*/ -96 w 205505"/>
              <a:gd name="connsiteY1" fmla="*/ 30830 h 102224"/>
              <a:gd name="connsiteX2" fmla="*/ 205410 w 205505"/>
              <a:gd name="connsiteY2" fmla="*/ 75883 h 10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05" h="102224">
                <a:moveTo>
                  <a:pt x="205410" y="75883"/>
                </a:moveTo>
                <a:cubicBezTo>
                  <a:pt x="205410" y="75883"/>
                  <a:pt x="116535" y="-59372"/>
                  <a:pt x="-96" y="30830"/>
                </a:cubicBezTo>
                <a:cubicBezTo>
                  <a:pt x="-96" y="30354"/>
                  <a:pt x="95338" y="154655"/>
                  <a:pt x="205410" y="75883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64" name="Freeform 163">
            <a:extLst>
              <a:ext uri="{FF2B5EF4-FFF2-40B4-BE49-F238E27FC236}">
                <a16:creationId xmlns:a16="http://schemas.microsoft.com/office/drawing/2014/main" id="{5EAF4782-A5B7-A14D-B06D-5BCCBB0B82A3}"/>
              </a:ext>
            </a:extLst>
          </p:cNvPr>
          <p:cNvSpPr/>
          <p:nvPr/>
        </p:nvSpPr>
        <p:spPr>
          <a:xfrm>
            <a:off x="9070921" y="2624062"/>
            <a:ext cx="514467" cy="256567"/>
          </a:xfrm>
          <a:custGeom>
            <a:avLst/>
            <a:gdLst>
              <a:gd name="connsiteX0" fmla="*/ 205410 w 205505"/>
              <a:gd name="connsiteY0" fmla="*/ 75883 h 102486"/>
              <a:gd name="connsiteX1" fmla="*/ -96 w 205505"/>
              <a:gd name="connsiteY1" fmla="*/ 30830 h 102486"/>
              <a:gd name="connsiteX2" fmla="*/ 205410 w 205505"/>
              <a:gd name="connsiteY2" fmla="*/ 75883 h 1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05" h="102486">
                <a:moveTo>
                  <a:pt x="205410" y="75883"/>
                </a:moveTo>
                <a:cubicBezTo>
                  <a:pt x="205410" y="75883"/>
                  <a:pt x="116535" y="-59372"/>
                  <a:pt x="-96" y="30830"/>
                </a:cubicBezTo>
                <a:cubicBezTo>
                  <a:pt x="-96" y="30830"/>
                  <a:pt x="95337" y="155131"/>
                  <a:pt x="205410" y="75883"/>
                </a:cubicBezTo>
                <a:close/>
              </a:path>
            </a:pathLst>
          </a:custGeom>
          <a:solidFill>
            <a:srgbClr val="F58A28"/>
          </a:solidFill>
          <a:ln w="9505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C9AE320-7949-EF4C-9BAE-E19E120EDCB2}"/>
              </a:ext>
            </a:extLst>
          </p:cNvPr>
          <p:cNvGrpSpPr/>
          <p:nvPr/>
        </p:nvGrpSpPr>
        <p:grpSpPr>
          <a:xfrm>
            <a:off x="7894379" y="3231078"/>
            <a:ext cx="3674229" cy="3366274"/>
            <a:chOff x="1921373" y="4149050"/>
            <a:chExt cx="2617983" cy="2398557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C81CAD07-DC31-D94A-88D1-0FF59ED655DC}"/>
                </a:ext>
              </a:extLst>
            </p:cNvPr>
            <p:cNvSpPr/>
            <p:nvPr/>
          </p:nvSpPr>
          <p:spPr>
            <a:xfrm>
              <a:off x="2799143" y="4684363"/>
              <a:ext cx="512358" cy="1477245"/>
            </a:xfrm>
            <a:custGeom>
              <a:avLst/>
              <a:gdLst>
                <a:gd name="connsiteX0" fmla="*/ 165407 w 512358"/>
                <a:gd name="connsiteY0" fmla="*/ -376 h 1477245"/>
                <a:gd name="connsiteX1" fmla="*/ 3611 w 512358"/>
                <a:gd name="connsiteY1" fmla="*/ 256491 h 1477245"/>
                <a:gd name="connsiteX2" fmla="*/ 276876 w 512358"/>
                <a:gd name="connsiteY2" fmla="*/ 769542 h 1477245"/>
                <a:gd name="connsiteX3" fmla="*/ 208560 w 512358"/>
                <a:gd name="connsiteY3" fmla="*/ 1131300 h 1477245"/>
                <a:gd name="connsiteX4" fmla="*/ 106882 w 512358"/>
                <a:gd name="connsiteY4" fmla="*/ 1441069 h 1477245"/>
                <a:gd name="connsiteX5" fmla="*/ 166204 w 512358"/>
                <a:gd name="connsiteY5" fmla="*/ 1476869 h 1477245"/>
                <a:gd name="connsiteX6" fmla="*/ 334831 w 512358"/>
                <a:gd name="connsiteY6" fmla="*/ 1174168 h 1477245"/>
                <a:gd name="connsiteX7" fmla="*/ 511315 w 512358"/>
                <a:gd name="connsiteY7" fmla="*/ 705126 h 1477245"/>
                <a:gd name="connsiteX8" fmla="*/ 165407 w 512358"/>
                <a:gd name="connsiteY8" fmla="*/ -376 h 147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358" h="1477245">
                  <a:moveTo>
                    <a:pt x="165407" y="-376"/>
                  </a:moveTo>
                  <a:cubicBezTo>
                    <a:pt x="165407" y="-376"/>
                    <a:pt x="-30320" y="50929"/>
                    <a:pt x="3611" y="256491"/>
                  </a:cubicBezTo>
                  <a:cubicBezTo>
                    <a:pt x="40046" y="476647"/>
                    <a:pt x="276876" y="769542"/>
                    <a:pt x="276876" y="769542"/>
                  </a:cubicBezTo>
                  <a:lnTo>
                    <a:pt x="208560" y="1131300"/>
                  </a:lnTo>
                  <a:lnTo>
                    <a:pt x="106882" y="1441069"/>
                  </a:lnTo>
                  <a:lnTo>
                    <a:pt x="166204" y="1476869"/>
                  </a:lnTo>
                  <a:cubicBezTo>
                    <a:pt x="166204" y="1476869"/>
                    <a:pt x="249777" y="1340055"/>
                    <a:pt x="334831" y="1174168"/>
                  </a:cubicBezTo>
                  <a:cubicBezTo>
                    <a:pt x="417722" y="1012500"/>
                    <a:pt x="501865" y="823014"/>
                    <a:pt x="511315" y="705126"/>
                  </a:cubicBezTo>
                  <a:cubicBezTo>
                    <a:pt x="530102" y="466500"/>
                    <a:pt x="165407" y="-376"/>
                    <a:pt x="165407" y="-376"/>
                  </a:cubicBezTo>
                  <a:close/>
                </a:path>
              </a:pathLst>
            </a:custGeom>
            <a:solidFill>
              <a:srgbClr val="5B37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AE317D9B-EDA7-9C48-8D11-86D3FA53454B}"/>
                </a:ext>
              </a:extLst>
            </p:cNvPr>
            <p:cNvSpPr/>
            <p:nvPr/>
          </p:nvSpPr>
          <p:spPr>
            <a:xfrm>
              <a:off x="3275349" y="4166942"/>
              <a:ext cx="206195" cy="270082"/>
            </a:xfrm>
            <a:custGeom>
              <a:avLst/>
              <a:gdLst>
                <a:gd name="connsiteX0" fmla="*/ 189163 w 206195"/>
                <a:gd name="connsiteY0" fmla="*/ 50282 h 270082"/>
                <a:gd name="connsiteX1" fmla="*/ 194856 w 206195"/>
                <a:gd name="connsiteY1" fmla="*/ 130090 h 270082"/>
                <a:gd name="connsiteX2" fmla="*/ 184267 w 206195"/>
                <a:gd name="connsiteY2" fmla="*/ 207389 h 270082"/>
                <a:gd name="connsiteX3" fmla="*/ 62891 w 206195"/>
                <a:gd name="connsiteY3" fmla="*/ 262685 h 270082"/>
                <a:gd name="connsiteX4" fmla="*/ 27253 w 206195"/>
                <a:gd name="connsiteY4" fmla="*/ 54500 h 270082"/>
                <a:gd name="connsiteX5" fmla="*/ 189163 w 206195"/>
                <a:gd name="connsiteY5" fmla="*/ 50282 h 27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195" h="270082">
                  <a:moveTo>
                    <a:pt x="189163" y="50282"/>
                  </a:moveTo>
                  <a:cubicBezTo>
                    <a:pt x="189163" y="50282"/>
                    <a:pt x="203168" y="70234"/>
                    <a:pt x="194856" y="130090"/>
                  </a:cubicBezTo>
                  <a:cubicBezTo>
                    <a:pt x="203054" y="179001"/>
                    <a:pt x="219336" y="212178"/>
                    <a:pt x="184267" y="207389"/>
                  </a:cubicBezTo>
                  <a:cubicBezTo>
                    <a:pt x="177093" y="259151"/>
                    <a:pt x="152727" y="282523"/>
                    <a:pt x="62891" y="262685"/>
                  </a:cubicBezTo>
                  <a:cubicBezTo>
                    <a:pt x="-8499" y="246837"/>
                    <a:pt x="-18064" y="133396"/>
                    <a:pt x="27253" y="54500"/>
                  </a:cubicBezTo>
                  <a:cubicBezTo>
                    <a:pt x="72569" y="-24396"/>
                    <a:pt x="164797" y="-11398"/>
                    <a:pt x="189163" y="50282"/>
                  </a:cubicBez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F4EE6296-A5EF-F644-ABD1-9B24B199C531}"/>
                </a:ext>
              </a:extLst>
            </p:cNvPr>
            <p:cNvSpPr/>
            <p:nvPr/>
          </p:nvSpPr>
          <p:spPr>
            <a:xfrm>
              <a:off x="3238726" y="4375734"/>
              <a:ext cx="139707" cy="150038"/>
            </a:xfrm>
            <a:custGeom>
              <a:avLst/>
              <a:gdLst>
                <a:gd name="connsiteX0" fmla="*/ 57613 w 139707"/>
                <a:gd name="connsiteY0" fmla="*/ 0 h 150038"/>
                <a:gd name="connsiteX1" fmla="*/ 0 w 139707"/>
                <a:gd name="connsiteY1" fmla="*/ 92691 h 150038"/>
                <a:gd name="connsiteX2" fmla="*/ 71163 w 139707"/>
                <a:gd name="connsiteY2" fmla="*/ 150039 h 150038"/>
                <a:gd name="connsiteX3" fmla="*/ 139707 w 139707"/>
                <a:gd name="connsiteY3" fmla="*/ 53927 h 150038"/>
                <a:gd name="connsiteX4" fmla="*/ 57613 w 139707"/>
                <a:gd name="connsiteY4" fmla="*/ 0 h 15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07" h="150038">
                  <a:moveTo>
                    <a:pt x="57613" y="0"/>
                  </a:moveTo>
                  <a:lnTo>
                    <a:pt x="0" y="92691"/>
                  </a:lnTo>
                  <a:lnTo>
                    <a:pt x="71163" y="150039"/>
                  </a:lnTo>
                  <a:lnTo>
                    <a:pt x="139707" y="53927"/>
                  </a:lnTo>
                  <a:lnTo>
                    <a:pt x="57613" y="0"/>
                  </a:ln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520E2F76-34AB-E64A-9E49-8EE9C8C04B89}"/>
                </a:ext>
              </a:extLst>
            </p:cNvPr>
            <p:cNvSpPr/>
            <p:nvPr/>
          </p:nvSpPr>
          <p:spPr>
            <a:xfrm>
              <a:off x="2870955" y="6126150"/>
              <a:ext cx="154232" cy="156195"/>
            </a:xfrm>
            <a:custGeom>
              <a:avLst/>
              <a:gdLst>
                <a:gd name="connsiteX0" fmla="*/ 34842 w 154232"/>
                <a:gd name="connsiteY0" fmla="*/ -376 h 156195"/>
                <a:gd name="connsiteX1" fmla="*/ 94163 w 154232"/>
                <a:gd name="connsiteY1" fmla="*/ 35423 h 156195"/>
                <a:gd name="connsiteX2" fmla="*/ 148361 w 154232"/>
                <a:gd name="connsiteY2" fmla="*/ 155819 h 156195"/>
                <a:gd name="connsiteX3" fmla="*/ -341 w 154232"/>
                <a:gd name="connsiteY3" fmla="*/ 49561 h 15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232" h="156195">
                  <a:moveTo>
                    <a:pt x="34842" y="-376"/>
                  </a:moveTo>
                  <a:lnTo>
                    <a:pt x="94163" y="35423"/>
                  </a:lnTo>
                  <a:cubicBezTo>
                    <a:pt x="94163" y="35423"/>
                    <a:pt x="175460" y="83992"/>
                    <a:pt x="148361" y="155819"/>
                  </a:cubicBezTo>
                  <a:lnTo>
                    <a:pt x="-341" y="49561"/>
                  </a:ln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0B5A1F5-CF2B-6F4B-8490-F5FF16373334}"/>
                </a:ext>
              </a:extLst>
            </p:cNvPr>
            <p:cNvSpPr/>
            <p:nvPr/>
          </p:nvSpPr>
          <p:spPr>
            <a:xfrm rot="17824800">
              <a:off x="1922063" y="5503612"/>
              <a:ext cx="1042963" cy="1044343"/>
            </a:xfrm>
            <a:custGeom>
              <a:avLst/>
              <a:gdLst>
                <a:gd name="connsiteX0" fmla="*/ 1042623 w 1042963"/>
                <a:gd name="connsiteY0" fmla="*/ 521796 h 1044343"/>
                <a:gd name="connsiteX1" fmla="*/ 521141 w 1042963"/>
                <a:gd name="connsiteY1" fmla="*/ 1043968 h 1044343"/>
                <a:gd name="connsiteX2" fmla="*/ -341 w 1042963"/>
                <a:gd name="connsiteY2" fmla="*/ 521796 h 1044343"/>
                <a:gd name="connsiteX3" fmla="*/ 521141 w 1042963"/>
                <a:gd name="connsiteY3" fmla="*/ -376 h 1044343"/>
                <a:gd name="connsiteX4" fmla="*/ 1042623 w 1042963"/>
                <a:gd name="connsiteY4" fmla="*/ 521796 h 10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63" h="1044343">
                  <a:moveTo>
                    <a:pt x="1042623" y="521796"/>
                  </a:moveTo>
                  <a:cubicBezTo>
                    <a:pt x="1042623" y="810183"/>
                    <a:pt x="809147" y="1043968"/>
                    <a:pt x="521141" y="1043968"/>
                  </a:cubicBezTo>
                  <a:cubicBezTo>
                    <a:pt x="233134" y="1043968"/>
                    <a:pt x="-341" y="810183"/>
                    <a:pt x="-341" y="521796"/>
                  </a:cubicBezTo>
                  <a:cubicBezTo>
                    <a:pt x="-341" y="233408"/>
                    <a:pt x="233135" y="-376"/>
                    <a:pt x="521141" y="-376"/>
                  </a:cubicBezTo>
                  <a:cubicBezTo>
                    <a:pt x="809148" y="-376"/>
                    <a:pt x="1042623" y="233408"/>
                    <a:pt x="1042623" y="521796"/>
                  </a:cubicBez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20F2F40A-9DE4-8346-8E32-515DD840FE97}"/>
                </a:ext>
              </a:extLst>
            </p:cNvPr>
            <p:cNvSpPr/>
            <p:nvPr/>
          </p:nvSpPr>
          <p:spPr>
            <a:xfrm rot="19245000">
              <a:off x="3496393" y="5503264"/>
              <a:ext cx="1042963" cy="1044343"/>
            </a:xfrm>
            <a:custGeom>
              <a:avLst/>
              <a:gdLst>
                <a:gd name="connsiteX0" fmla="*/ 1042623 w 1042963"/>
                <a:gd name="connsiteY0" fmla="*/ 521796 h 1044343"/>
                <a:gd name="connsiteX1" fmla="*/ 521141 w 1042963"/>
                <a:gd name="connsiteY1" fmla="*/ 1043967 h 1044343"/>
                <a:gd name="connsiteX2" fmla="*/ -341 w 1042963"/>
                <a:gd name="connsiteY2" fmla="*/ 521796 h 1044343"/>
                <a:gd name="connsiteX3" fmla="*/ 521141 w 1042963"/>
                <a:gd name="connsiteY3" fmla="*/ -376 h 1044343"/>
                <a:gd name="connsiteX4" fmla="*/ 1042623 w 1042963"/>
                <a:gd name="connsiteY4" fmla="*/ 521796 h 104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2963" h="1044343">
                  <a:moveTo>
                    <a:pt x="1042623" y="521796"/>
                  </a:moveTo>
                  <a:cubicBezTo>
                    <a:pt x="1042623" y="810183"/>
                    <a:pt x="809147" y="1043967"/>
                    <a:pt x="521141" y="1043967"/>
                  </a:cubicBezTo>
                  <a:cubicBezTo>
                    <a:pt x="233134" y="1043967"/>
                    <a:pt x="-341" y="810183"/>
                    <a:pt x="-341" y="521796"/>
                  </a:cubicBezTo>
                  <a:cubicBezTo>
                    <a:pt x="-341" y="233408"/>
                    <a:pt x="233135" y="-376"/>
                    <a:pt x="521141" y="-376"/>
                  </a:cubicBezTo>
                  <a:cubicBezTo>
                    <a:pt x="809147" y="-376"/>
                    <a:pt x="1042623" y="233408"/>
                    <a:pt x="1042623" y="521796"/>
                  </a:cubicBez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451C86F-2D73-F646-B80F-7E343531FF58}"/>
                </a:ext>
              </a:extLst>
            </p:cNvPr>
            <p:cNvSpPr/>
            <p:nvPr/>
          </p:nvSpPr>
          <p:spPr>
            <a:xfrm>
              <a:off x="2443409" y="5337990"/>
              <a:ext cx="1574465" cy="687260"/>
            </a:xfrm>
            <a:custGeom>
              <a:avLst/>
              <a:gdLst>
                <a:gd name="connsiteX0" fmla="*/ 749659 w 1574465"/>
                <a:gd name="connsiteY0" fmla="*/ 687260 h 687260"/>
                <a:gd name="connsiteX1" fmla="*/ 0 w 1574465"/>
                <a:gd name="connsiteY1" fmla="*/ 687260 h 687260"/>
                <a:gd name="connsiteX2" fmla="*/ 405003 w 1574465"/>
                <a:gd name="connsiteY2" fmla="*/ 0 h 687260"/>
                <a:gd name="connsiteX3" fmla="*/ 1322834 w 1574465"/>
                <a:gd name="connsiteY3" fmla="*/ 0 h 687260"/>
                <a:gd name="connsiteX4" fmla="*/ 1574466 w 1574465"/>
                <a:gd name="connsiteY4" fmla="*/ 687260 h 687260"/>
                <a:gd name="connsiteX5" fmla="*/ 749659 w 1574465"/>
                <a:gd name="connsiteY5" fmla="*/ 687260 h 68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465" h="687260">
                  <a:moveTo>
                    <a:pt x="749659" y="687260"/>
                  </a:moveTo>
                  <a:lnTo>
                    <a:pt x="0" y="687260"/>
                  </a:lnTo>
                  <a:lnTo>
                    <a:pt x="405003" y="0"/>
                  </a:lnTo>
                  <a:lnTo>
                    <a:pt x="1322834" y="0"/>
                  </a:lnTo>
                  <a:lnTo>
                    <a:pt x="1574466" y="687260"/>
                  </a:lnTo>
                  <a:lnTo>
                    <a:pt x="749659" y="687260"/>
                  </a:lnTo>
                  <a:close/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CF4D3776-5623-0F43-BA0B-F9E86FDC4CD8}"/>
                </a:ext>
              </a:extLst>
            </p:cNvPr>
            <p:cNvSpPr/>
            <p:nvPr/>
          </p:nvSpPr>
          <p:spPr>
            <a:xfrm>
              <a:off x="2709957" y="5038953"/>
              <a:ext cx="1202824" cy="986297"/>
            </a:xfrm>
            <a:custGeom>
              <a:avLst/>
              <a:gdLst>
                <a:gd name="connsiteX0" fmla="*/ -341 w 1202824"/>
                <a:gd name="connsiteY0" fmla="*/ 11694 h 986297"/>
                <a:gd name="connsiteX1" fmla="*/ 469903 w 1202824"/>
                <a:gd name="connsiteY1" fmla="*/ 985921 h 986297"/>
                <a:gd name="connsiteX2" fmla="*/ 1055945 w 1202824"/>
                <a:gd name="connsiteY2" fmla="*/ 298547 h 986297"/>
                <a:gd name="connsiteX3" fmla="*/ 959277 w 1202824"/>
                <a:gd name="connsiteY3" fmla="*/ 11694 h 986297"/>
                <a:gd name="connsiteX4" fmla="*/ 1202484 w 1202824"/>
                <a:gd name="connsiteY4" fmla="*/ 52168 h 986297"/>
                <a:gd name="connsiteX5" fmla="*/ 1102514 w 1202824"/>
                <a:gd name="connsiteY5" fmla="*/ 138475 h 98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2824" h="986297">
                  <a:moveTo>
                    <a:pt x="-341" y="11694"/>
                  </a:moveTo>
                  <a:lnTo>
                    <a:pt x="469903" y="985921"/>
                  </a:lnTo>
                  <a:lnTo>
                    <a:pt x="1055945" y="298547"/>
                  </a:lnTo>
                  <a:lnTo>
                    <a:pt x="959277" y="11694"/>
                  </a:lnTo>
                  <a:cubicBezTo>
                    <a:pt x="959277" y="11694"/>
                    <a:pt x="1202484" y="-33910"/>
                    <a:pt x="1202484" y="52168"/>
                  </a:cubicBezTo>
                  <a:cubicBezTo>
                    <a:pt x="1202484" y="138247"/>
                    <a:pt x="1102514" y="138475"/>
                    <a:pt x="1102514" y="138475"/>
                  </a:cubicBezTo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179580D6-AF66-7C4F-A063-0AD3EC8E8562}"/>
                </a:ext>
              </a:extLst>
            </p:cNvPr>
            <p:cNvSpPr/>
            <p:nvPr/>
          </p:nvSpPr>
          <p:spPr>
            <a:xfrm>
              <a:off x="2567631" y="5038824"/>
              <a:ext cx="296493" cy="73423"/>
            </a:xfrm>
            <a:custGeom>
              <a:avLst/>
              <a:gdLst>
                <a:gd name="connsiteX0" fmla="*/ 259489 w 296493"/>
                <a:gd name="connsiteY0" fmla="*/ 73047 h 73423"/>
                <a:gd name="connsiteX1" fmla="*/ 36322 w 296493"/>
                <a:gd name="connsiteY1" fmla="*/ 73047 h 73423"/>
                <a:gd name="connsiteX2" fmla="*/ -341 w 296493"/>
                <a:gd name="connsiteY2" fmla="*/ 36335 h 73423"/>
                <a:gd name="connsiteX3" fmla="*/ -341 w 296493"/>
                <a:gd name="connsiteY3" fmla="*/ 36335 h 73423"/>
                <a:gd name="connsiteX4" fmla="*/ 36322 w 296493"/>
                <a:gd name="connsiteY4" fmla="*/ -376 h 73423"/>
                <a:gd name="connsiteX5" fmla="*/ 259489 w 296493"/>
                <a:gd name="connsiteY5" fmla="*/ -376 h 73423"/>
                <a:gd name="connsiteX6" fmla="*/ 296152 w 296493"/>
                <a:gd name="connsiteY6" fmla="*/ 36335 h 73423"/>
                <a:gd name="connsiteX7" fmla="*/ 296152 w 296493"/>
                <a:gd name="connsiteY7" fmla="*/ 36335 h 73423"/>
                <a:gd name="connsiteX8" fmla="*/ 259489 w 296493"/>
                <a:gd name="connsiteY8" fmla="*/ 73047 h 7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93" h="73423">
                  <a:moveTo>
                    <a:pt x="259489" y="73047"/>
                  </a:moveTo>
                  <a:lnTo>
                    <a:pt x="36322" y="73047"/>
                  </a:lnTo>
                  <a:cubicBezTo>
                    <a:pt x="16099" y="72984"/>
                    <a:pt x="-279" y="56585"/>
                    <a:pt x="-341" y="36335"/>
                  </a:cubicBezTo>
                  <a:lnTo>
                    <a:pt x="-341" y="36335"/>
                  </a:lnTo>
                  <a:cubicBezTo>
                    <a:pt x="-279" y="16086"/>
                    <a:pt x="16099" y="-314"/>
                    <a:pt x="36322" y="-376"/>
                  </a:cubicBezTo>
                  <a:lnTo>
                    <a:pt x="259489" y="-376"/>
                  </a:lnTo>
                  <a:cubicBezTo>
                    <a:pt x="279711" y="-314"/>
                    <a:pt x="296089" y="16086"/>
                    <a:pt x="296152" y="36335"/>
                  </a:cubicBezTo>
                  <a:lnTo>
                    <a:pt x="296152" y="36335"/>
                  </a:lnTo>
                  <a:cubicBezTo>
                    <a:pt x="296089" y="56585"/>
                    <a:pt x="279711" y="72984"/>
                    <a:pt x="259489" y="73047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2A20B0AE-9D81-534C-A3A7-4712E63D87C6}"/>
                </a:ext>
              </a:extLst>
            </p:cNvPr>
            <p:cNvSpPr/>
            <p:nvPr/>
          </p:nvSpPr>
          <p:spPr>
            <a:xfrm>
              <a:off x="3799831" y="5004278"/>
              <a:ext cx="121064" cy="87218"/>
            </a:xfrm>
            <a:custGeom>
              <a:avLst/>
              <a:gdLst>
                <a:gd name="connsiteX0" fmla="*/ 42584 w 121064"/>
                <a:gd name="connsiteY0" fmla="*/ -376 h 87218"/>
                <a:gd name="connsiteX1" fmla="*/ 112495 w 121064"/>
                <a:gd name="connsiteY1" fmla="*/ 86843 h 87218"/>
                <a:gd name="connsiteX2" fmla="*/ -341 w 121064"/>
                <a:gd name="connsiteY2" fmla="*/ 29153 h 8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64" h="87218">
                  <a:moveTo>
                    <a:pt x="42584" y="-376"/>
                  </a:moveTo>
                  <a:cubicBezTo>
                    <a:pt x="42584" y="-376"/>
                    <a:pt x="150866" y="17182"/>
                    <a:pt x="112495" y="86843"/>
                  </a:cubicBezTo>
                  <a:cubicBezTo>
                    <a:pt x="73084" y="71367"/>
                    <a:pt x="35290" y="52043"/>
                    <a:pt x="-341" y="29153"/>
                  </a:cubicBezTo>
                  <a:close/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65E4EC6-6FB4-8B4F-B3BB-AC0ECA37F28F}"/>
                </a:ext>
              </a:extLst>
            </p:cNvPr>
            <p:cNvSpPr/>
            <p:nvPr/>
          </p:nvSpPr>
          <p:spPr>
            <a:xfrm>
              <a:off x="3120766" y="5841464"/>
              <a:ext cx="167967" cy="133620"/>
            </a:xfrm>
            <a:custGeom>
              <a:avLst/>
              <a:gdLst>
                <a:gd name="connsiteX0" fmla="*/ 30173 w 167967"/>
                <a:gd name="connsiteY0" fmla="*/ -376 h 133620"/>
                <a:gd name="connsiteX1" fmla="*/ 89381 w 167967"/>
                <a:gd name="connsiteY1" fmla="*/ 26074 h 133620"/>
                <a:gd name="connsiteX2" fmla="*/ 166465 w 167967"/>
                <a:gd name="connsiteY2" fmla="*/ 133245 h 133620"/>
                <a:gd name="connsiteX3" fmla="*/ -341 w 167967"/>
                <a:gd name="connsiteY3" fmla="*/ 58796 h 13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967" h="133620">
                  <a:moveTo>
                    <a:pt x="30173" y="-376"/>
                  </a:moveTo>
                  <a:lnTo>
                    <a:pt x="89381" y="26074"/>
                  </a:lnTo>
                  <a:cubicBezTo>
                    <a:pt x="89381" y="26074"/>
                    <a:pt x="178762" y="57542"/>
                    <a:pt x="166465" y="133245"/>
                  </a:cubicBezTo>
                  <a:lnTo>
                    <a:pt x="-341" y="58796"/>
                  </a:ln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DA1E2D98-914F-8F49-A560-993BEA3D1DBB}"/>
                </a:ext>
              </a:extLst>
            </p:cNvPr>
            <p:cNvSpPr/>
            <p:nvPr/>
          </p:nvSpPr>
          <p:spPr>
            <a:xfrm>
              <a:off x="2399686" y="5981697"/>
              <a:ext cx="87445" cy="87560"/>
            </a:xfrm>
            <a:custGeom>
              <a:avLst/>
              <a:gdLst>
                <a:gd name="connsiteX0" fmla="*/ -340 w 87445"/>
                <a:gd name="connsiteY0" fmla="*/ 43176 h 87560"/>
                <a:gd name="connsiteX1" fmla="*/ 43154 w 87445"/>
                <a:gd name="connsiteY1" fmla="*/ 87184 h 87560"/>
                <a:gd name="connsiteX2" fmla="*/ 87103 w 87445"/>
                <a:gd name="connsiteY2" fmla="*/ 43632 h 87560"/>
                <a:gd name="connsiteX3" fmla="*/ 43609 w 87445"/>
                <a:gd name="connsiteY3" fmla="*/ -375 h 87560"/>
                <a:gd name="connsiteX4" fmla="*/ 43382 w 87445"/>
                <a:gd name="connsiteY4" fmla="*/ -376 h 87560"/>
                <a:gd name="connsiteX5" fmla="*/ -340 w 87445"/>
                <a:gd name="connsiteY5" fmla="*/ 43176 h 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45" h="87560">
                  <a:moveTo>
                    <a:pt x="-340" y="43176"/>
                  </a:moveTo>
                  <a:cubicBezTo>
                    <a:pt x="-466" y="67355"/>
                    <a:pt x="19007" y="87058"/>
                    <a:pt x="43154" y="87184"/>
                  </a:cubicBezTo>
                  <a:cubicBezTo>
                    <a:pt x="67301" y="87310"/>
                    <a:pt x="86978" y="67811"/>
                    <a:pt x="87103" y="43632"/>
                  </a:cubicBezTo>
                  <a:cubicBezTo>
                    <a:pt x="87229" y="19453"/>
                    <a:pt x="67756" y="-249"/>
                    <a:pt x="43609" y="-375"/>
                  </a:cubicBezTo>
                  <a:cubicBezTo>
                    <a:pt x="43533" y="-376"/>
                    <a:pt x="43458" y="-376"/>
                    <a:pt x="43382" y="-376"/>
                  </a:cubicBezTo>
                  <a:cubicBezTo>
                    <a:pt x="19298" y="-439"/>
                    <a:pt x="-278" y="19060"/>
                    <a:pt x="-340" y="43176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4B80ADF-6B3F-7248-B51C-5ED0259AD1DB}"/>
                </a:ext>
              </a:extLst>
            </p:cNvPr>
            <p:cNvSpPr/>
            <p:nvPr/>
          </p:nvSpPr>
          <p:spPr>
            <a:xfrm>
              <a:off x="3974152" y="5981469"/>
              <a:ext cx="87445" cy="87561"/>
            </a:xfrm>
            <a:custGeom>
              <a:avLst/>
              <a:gdLst>
                <a:gd name="connsiteX0" fmla="*/ -341 w 87445"/>
                <a:gd name="connsiteY0" fmla="*/ 43405 h 87561"/>
                <a:gd name="connsiteX1" fmla="*/ 43382 w 87445"/>
                <a:gd name="connsiteY1" fmla="*/ 87185 h 87561"/>
                <a:gd name="connsiteX2" fmla="*/ 87105 w 87445"/>
                <a:gd name="connsiteY2" fmla="*/ 43405 h 87561"/>
                <a:gd name="connsiteX3" fmla="*/ 43382 w 87445"/>
                <a:gd name="connsiteY3" fmla="*/ -376 h 87561"/>
                <a:gd name="connsiteX4" fmla="*/ -341 w 87445"/>
                <a:gd name="connsiteY4" fmla="*/ 43176 h 87561"/>
                <a:gd name="connsiteX5" fmla="*/ -341 w 87445"/>
                <a:gd name="connsiteY5" fmla="*/ 43404 h 8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445" h="87561">
                  <a:moveTo>
                    <a:pt x="-341" y="43405"/>
                  </a:moveTo>
                  <a:cubicBezTo>
                    <a:pt x="-341" y="67584"/>
                    <a:pt x="19234" y="87185"/>
                    <a:pt x="43382" y="87185"/>
                  </a:cubicBezTo>
                  <a:cubicBezTo>
                    <a:pt x="67529" y="87185"/>
                    <a:pt x="87105" y="67584"/>
                    <a:pt x="87105" y="43405"/>
                  </a:cubicBezTo>
                  <a:cubicBezTo>
                    <a:pt x="87105" y="19225"/>
                    <a:pt x="67529" y="-376"/>
                    <a:pt x="43382" y="-376"/>
                  </a:cubicBezTo>
                  <a:cubicBezTo>
                    <a:pt x="19298" y="-439"/>
                    <a:pt x="-278" y="19060"/>
                    <a:pt x="-341" y="43176"/>
                  </a:cubicBezTo>
                  <a:cubicBezTo>
                    <a:pt x="-341" y="43251"/>
                    <a:pt x="-341" y="43328"/>
                    <a:pt x="-341" y="43404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7B1A07FF-1B8B-3446-8103-F68357D5DE14}"/>
                </a:ext>
              </a:extLst>
            </p:cNvPr>
            <p:cNvSpPr/>
            <p:nvPr/>
          </p:nvSpPr>
          <p:spPr>
            <a:xfrm>
              <a:off x="3108820" y="5891962"/>
              <a:ext cx="191188" cy="93063"/>
            </a:xfrm>
            <a:custGeom>
              <a:avLst/>
              <a:gdLst>
                <a:gd name="connsiteX0" fmla="*/ 178411 w 191188"/>
                <a:gd name="connsiteY0" fmla="*/ 91867 h 93063"/>
                <a:gd name="connsiteX1" fmla="*/ 4887 w 191188"/>
                <a:gd name="connsiteY1" fmla="*/ 16164 h 93063"/>
                <a:gd name="connsiteX2" fmla="*/ 333 w 191188"/>
                <a:gd name="connsiteY2" fmla="*/ 4763 h 93063"/>
                <a:gd name="connsiteX3" fmla="*/ 333 w 191188"/>
                <a:gd name="connsiteY3" fmla="*/ 4763 h 93063"/>
                <a:gd name="connsiteX4" fmla="*/ 11719 w 191188"/>
                <a:gd name="connsiteY4" fmla="*/ 316 h 93063"/>
                <a:gd name="connsiteX5" fmla="*/ 185584 w 191188"/>
                <a:gd name="connsiteY5" fmla="*/ 76020 h 93063"/>
                <a:gd name="connsiteX6" fmla="*/ 190153 w 191188"/>
                <a:gd name="connsiteY6" fmla="*/ 87388 h 93063"/>
                <a:gd name="connsiteX7" fmla="*/ 190138 w 191188"/>
                <a:gd name="connsiteY7" fmla="*/ 87421 h 93063"/>
                <a:gd name="connsiteX8" fmla="*/ 190138 w 191188"/>
                <a:gd name="connsiteY8" fmla="*/ 87421 h 93063"/>
                <a:gd name="connsiteX9" fmla="*/ 178594 w 191188"/>
                <a:gd name="connsiteY9" fmla="*/ 91951 h 93063"/>
                <a:gd name="connsiteX10" fmla="*/ 178411 w 191188"/>
                <a:gd name="connsiteY10" fmla="*/ 91868 h 9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88" h="93063">
                  <a:moveTo>
                    <a:pt x="178411" y="91867"/>
                  </a:moveTo>
                  <a:lnTo>
                    <a:pt x="4887" y="16164"/>
                  </a:lnTo>
                  <a:cubicBezTo>
                    <a:pt x="526" y="14236"/>
                    <a:pt x="-1498" y="9171"/>
                    <a:pt x="333" y="4763"/>
                  </a:cubicBezTo>
                  <a:lnTo>
                    <a:pt x="333" y="4763"/>
                  </a:lnTo>
                  <a:cubicBezTo>
                    <a:pt x="2301" y="439"/>
                    <a:pt x="7347" y="-1531"/>
                    <a:pt x="11719" y="316"/>
                  </a:cubicBezTo>
                  <a:lnTo>
                    <a:pt x="185584" y="76020"/>
                  </a:lnTo>
                  <a:cubicBezTo>
                    <a:pt x="189981" y="77896"/>
                    <a:pt x="192026" y="82986"/>
                    <a:pt x="190153" y="87388"/>
                  </a:cubicBezTo>
                  <a:cubicBezTo>
                    <a:pt x="190148" y="87399"/>
                    <a:pt x="190143" y="87410"/>
                    <a:pt x="190138" y="87421"/>
                  </a:cubicBezTo>
                  <a:lnTo>
                    <a:pt x="190138" y="87421"/>
                  </a:lnTo>
                  <a:cubicBezTo>
                    <a:pt x="188200" y="91864"/>
                    <a:pt x="183031" y="93892"/>
                    <a:pt x="178594" y="91951"/>
                  </a:cubicBezTo>
                  <a:cubicBezTo>
                    <a:pt x="178533" y="91923"/>
                    <a:pt x="178472" y="91896"/>
                    <a:pt x="178411" y="91868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EB76A600-25F0-2D44-8A7D-D14488B8E355}"/>
                </a:ext>
              </a:extLst>
            </p:cNvPr>
            <p:cNvSpPr/>
            <p:nvPr/>
          </p:nvSpPr>
          <p:spPr>
            <a:xfrm>
              <a:off x="2850749" y="6161905"/>
              <a:ext cx="174426" cy="123939"/>
            </a:xfrm>
            <a:custGeom>
              <a:avLst/>
              <a:gdLst>
                <a:gd name="connsiteX0" fmla="*/ 160483 w 174426"/>
                <a:gd name="connsiteY0" fmla="*/ 122116 h 123939"/>
                <a:gd name="connsiteX1" fmla="*/ 3469 w 174426"/>
                <a:gd name="connsiteY1" fmla="*/ 15630 h 123939"/>
                <a:gd name="connsiteX2" fmla="*/ 1192 w 174426"/>
                <a:gd name="connsiteY2" fmla="*/ 3431 h 123939"/>
                <a:gd name="connsiteX3" fmla="*/ 1192 w 174426"/>
                <a:gd name="connsiteY3" fmla="*/ 3431 h 123939"/>
                <a:gd name="connsiteX4" fmla="*/ 13210 w 174426"/>
                <a:gd name="connsiteY4" fmla="*/ 1115 h 123939"/>
                <a:gd name="connsiteX5" fmla="*/ 13262 w 174426"/>
                <a:gd name="connsiteY5" fmla="*/ 1150 h 123939"/>
                <a:gd name="connsiteX6" fmla="*/ 170275 w 174426"/>
                <a:gd name="connsiteY6" fmla="*/ 107523 h 123939"/>
                <a:gd name="connsiteX7" fmla="*/ 172553 w 174426"/>
                <a:gd name="connsiteY7" fmla="*/ 119722 h 123939"/>
                <a:gd name="connsiteX8" fmla="*/ 172553 w 174426"/>
                <a:gd name="connsiteY8" fmla="*/ 119722 h 123939"/>
                <a:gd name="connsiteX9" fmla="*/ 160483 w 174426"/>
                <a:gd name="connsiteY9" fmla="*/ 122117 h 12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26" h="123939">
                  <a:moveTo>
                    <a:pt x="160483" y="122116"/>
                  </a:moveTo>
                  <a:lnTo>
                    <a:pt x="3469" y="15630"/>
                  </a:lnTo>
                  <a:cubicBezTo>
                    <a:pt x="-522" y="12890"/>
                    <a:pt x="-1541" y="7430"/>
                    <a:pt x="1192" y="3431"/>
                  </a:cubicBezTo>
                  <a:lnTo>
                    <a:pt x="1192" y="3431"/>
                  </a:lnTo>
                  <a:cubicBezTo>
                    <a:pt x="3872" y="-532"/>
                    <a:pt x="9252" y="-1568"/>
                    <a:pt x="13210" y="1115"/>
                  </a:cubicBezTo>
                  <a:cubicBezTo>
                    <a:pt x="13227" y="1127"/>
                    <a:pt x="13245" y="1139"/>
                    <a:pt x="13262" y="1150"/>
                  </a:cubicBezTo>
                  <a:lnTo>
                    <a:pt x="170275" y="107523"/>
                  </a:lnTo>
                  <a:cubicBezTo>
                    <a:pt x="174267" y="110264"/>
                    <a:pt x="175286" y="115723"/>
                    <a:pt x="172553" y="119722"/>
                  </a:cubicBezTo>
                  <a:lnTo>
                    <a:pt x="172553" y="119722"/>
                  </a:lnTo>
                  <a:cubicBezTo>
                    <a:pt x="169858" y="123688"/>
                    <a:pt x="164484" y="124754"/>
                    <a:pt x="160483" y="122117"/>
                  </a:cubicBezTo>
                  <a:close/>
                </a:path>
              </a:pathLst>
            </a:custGeom>
            <a:solidFill>
              <a:srgbClr val="46242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8546EFD-1B60-E94D-921A-A830360C57EB}"/>
                </a:ext>
              </a:extLst>
            </p:cNvPr>
            <p:cNvSpPr/>
            <p:nvPr/>
          </p:nvSpPr>
          <p:spPr>
            <a:xfrm>
              <a:off x="2938019" y="5938373"/>
              <a:ext cx="266092" cy="285598"/>
            </a:xfrm>
            <a:custGeom>
              <a:avLst/>
              <a:gdLst>
                <a:gd name="connsiteX0" fmla="*/ 0 w 266092"/>
                <a:gd name="connsiteY0" fmla="*/ 285598 h 285598"/>
                <a:gd name="connsiteX1" fmla="*/ 242182 w 266092"/>
                <a:gd name="connsiteY1" fmla="*/ 86877 h 285598"/>
                <a:gd name="connsiteX2" fmla="*/ 266092 w 266092"/>
                <a:gd name="connsiteY2" fmla="*/ 0 h 285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092" h="285598">
                  <a:moveTo>
                    <a:pt x="0" y="285598"/>
                  </a:moveTo>
                  <a:lnTo>
                    <a:pt x="242182" y="86877"/>
                  </a:lnTo>
                  <a:lnTo>
                    <a:pt x="266092" y="0"/>
                  </a:lnTo>
                </a:path>
              </a:pathLst>
            </a:custGeom>
            <a:noFill/>
            <a:ln w="4766" cap="flat">
              <a:solidFill>
                <a:srgbClr val="4624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79F416A8-C4B1-E148-90D8-973AD6E9B8D4}"/>
                </a:ext>
              </a:extLst>
            </p:cNvPr>
            <p:cNvSpPr/>
            <p:nvPr/>
          </p:nvSpPr>
          <p:spPr>
            <a:xfrm>
              <a:off x="2678258" y="4719364"/>
              <a:ext cx="848026" cy="1149348"/>
            </a:xfrm>
            <a:custGeom>
              <a:avLst/>
              <a:gdLst>
                <a:gd name="connsiteX0" fmla="*/ 153302 w 848026"/>
                <a:gd name="connsiteY0" fmla="*/ -376 h 1149348"/>
                <a:gd name="connsiteX1" fmla="*/ 183703 w 848026"/>
                <a:gd name="connsiteY1" fmla="*/ 399347 h 1149348"/>
                <a:gd name="connsiteX2" fmla="*/ 626280 w 848026"/>
                <a:gd name="connsiteY2" fmla="*/ 583704 h 1149348"/>
                <a:gd name="connsiteX3" fmla="*/ 560013 w 848026"/>
                <a:gd name="connsiteY3" fmla="*/ 885720 h 1149348"/>
                <a:gd name="connsiteX4" fmla="*/ 472681 w 848026"/>
                <a:gd name="connsiteY4" fmla="*/ 1122065 h 1149348"/>
                <a:gd name="connsiteX5" fmla="*/ 534850 w 848026"/>
                <a:gd name="connsiteY5" fmla="*/ 1148972 h 1149348"/>
                <a:gd name="connsiteX6" fmla="*/ 697329 w 848026"/>
                <a:gd name="connsiteY6" fmla="*/ 892674 h 1149348"/>
                <a:gd name="connsiteX7" fmla="*/ 846600 w 848026"/>
                <a:gd name="connsiteY7" fmla="*/ 550640 h 1149348"/>
                <a:gd name="connsiteX8" fmla="*/ 153302 w 848026"/>
                <a:gd name="connsiteY8" fmla="*/ -376 h 1149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8026" h="1149348">
                  <a:moveTo>
                    <a:pt x="153302" y="-376"/>
                  </a:moveTo>
                  <a:cubicBezTo>
                    <a:pt x="153302" y="-376"/>
                    <a:pt x="-211849" y="211571"/>
                    <a:pt x="183703" y="399347"/>
                  </a:cubicBezTo>
                  <a:lnTo>
                    <a:pt x="626280" y="583704"/>
                  </a:lnTo>
                  <a:lnTo>
                    <a:pt x="560013" y="885720"/>
                  </a:lnTo>
                  <a:lnTo>
                    <a:pt x="472681" y="1122065"/>
                  </a:lnTo>
                  <a:lnTo>
                    <a:pt x="534850" y="1148972"/>
                  </a:lnTo>
                  <a:cubicBezTo>
                    <a:pt x="534850" y="1148972"/>
                    <a:pt x="617626" y="1031654"/>
                    <a:pt x="697329" y="892674"/>
                  </a:cubicBezTo>
                  <a:cubicBezTo>
                    <a:pt x="765076" y="775471"/>
                    <a:pt x="831684" y="642648"/>
                    <a:pt x="846600" y="550640"/>
                  </a:cubicBezTo>
                  <a:cubicBezTo>
                    <a:pt x="879506" y="349867"/>
                    <a:pt x="153302" y="-376"/>
                    <a:pt x="153302" y="-376"/>
                  </a:cubicBezTo>
                  <a:close/>
                </a:path>
              </a:pathLst>
            </a:custGeom>
            <a:solidFill>
              <a:srgbClr val="6B4A3F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A42F05A9-F8A2-994B-B561-7496BF15E51C}"/>
                </a:ext>
              </a:extLst>
            </p:cNvPr>
            <p:cNvSpPr/>
            <p:nvPr/>
          </p:nvSpPr>
          <p:spPr>
            <a:xfrm>
              <a:off x="2629001" y="4428741"/>
              <a:ext cx="739445" cy="548751"/>
            </a:xfrm>
            <a:custGeom>
              <a:avLst/>
              <a:gdLst>
                <a:gd name="connsiteX0" fmla="*/ 707075 w 739445"/>
                <a:gd name="connsiteY0" fmla="*/ 54699 h 548751"/>
                <a:gd name="connsiteX1" fmla="*/ 375399 w 739445"/>
                <a:gd name="connsiteY1" fmla="*/ 96655 h 548751"/>
                <a:gd name="connsiteX2" fmla="*/ 375399 w 739445"/>
                <a:gd name="connsiteY2" fmla="*/ 96655 h 548751"/>
                <a:gd name="connsiteX3" fmla="*/ -341 w 739445"/>
                <a:gd name="connsiteY3" fmla="*/ 482812 h 548751"/>
                <a:gd name="connsiteX4" fmla="*/ 527745 w 739445"/>
                <a:gd name="connsiteY4" fmla="*/ 469245 h 548751"/>
                <a:gd name="connsiteX5" fmla="*/ 650259 w 739445"/>
                <a:gd name="connsiteY5" fmla="*/ 282950 h 548751"/>
                <a:gd name="connsiteX6" fmla="*/ 707075 w 739445"/>
                <a:gd name="connsiteY6" fmla="*/ 54699 h 54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445" h="548751">
                  <a:moveTo>
                    <a:pt x="707075" y="54699"/>
                  </a:moveTo>
                  <a:cubicBezTo>
                    <a:pt x="603007" y="-49393"/>
                    <a:pt x="475938" y="10919"/>
                    <a:pt x="375399" y="96655"/>
                  </a:cubicBezTo>
                  <a:lnTo>
                    <a:pt x="375399" y="96655"/>
                  </a:lnTo>
                  <a:cubicBezTo>
                    <a:pt x="375399" y="96655"/>
                    <a:pt x="90747" y="316925"/>
                    <a:pt x="-341" y="482812"/>
                  </a:cubicBezTo>
                  <a:cubicBezTo>
                    <a:pt x="207227" y="637867"/>
                    <a:pt x="527745" y="469245"/>
                    <a:pt x="527745" y="469245"/>
                  </a:cubicBezTo>
                  <a:lnTo>
                    <a:pt x="650259" y="282950"/>
                  </a:lnTo>
                  <a:cubicBezTo>
                    <a:pt x="726318" y="207247"/>
                    <a:pt x="774253" y="122080"/>
                    <a:pt x="707075" y="54699"/>
                  </a:cubicBezTo>
                  <a:close/>
                </a:path>
              </a:pathLst>
            </a:custGeom>
            <a:solidFill>
              <a:srgbClr val="EA7538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770B6162-75F1-714C-A490-EE38DA367569}"/>
                </a:ext>
              </a:extLst>
            </p:cNvPr>
            <p:cNvSpPr/>
            <p:nvPr/>
          </p:nvSpPr>
          <p:spPr>
            <a:xfrm>
              <a:off x="3206137" y="4469493"/>
              <a:ext cx="636505" cy="568989"/>
            </a:xfrm>
            <a:custGeom>
              <a:avLst/>
              <a:gdLst>
                <a:gd name="connsiteX0" fmla="*/ 180835 w 636505"/>
                <a:gd name="connsiteY0" fmla="*/ 396684 h 568989"/>
                <a:gd name="connsiteX1" fmla="*/ 51376 w 636505"/>
                <a:gd name="connsiteY1" fmla="*/ 2547 h 568989"/>
                <a:gd name="connsiteX2" fmla="*/ 305968 w 636505"/>
                <a:gd name="connsiteY2" fmla="*/ 350965 h 568989"/>
                <a:gd name="connsiteX3" fmla="*/ 636164 w 636505"/>
                <a:gd name="connsiteY3" fmla="*/ 534410 h 568989"/>
                <a:gd name="connsiteX4" fmla="*/ 626031 w 636505"/>
                <a:gd name="connsiteY4" fmla="*/ 568613 h 568989"/>
                <a:gd name="connsiteX5" fmla="*/ 180835 w 636505"/>
                <a:gd name="connsiteY5" fmla="*/ 396684 h 56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6505" h="568989">
                  <a:moveTo>
                    <a:pt x="180835" y="396684"/>
                  </a:moveTo>
                  <a:cubicBezTo>
                    <a:pt x="180835" y="396684"/>
                    <a:pt x="-117366" y="79618"/>
                    <a:pt x="51376" y="2547"/>
                  </a:cubicBezTo>
                  <a:cubicBezTo>
                    <a:pt x="139618" y="-37699"/>
                    <a:pt x="305968" y="350965"/>
                    <a:pt x="305968" y="350965"/>
                  </a:cubicBezTo>
                  <a:lnTo>
                    <a:pt x="636164" y="534410"/>
                  </a:lnTo>
                  <a:lnTo>
                    <a:pt x="626031" y="568613"/>
                  </a:lnTo>
                  <a:cubicBezTo>
                    <a:pt x="626031" y="568613"/>
                    <a:pt x="269761" y="522324"/>
                    <a:pt x="180835" y="396684"/>
                  </a:cubicBezTo>
                  <a:close/>
                </a:path>
              </a:pathLst>
            </a:custGeom>
            <a:solidFill>
              <a:srgbClr val="EA7538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E306A27C-B685-3B4A-AA18-05077101D0B2}"/>
                </a:ext>
              </a:extLst>
            </p:cNvPr>
            <p:cNvSpPr/>
            <p:nvPr/>
          </p:nvSpPr>
          <p:spPr>
            <a:xfrm>
              <a:off x="3224975" y="4149050"/>
              <a:ext cx="252629" cy="279741"/>
            </a:xfrm>
            <a:custGeom>
              <a:avLst/>
              <a:gdLst>
                <a:gd name="connsiteX0" fmla="*/ 72047 w 252629"/>
                <a:gd name="connsiteY0" fmla="*/ 278981 h 279741"/>
                <a:gd name="connsiteX1" fmla="*/ 7830 w 252629"/>
                <a:gd name="connsiteY1" fmla="*/ 211372 h 279741"/>
                <a:gd name="connsiteX2" fmla="*/ 72047 w 252629"/>
                <a:gd name="connsiteY2" fmla="*/ 22798 h 279741"/>
                <a:gd name="connsiteX3" fmla="*/ 252289 w 252629"/>
                <a:gd name="connsiteY3" fmla="*/ 103632 h 279741"/>
                <a:gd name="connsiteX4" fmla="*/ 178279 w 252629"/>
                <a:gd name="connsiteY4" fmla="*/ 139318 h 279741"/>
                <a:gd name="connsiteX5" fmla="*/ 72047 w 252629"/>
                <a:gd name="connsiteY5" fmla="*/ 278981 h 27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629" h="279741">
                  <a:moveTo>
                    <a:pt x="72047" y="278981"/>
                  </a:moveTo>
                  <a:cubicBezTo>
                    <a:pt x="72047" y="278981"/>
                    <a:pt x="28097" y="269405"/>
                    <a:pt x="7830" y="211372"/>
                  </a:cubicBezTo>
                  <a:cubicBezTo>
                    <a:pt x="-15004" y="141209"/>
                    <a:pt x="11161" y="64376"/>
                    <a:pt x="72047" y="22798"/>
                  </a:cubicBezTo>
                  <a:cubicBezTo>
                    <a:pt x="127383" y="-19386"/>
                    <a:pt x="252289" y="-10379"/>
                    <a:pt x="252289" y="103632"/>
                  </a:cubicBezTo>
                  <a:cubicBezTo>
                    <a:pt x="252289" y="132591"/>
                    <a:pt x="178279" y="139318"/>
                    <a:pt x="178279" y="139318"/>
                  </a:cubicBezTo>
                  <a:cubicBezTo>
                    <a:pt x="178279" y="139318"/>
                    <a:pt x="107344" y="287874"/>
                    <a:pt x="72047" y="278981"/>
                  </a:cubicBezTo>
                  <a:close/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FA9E8B93-F300-1947-BBF0-56D70645640C}"/>
                </a:ext>
              </a:extLst>
            </p:cNvPr>
            <p:cNvSpPr/>
            <p:nvPr/>
          </p:nvSpPr>
          <p:spPr>
            <a:xfrm>
              <a:off x="3334030" y="4303111"/>
              <a:ext cx="49753" cy="65782"/>
            </a:xfrm>
            <a:custGeom>
              <a:avLst/>
              <a:gdLst>
                <a:gd name="connsiteX0" fmla="*/ 49413 w 49753"/>
                <a:gd name="connsiteY0" fmla="*/ 22652 h 65782"/>
                <a:gd name="connsiteX1" fmla="*/ 18329 w 49753"/>
                <a:gd name="connsiteY1" fmla="*/ -150 h 65782"/>
                <a:gd name="connsiteX2" fmla="*/ 33927 w 49753"/>
                <a:gd name="connsiteY2" fmla="*/ 65406 h 6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53" h="65782">
                  <a:moveTo>
                    <a:pt x="49413" y="22652"/>
                  </a:moveTo>
                  <a:cubicBezTo>
                    <a:pt x="46748" y="7988"/>
                    <a:pt x="33095" y="-2027"/>
                    <a:pt x="18329" y="-150"/>
                  </a:cubicBezTo>
                  <a:cubicBezTo>
                    <a:pt x="-10364" y="-150"/>
                    <a:pt x="-6607" y="56855"/>
                    <a:pt x="33927" y="65406"/>
                  </a:cubicBezTo>
                </a:path>
              </a:pathLst>
            </a:custGeom>
            <a:solidFill>
              <a:srgbClr val="F0BB8A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49F99357-0A9D-1F42-8EB1-3586057C83AF}"/>
                </a:ext>
              </a:extLst>
            </p:cNvPr>
            <p:cNvSpPr/>
            <p:nvPr/>
          </p:nvSpPr>
          <p:spPr>
            <a:xfrm>
              <a:off x="3360215" y="4300145"/>
              <a:ext cx="108105" cy="177364"/>
            </a:xfrm>
            <a:custGeom>
              <a:avLst/>
              <a:gdLst>
                <a:gd name="connsiteX0" fmla="*/ 17877 w 108105"/>
                <a:gd name="connsiteY0" fmla="*/ 7833 h 177364"/>
                <a:gd name="connsiteX1" fmla="*/ -341 w 108105"/>
                <a:gd name="connsiteY1" fmla="*/ 154679 h 177364"/>
                <a:gd name="connsiteX2" fmla="*/ 100995 w 108105"/>
                <a:gd name="connsiteY2" fmla="*/ 128229 h 177364"/>
                <a:gd name="connsiteX3" fmla="*/ 104297 w 108105"/>
                <a:gd name="connsiteY3" fmla="*/ 74985 h 177364"/>
                <a:gd name="connsiteX4" fmla="*/ 37347 w 108105"/>
                <a:gd name="connsiteY4" fmla="*/ -376 h 17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05" h="177364">
                  <a:moveTo>
                    <a:pt x="17877" y="7833"/>
                  </a:moveTo>
                  <a:cubicBezTo>
                    <a:pt x="17877" y="7833"/>
                    <a:pt x="35867" y="69741"/>
                    <a:pt x="-341" y="154679"/>
                  </a:cubicBezTo>
                  <a:cubicBezTo>
                    <a:pt x="43268" y="198345"/>
                    <a:pt x="88015" y="171667"/>
                    <a:pt x="100995" y="128229"/>
                  </a:cubicBezTo>
                  <a:cubicBezTo>
                    <a:pt x="113975" y="84790"/>
                    <a:pt x="104297" y="74985"/>
                    <a:pt x="104297" y="74985"/>
                  </a:cubicBezTo>
                  <a:cubicBezTo>
                    <a:pt x="104297" y="74985"/>
                    <a:pt x="28466" y="74301"/>
                    <a:pt x="37347" y="-376"/>
                  </a:cubicBezTo>
                </a:path>
              </a:pathLst>
            </a:custGeom>
            <a:solidFill>
              <a:srgbClr val="340624"/>
            </a:solidFill>
            <a:ln w="11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E704ABC9-6032-FD49-B57D-B944056B322B}"/>
                </a:ext>
              </a:extLst>
            </p:cNvPr>
            <p:cNvSpPr/>
            <p:nvPr/>
          </p:nvSpPr>
          <p:spPr>
            <a:xfrm>
              <a:off x="3228603" y="4477546"/>
              <a:ext cx="60107" cy="225628"/>
            </a:xfrm>
            <a:custGeom>
              <a:avLst/>
              <a:gdLst>
                <a:gd name="connsiteX0" fmla="*/ 59766 w 60107"/>
                <a:gd name="connsiteY0" fmla="*/ -376 h 225628"/>
                <a:gd name="connsiteX1" fmla="*/ 33692 w 60107"/>
                <a:gd name="connsiteY1" fmla="*/ 225252 h 22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07" h="225628">
                  <a:moveTo>
                    <a:pt x="59766" y="-376"/>
                  </a:moveTo>
                  <a:cubicBezTo>
                    <a:pt x="59766" y="-376"/>
                    <a:pt x="-55917" y="38730"/>
                    <a:pt x="33692" y="225252"/>
                  </a:cubicBezTo>
                </a:path>
              </a:pathLst>
            </a:custGeom>
            <a:noFill/>
            <a:ln w="363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VN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058519E-CCAA-6E4C-ABCD-A471F0F019FA}"/>
              </a:ext>
            </a:extLst>
          </p:cNvPr>
          <p:cNvGrpSpPr/>
          <p:nvPr/>
        </p:nvGrpSpPr>
        <p:grpSpPr>
          <a:xfrm>
            <a:off x="-1239606" y="2818660"/>
            <a:ext cx="3815991" cy="5074836"/>
            <a:chOff x="5619830" y="1322920"/>
            <a:chExt cx="2627721" cy="349457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2EA77C2-B57B-454D-BC2D-33FA6787A91C}"/>
                </a:ext>
              </a:extLst>
            </p:cNvPr>
            <p:cNvGrpSpPr/>
            <p:nvPr/>
          </p:nvGrpSpPr>
          <p:grpSpPr>
            <a:xfrm>
              <a:off x="6028303" y="1322920"/>
              <a:ext cx="1600028" cy="3100678"/>
              <a:chOff x="8630598" y="1748300"/>
              <a:chExt cx="873355" cy="1692466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F729059-A0A5-5844-AB14-0D31DF56D457}"/>
                  </a:ext>
                </a:extLst>
              </p:cNvPr>
              <p:cNvSpPr/>
              <p:nvPr/>
            </p:nvSpPr>
            <p:spPr>
              <a:xfrm>
                <a:off x="8630598" y="1748300"/>
                <a:ext cx="873355" cy="1550354"/>
              </a:xfrm>
              <a:custGeom>
                <a:avLst/>
                <a:gdLst>
                  <a:gd name="connsiteX0" fmla="*/ 519729 w 1030781"/>
                  <a:gd name="connsiteY0" fmla="*/ 1826858 h 1829811"/>
                  <a:gd name="connsiteX1" fmla="*/ 10907 w 1030781"/>
                  <a:gd name="connsiteY1" fmla="*/ 1505294 h 1829811"/>
                  <a:gd name="connsiteX2" fmla="*/ 78586 w 1030781"/>
                  <a:gd name="connsiteY2" fmla="*/ 965607 h 1829811"/>
                  <a:gd name="connsiteX3" fmla="*/ 245975 w 1030781"/>
                  <a:gd name="connsiteY3" fmla="*/ 511741 h 1829811"/>
                  <a:gd name="connsiteX4" fmla="*/ 484750 w 1030781"/>
                  <a:gd name="connsiteY4" fmla="*/ 8535 h 1829811"/>
                  <a:gd name="connsiteX5" fmla="*/ 890439 w 1030781"/>
                  <a:gd name="connsiteY5" fmla="*/ 698050 h 1829811"/>
                  <a:gd name="connsiteX6" fmla="*/ 947471 w 1030781"/>
                  <a:gd name="connsiteY6" fmla="*/ 1228021 h 1829811"/>
                  <a:gd name="connsiteX7" fmla="*/ 1007069 w 1030781"/>
                  <a:gd name="connsiteY7" fmla="*/ 1584542 h 1829811"/>
                  <a:gd name="connsiteX8" fmla="*/ 519729 w 1030781"/>
                  <a:gd name="connsiteY8" fmla="*/ 1826858 h 182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811">
                    <a:moveTo>
                      <a:pt x="519729" y="1826858"/>
                    </a:moveTo>
                    <a:cubicBezTo>
                      <a:pt x="519729" y="1826858"/>
                      <a:pt x="68890" y="1835906"/>
                      <a:pt x="10907" y="1505294"/>
                    </a:cubicBezTo>
                    <a:cubicBezTo>
                      <a:pt x="-47075" y="1174681"/>
                      <a:pt x="146264" y="1175157"/>
                      <a:pt x="78586" y="965607"/>
                    </a:cubicBezTo>
                    <a:cubicBezTo>
                      <a:pt x="10907" y="756057"/>
                      <a:pt x="133051" y="614706"/>
                      <a:pt x="245975" y="511741"/>
                    </a:cubicBezTo>
                    <a:cubicBezTo>
                      <a:pt x="358899" y="408776"/>
                      <a:pt x="251773" y="55303"/>
                      <a:pt x="484750" y="8535"/>
                    </a:cubicBezTo>
                    <a:cubicBezTo>
                      <a:pt x="955455" y="-85953"/>
                      <a:pt x="748809" y="616897"/>
                      <a:pt x="890439" y="698050"/>
                    </a:cubicBezTo>
                    <a:cubicBezTo>
                      <a:pt x="1028932" y="777488"/>
                      <a:pt x="1094234" y="1063048"/>
                      <a:pt x="947471" y="1228021"/>
                    </a:cubicBezTo>
                    <a:cubicBezTo>
                      <a:pt x="886636" y="1296601"/>
                      <a:pt x="1055832" y="1430141"/>
                      <a:pt x="1007069" y="1584542"/>
                    </a:cubicBezTo>
                    <a:cubicBezTo>
                      <a:pt x="941577" y="1792282"/>
                      <a:pt x="747383" y="1842955"/>
                      <a:pt x="519729" y="1826858"/>
                    </a:cubicBezTo>
                    <a:close/>
                  </a:path>
                </a:pathLst>
              </a:custGeom>
              <a:solidFill>
                <a:srgbClr val="F58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VN" dirty="0"/>
                  <a:t>-</a:t>
                </a: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694D55C2-63D7-C344-817B-2FB1CB942952}"/>
                  </a:ext>
                </a:extLst>
              </p:cNvPr>
              <p:cNvSpPr/>
              <p:nvPr/>
            </p:nvSpPr>
            <p:spPr>
              <a:xfrm>
                <a:off x="9038013" y="2082697"/>
                <a:ext cx="36810" cy="1358069"/>
              </a:xfrm>
              <a:custGeom>
                <a:avLst/>
                <a:gdLst>
                  <a:gd name="connsiteX0" fmla="*/ 41632 w 43445"/>
                  <a:gd name="connsiteY0" fmla="*/ 1602683 h 1602866"/>
                  <a:gd name="connsiteX1" fmla="*/ 25758 w 43445"/>
                  <a:gd name="connsiteY1" fmla="*/ 1602683 h 1602866"/>
                  <a:gd name="connsiteX2" fmla="*/ -96 w 43445"/>
                  <a:gd name="connsiteY2" fmla="*/ 292 h 1602866"/>
                  <a:gd name="connsiteX3" fmla="*/ 15778 w 43445"/>
                  <a:gd name="connsiteY3" fmla="*/ -184 h 1602866"/>
                  <a:gd name="connsiteX4" fmla="*/ 41632 w 43445"/>
                  <a:gd name="connsiteY4" fmla="*/ 1602683 h 1602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5" h="1602866">
                    <a:moveTo>
                      <a:pt x="41632" y="1602683"/>
                    </a:moveTo>
                    <a:lnTo>
                      <a:pt x="25758" y="1602683"/>
                    </a:lnTo>
                    <a:cubicBezTo>
                      <a:pt x="35264" y="1206347"/>
                      <a:pt x="284" y="12008"/>
                      <a:pt x="-96" y="292"/>
                    </a:cubicBezTo>
                    <a:lnTo>
                      <a:pt x="15778" y="-184"/>
                    </a:lnTo>
                    <a:cubicBezTo>
                      <a:pt x="16158" y="11436"/>
                      <a:pt x="51423" y="1205967"/>
                      <a:pt x="41632" y="1602683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5C8BAE00-B80B-FD46-9661-6325589F6875}"/>
                  </a:ext>
                </a:extLst>
              </p:cNvPr>
              <p:cNvSpPr/>
              <p:nvPr/>
            </p:nvSpPr>
            <p:spPr>
              <a:xfrm>
                <a:off x="9055570" y="2240552"/>
                <a:ext cx="172700" cy="285688"/>
              </a:xfrm>
              <a:custGeom>
                <a:avLst/>
                <a:gdLst>
                  <a:gd name="connsiteX0" fmla="*/ 1520 w 203830"/>
                  <a:gd name="connsiteY0" fmla="*/ 337001 h 337184"/>
                  <a:gd name="connsiteX1" fmla="*/ -96 w 203830"/>
                  <a:gd name="connsiteY1" fmla="*/ 321285 h 337184"/>
                  <a:gd name="connsiteX2" fmla="*/ 140203 w 203830"/>
                  <a:gd name="connsiteY2" fmla="*/ 247561 h 337184"/>
                  <a:gd name="connsiteX3" fmla="*/ 182217 w 203830"/>
                  <a:gd name="connsiteY3" fmla="*/ 2769 h 337184"/>
                  <a:gd name="connsiteX4" fmla="*/ 197806 w 203830"/>
                  <a:gd name="connsiteY4" fmla="*/ -184 h 337184"/>
                  <a:gd name="connsiteX5" fmla="*/ 152940 w 203830"/>
                  <a:gd name="connsiteY5" fmla="*/ 256991 h 337184"/>
                  <a:gd name="connsiteX6" fmla="*/ 1520 w 203830"/>
                  <a:gd name="connsiteY6" fmla="*/ 337001 h 337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30" h="337184">
                    <a:moveTo>
                      <a:pt x="1520" y="337001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561"/>
                    </a:cubicBezTo>
                    <a:cubicBezTo>
                      <a:pt x="209782" y="153930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197"/>
                      <a:pt x="226322" y="157931"/>
                      <a:pt x="152940" y="256991"/>
                    </a:cubicBezTo>
                    <a:cubicBezTo>
                      <a:pt x="118531" y="303663"/>
                      <a:pt x="67582" y="330619"/>
                      <a:pt x="1520" y="337001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0608D7ED-1BEB-A940-89B4-4C1198C90EB2}"/>
                  </a:ext>
                </a:extLst>
              </p:cNvPr>
              <p:cNvSpPr/>
              <p:nvPr/>
            </p:nvSpPr>
            <p:spPr>
              <a:xfrm>
                <a:off x="8869270" y="2450783"/>
                <a:ext cx="189279" cy="485751"/>
              </a:xfrm>
              <a:custGeom>
                <a:avLst/>
                <a:gdLst>
                  <a:gd name="connsiteX0" fmla="*/ 217409 w 223397"/>
                  <a:gd name="connsiteY0" fmla="*/ 573126 h 573309"/>
                  <a:gd name="connsiteX1" fmla="*/ 7815 w 223397"/>
                  <a:gd name="connsiteY1" fmla="*/ -184 h 573309"/>
                  <a:gd name="connsiteX2" fmla="*/ 23404 w 223397"/>
                  <a:gd name="connsiteY2" fmla="*/ 2197 h 573309"/>
                  <a:gd name="connsiteX3" fmla="*/ 22359 w 223397"/>
                  <a:gd name="connsiteY3" fmla="*/ 241560 h 573309"/>
                  <a:gd name="connsiteX4" fmla="*/ 223302 w 223397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7" h="573309">
                    <a:moveTo>
                      <a:pt x="217409" y="573126"/>
                    </a:moveTo>
                    <a:cubicBezTo>
                      <a:pt x="-61194" y="462445"/>
                      <a:pt x="7055" y="4388"/>
                      <a:pt x="7815" y="-184"/>
                    </a:cubicBezTo>
                    <a:lnTo>
                      <a:pt x="23404" y="2197"/>
                    </a:lnTo>
                    <a:cubicBezTo>
                      <a:pt x="12959" y="81620"/>
                      <a:pt x="12608" y="162049"/>
                      <a:pt x="22359" y="241560"/>
                    </a:cubicBezTo>
                    <a:cubicBezTo>
                      <a:pt x="44221" y="407486"/>
                      <a:pt x="111804" y="514071"/>
                      <a:pt x="223302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6FDB578F-AB71-0247-80D1-12708DBCD91F}"/>
                  </a:ext>
                </a:extLst>
              </p:cNvPr>
              <p:cNvSpPr/>
              <p:nvPr/>
            </p:nvSpPr>
            <p:spPr>
              <a:xfrm>
                <a:off x="9068859" y="2726061"/>
                <a:ext cx="203113" cy="372686"/>
              </a:xfrm>
              <a:custGeom>
                <a:avLst/>
                <a:gdLst>
                  <a:gd name="connsiteX0" fmla="*/ 5037 w 239725"/>
                  <a:gd name="connsiteY0" fmla="*/ 439680 h 439864"/>
                  <a:gd name="connsiteX1" fmla="*/ -96 w 239725"/>
                  <a:gd name="connsiteY1" fmla="*/ 424631 h 439864"/>
                  <a:gd name="connsiteX2" fmla="*/ 223660 w 239725"/>
                  <a:gd name="connsiteY2" fmla="*/ -184 h 439864"/>
                  <a:gd name="connsiteX3" fmla="*/ 239629 w 239725"/>
                  <a:gd name="connsiteY3" fmla="*/ -184 h 439864"/>
                  <a:gd name="connsiteX4" fmla="*/ 5037 w 23972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25" h="439864">
                    <a:moveTo>
                      <a:pt x="5037" y="439680"/>
                    </a:moveTo>
                    <a:lnTo>
                      <a:pt x="-96" y="424631"/>
                    </a:lnTo>
                    <a:cubicBezTo>
                      <a:pt x="222044" y="348431"/>
                      <a:pt x="223660" y="3340"/>
                      <a:pt x="223660" y="-184"/>
                    </a:cubicBezTo>
                    <a:lnTo>
                      <a:pt x="239629" y="-184"/>
                    </a:lnTo>
                    <a:cubicBezTo>
                      <a:pt x="239629" y="3340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5BBEC3-7DD2-9141-8D74-25D5D2EFE9D3}"/>
                </a:ext>
              </a:extLst>
            </p:cNvPr>
            <p:cNvGrpSpPr/>
            <p:nvPr/>
          </p:nvGrpSpPr>
          <p:grpSpPr>
            <a:xfrm>
              <a:off x="5619830" y="2751164"/>
              <a:ext cx="990942" cy="1920229"/>
              <a:chOff x="7949097" y="2181608"/>
              <a:chExt cx="873355" cy="1692371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616B0BC4-9E32-4944-A3B1-AC47983945DC}"/>
                  </a:ext>
                </a:extLst>
              </p:cNvPr>
              <p:cNvSpPr/>
              <p:nvPr/>
            </p:nvSpPr>
            <p:spPr>
              <a:xfrm>
                <a:off x="7949097" y="2181608"/>
                <a:ext cx="873355" cy="1550178"/>
              </a:xfrm>
              <a:custGeom>
                <a:avLst/>
                <a:gdLst>
                  <a:gd name="connsiteX0" fmla="*/ 519730 w 1030781"/>
                  <a:gd name="connsiteY0" fmla="*/ 1826651 h 1829604"/>
                  <a:gd name="connsiteX1" fmla="*/ 10908 w 1030781"/>
                  <a:gd name="connsiteY1" fmla="*/ 1504991 h 1829604"/>
                  <a:gd name="connsiteX2" fmla="*/ 78586 w 1030781"/>
                  <a:gd name="connsiteY2" fmla="*/ 965590 h 1829604"/>
                  <a:gd name="connsiteX3" fmla="*/ 245975 w 1030781"/>
                  <a:gd name="connsiteY3" fmla="*/ 511724 h 1829604"/>
                  <a:gd name="connsiteX4" fmla="*/ 484750 w 1030781"/>
                  <a:gd name="connsiteY4" fmla="*/ 8518 h 1829604"/>
                  <a:gd name="connsiteX5" fmla="*/ 890439 w 1030781"/>
                  <a:gd name="connsiteY5" fmla="*/ 698128 h 1829604"/>
                  <a:gd name="connsiteX6" fmla="*/ 947471 w 1030781"/>
                  <a:gd name="connsiteY6" fmla="*/ 1228099 h 1829604"/>
                  <a:gd name="connsiteX7" fmla="*/ 1006974 w 1030781"/>
                  <a:gd name="connsiteY7" fmla="*/ 1584525 h 1829604"/>
                  <a:gd name="connsiteX8" fmla="*/ 519730 w 1030781"/>
                  <a:gd name="connsiteY8" fmla="*/ 1826651 h 182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781" h="1829604">
                    <a:moveTo>
                      <a:pt x="519730" y="1826651"/>
                    </a:moveTo>
                    <a:cubicBezTo>
                      <a:pt x="519730" y="1826651"/>
                      <a:pt x="68890" y="1835318"/>
                      <a:pt x="10908" y="1504991"/>
                    </a:cubicBezTo>
                    <a:cubicBezTo>
                      <a:pt x="-47075" y="1174664"/>
                      <a:pt x="146264" y="1174378"/>
                      <a:pt x="78586" y="965590"/>
                    </a:cubicBezTo>
                    <a:cubicBezTo>
                      <a:pt x="10908" y="756802"/>
                      <a:pt x="133147" y="614689"/>
                      <a:pt x="245975" y="511724"/>
                    </a:cubicBezTo>
                    <a:cubicBezTo>
                      <a:pt x="358804" y="408759"/>
                      <a:pt x="251869" y="55286"/>
                      <a:pt x="484750" y="8518"/>
                    </a:cubicBezTo>
                    <a:cubicBezTo>
                      <a:pt x="955455" y="-85874"/>
                      <a:pt x="748809" y="616975"/>
                      <a:pt x="890439" y="698128"/>
                    </a:cubicBezTo>
                    <a:cubicBezTo>
                      <a:pt x="1028932" y="777472"/>
                      <a:pt x="1094234" y="1063031"/>
                      <a:pt x="947471" y="1228099"/>
                    </a:cubicBezTo>
                    <a:cubicBezTo>
                      <a:pt x="886541" y="1296584"/>
                      <a:pt x="1055737" y="1430125"/>
                      <a:pt x="1006974" y="1584525"/>
                    </a:cubicBezTo>
                    <a:cubicBezTo>
                      <a:pt x="941673" y="1792075"/>
                      <a:pt x="747098" y="1842748"/>
                      <a:pt x="519730" y="1826651"/>
                    </a:cubicBezTo>
                    <a:close/>
                  </a:path>
                </a:pathLst>
              </a:custGeom>
              <a:solidFill>
                <a:srgbClr val="F05A28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E5E35A9-38FA-0441-8A91-E1EEE90CF161}"/>
                  </a:ext>
                </a:extLst>
              </p:cNvPr>
              <p:cNvSpPr/>
              <p:nvPr/>
            </p:nvSpPr>
            <p:spPr>
              <a:xfrm>
                <a:off x="8356513" y="2516314"/>
                <a:ext cx="36797" cy="1357665"/>
              </a:xfrm>
              <a:custGeom>
                <a:avLst/>
                <a:gdLst>
                  <a:gd name="connsiteX0" fmla="*/ 41633 w 43430"/>
                  <a:gd name="connsiteY0" fmla="*/ 1602207 h 1602390"/>
                  <a:gd name="connsiteX1" fmla="*/ 25758 w 43430"/>
                  <a:gd name="connsiteY1" fmla="*/ 1602207 h 1602390"/>
                  <a:gd name="connsiteX2" fmla="*/ -96 w 43430"/>
                  <a:gd name="connsiteY2" fmla="*/ -184 h 1602390"/>
                  <a:gd name="connsiteX3" fmla="*/ 15778 w 43430"/>
                  <a:gd name="connsiteY3" fmla="*/ -184 h 1602390"/>
                  <a:gd name="connsiteX4" fmla="*/ 41633 w 43430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0" h="1602390">
                    <a:moveTo>
                      <a:pt x="41633" y="1602207"/>
                    </a:moveTo>
                    <a:lnTo>
                      <a:pt x="25758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5778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780ACB48-93C1-4F41-BA1A-A7BA8ED64BD5}"/>
                  </a:ext>
                </a:extLst>
              </p:cNvPr>
              <p:cNvSpPr/>
              <p:nvPr/>
            </p:nvSpPr>
            <p:spPr>
              <a:xfrm>
                <a:off x="8374070" y="2673926"/>
                <a:ext cx="172733" cy="285769"/>
              </a:xfrm>
              <a:custGeom>
                <a:avLst/>
                <a:gdLst>
                  <a:gd name="connsiteX0" fmla="*/ 1520 w 203869"/>
                  <a:gd name="connsiteY0" fmla="*/ 337096 h 337280"/>
                  <a:gd name="connsiteX1" fmla="*/ -96 w 203869"/>
                  <a:gd name="connsiteY1" fmla="*/ 321285 h 337280"/>
                  <a:gd name="connsiteX2" fmla="*/ 140203 w 203869"/>
                  <a:gd name="connsiteY2" fmla="*/ 247657 h 337280"/>
                  <a:gd name="connsiteX3" fmla="*/ 182217 w 203869"/>
                  <a:gd name="connsiteY3" fmla="*/ 2769 h 337280"/>
                  <a:gd name="connsiteX4" fmla="*/ 197805 w 203869"/>
                  <a:gd name="connsiteY4" fmla="*/ -184 h 337280"/>
                  <a:gd name="connsiteX5" fmla="*/ 152940 w 203869"/>
                  <a:gd name="connsiteY5" fmla="*/ 256991 h 337280"/>
                  <a:gd name="connsiteX6" fmla="*/ 1520 w 203869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69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404" y="314903"/>
                      <a:pt x="108550" y="290138"/>
                      <a:pt x="140203" y="247657"/>
                    </a:cubicBezTo>
                    <a:cubicBezTo>
                      <a:pt x="209782" y="154121"/>
                      <a:pt x="182502" y="4293"/>
                      <a:pt x="182217" y="2769"/>
                    </a:cubicBezTo>
                    <a:lnTo>
                      <a:pt x="197805" y="-184"/>
                    </a:lnTo>
                    <a:cubicBezTo>
                      <a:pt x="199041" y="6293"/>
                      <a:pt x="226321" y="157931"/>
                      <a:pt x="152940" y="256991"/>
                    </a:cubicBezTo>
                    <a:cubicBezTo>
                      <a:pt x="118626" y="303378"/>
                      <a:pt x="6758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FBC2FF52-960C-AB4E-B14D-412D3C326F41}"/>
                  </a:ext>
                </a:extLst>
              </p:cNvPr>
              <p:cNvSpPr/>
              <p:nvPr/>
            </p:nvSpPr>
            <p:spPr>
              <a:xfrm>
                <a:off x="8187773" y="2883834"/>
                <a:ext cx="189276" cy="485751"/>
              </a:xfrm>
              <a:custGeom>
                <a:avLst/>
                <a:gdLst>
                  <a:gd name="connsiteX0" fmla="*/ 217500 w 223394"/>
                  <a:gd name="connsiteY0" fmla="*/ 573126 h 573309"/>
                  <a:gd name="connsiteX1" fmla="*/ 7812 w 223394"/>
                  <a:gd name="connsiteY1" fmla="*/ -184 h 573309"/>
                  <a:gd name="connsiteX2" fmla="*/ 23496 w 223394"/>
                  <a:gd name="connsiteY2" fmla="*/ 2292 h 573309"/>
                  <a:gd name="connsiteX3" fmla="*/ 22355 w 223394"/>
                  <a:gd name="connsiteY3" fmla="*/ 241656 h 573309"/>
                  <a:gd name="connsiteX4" fmla="*/ 223298 w 223394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94" h="573309">
                    <a:moveTo>
                      <a:pt x="217500" y="573126"/>
                    </a:moveTo>
                    <a:cubicBezTo>
                      <a:pt x="-61197" y="462541"/>
                      <a:pt x="7051" y="4388"/>
                      <a:pt x="7812" y="-184"/>
                    </a:cubicBezTo>
                    <a:lnTo>
                      <a:pt x="23496" y="2292"/>
                    </a:lnTo>
                    <a:cubicBezTo>
                      <a:pt x="13043" y="81713"/>
                      <a:pt x="12660" y="162139"/>
                      <a:pt x="22355" y="241656"/>
                    </a:cubicBezTo>
                    <a:cubicBezTo>
                      <a:pt x="44217" y="407581"/>
                      <a:pt x="111800" y="514166"/>
                      <a:pt x="223298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755978E-DAF8-AB4B-871C-96FB7D33C8FC}"/>
                  </a:ext>
                </a:extLst>
              </p:cNvPr>
              <p:cNvSpPr/>
              <p:nvPr/>
            </p:nvSpPr>
            <p:spPr>
              <a:xfrm>
                <a:off x="8387358" y="3159112"/>
                <a:ext cx="203033" cy="372686"/>
              </a:xfrm>
              <a:custGeom>
                <a:avLst/>
                <a:gdLst>
                  <a:gd name="connsiteX0" fmla="*/ 5037 w 239630"/>
                  <a:gd name="connsiteY0" fmla="*/ 439680 h 439864"/>
                  <a:gd name="connsiteX1" fmla="*/ -96 w 239630"/>
                  <a:gd name="connsiteY1" fmla="*/ 424726 h 439864"/>
                  <a:gd name="connsiteX2" fmla="*/ 223660 w 239630"/>
                  <a:gd name="connsiteY2" fmla="*/ -184 h 439864"/>
                  <a:gd name="connsiteX3" fmla="*/ 239534 w 239630"/>
                  <a:gd name="connsiteY3" fmla="*/ -184 h 439864"/>
                  <a:gd name="connsiteX4" fmla="*/ 5037 w 239630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30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2044" y="348526"/>
                      <a:pt x="223660" y="3340"/>
                      <a:pt x="223660" y="-184"/>
                    </a:cubicBezTo>
                    <a:lnTo>
                      <a:pt x="239534" y="-184"/>
                    </a:lnTo>
                    <a:cubicBezTo>
                      <a:pt x="239534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D136C54-AF61-7245-AC5D-8AD65AEBAA08}"/>
                </a:ext>
              </a:extLst>
            </p:cNvPr>
            <p:cNvGrpSpPr/>
            <p:nvPr/>
          </p:nvGrpSpPr>
          <p:grpSpPr>
            <a:xfrm>
              <a:off x="6872035" y="2150457"/>
              <a:ext cx="1375516" cy="2667034"/>
              <a:chOff x="9265142" y="2181286"/>
              <a:chExt cx="873002" cy="1692693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75DF31AE-73C3-F447-8DE1-E1D258BB30F5}"/>
                  </a:ext>
                </a:extLst>
              </p:cNvPr>
              <p:cNvSpPr/>
              <p:nvPr/>
            </p:nvSpPr>
            <p:spPr>
              <a:xfrm>
                <a:off x="9265142" y="2181286"/>
                <a:ext cx="873002" cy="1550500"/>
              </a:xfrm>
              <a:custGeom>
                <a:avLst/>
                <a:gdLst>
                  <a:gd name="connsiteX0" fmla="*/ 519734 w 1030364"/>
                  <a:gd name="connsiteY0" fmla="*/ 1827032 h 1829984"/>
                  <a:gd name="connsiteX1" fmla="*/ 10912 w 1030364"/>
                  <a:gd name="connsiteY1" fmla="*/ 1505372 h 1829984"/>
                  <a:gd name="connsiteX2" fmla="*/ 78590 w 1030364"/>
                  <a:gd name="connsiteY2" fmla="*/ 965971 h 1829984"/>
                  <a:gd name="connsiteX3" fmla="*/ 245599 w 1030364"/>
                  <a:gd name="connsiteY3" fmla="*/ 511724 h 1829984"/>
                  <a:gd name="connsiteX4" fmla="*/ 484279 w 1030364"/>
                  <a:gd name="connsiteY4" fmla="*/ 8518 h 1829984"/>
                  <a:gd name="connsiteX5" fmla="*/ 890063 w 1030364"/>
                  <a:gd name="connsiteY5" fmla="*/ 698128 h 1829984"/>
                  <a:gd name="connsiteX6" fmla="*/ 947095 w 1030364"/>
                  <a:gd name="connsiteY6" fmla="*/ 1228099 h 1829984"/>
                  <a:gd name="connsiteX7" fmla="*/ 1006694 w 1030364"/>
                  <a:gd name="connsiteY7" fmla="*/ 1584525 h 1829984"/>
                  <a:gd name="connsiteX8" fmla="*/ 519734 w 1030364"/>
                  <a:gd name="connsiteY8" fmla="*/ 1827032 h 182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0364" h="1829984">
                    <a:moveTo>
                      <a:pt x="519734" y="1827032"/>
                    </a:moveTo>
                    <a:cubicBezTo>
                      <a:pt x="519734" y="1827032"/>
                      <a:pt x="68895" y="1835985"/>
                      <a:pt x="10912" y="1505372"/>
                    </a:cubicBezTo>
                    <a:cubicBezTo>
                      <a:pt x="-47071" y="1174759"/>
                      <a:pt x="146173" y="1174759"/>
                      <a:pt x="78590" y="965971"/>
                    </a:cubicBezTo>
                    <a:cubicBezTo>
                      <a:pt x="11007" y="757183"/>
                      <a:pt x="133056" y="615070"/>
                      <a:pt x="245599" y="511724"/>
                    </a:cubicBezTo>
                    <a:cubicBezTo>
                      <a:pt x="358143" y="408378"/>
                      <a:pt x="251397" y="55286"/>
                      <a:pt x="484279" y="8518"/>
                    </a:cubicBezTo>
                    <a:cubicBezTo>
                      <a:pt x="954985" y="-85874"/>
                      <a:pt x="748433" y="616975"/>
                      <a:pt x="890063" y="698128"/>
                    </a:cubicBezTo>
                    <a:cubicBezTo>
                      <a:pt x="1028556" y="777471"/>
                      <a:pt x="1093763" y="1063031"/>
                      <a:pt x="947095" y="1228099"/>
                    </a:cubicBezTo>
                    <a:cubicBezTo>
                      <a:pt x="886261" y="1296584"/>
                      <a:pt x="1055456" y="1430125"/>
                      <a:pt x="1006694" y="1584525"/>
                    </a:cubicBezTo>
                    <a:cubicBezTo>
                      <a:pt x="941582" y="1792456"/>
                      <a:pt x="747007" y="1843129"/>
                      <a:pt x="519734" y="1827032"/>
                    </a:cubicBezTo>
                    <a:close/>
                  </a:path>
                </a:pathLst>
              </a:custGeom>
              <a:solidFill>
                <a:srgbClr val="F7C77E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84E0FE2C-FF28-C444-9AE8-734E801881CE}"/>
                  </a:ext>
                </a:extLst>
              </p:cNvPr>
              <p:cNvSpPr/>
              <p:nvPr/>
            </p:nvSpPr>
            <p:spPr>
              <a:xfrm>
                <a:off x="9672561" y="2516314"/>
                <a:ext cx="36806" cy="1357665"/>
              </a:xfrm>
              <a:custGeom>
                <a:avLst/>
                <a:gdLst>
                  <a:gd name="connsiteX0" fmla="*/ 41633 w 43441"/>
                  <a:gd name="connsiteY0" fmla="*/ 1602207 h 1602390"/>
                  <a:gd name="connsiteX1" fmla="*/ 25759 w 43441"/>
                  <a:gd name="connsiteY1" fmla="*/ 1602207 h 1602390"/>
                  <a:gd name="connsiteX2" fmla="*/ -96 w 43441"/>
                  <a:gd name="connsiteY2" fmla="*/ -184 h 1602390"/>
                  <a:gd name="connsiteX3" fmla="*/ 15778 w 43441"/>
                  <a:gd name="connsiteY3" fmla="*/ -184 h 1602390"/>
                  <a:gd name="connsiteX4" fmla="*/ 41633 w 43441"/>
                  <a:gd name="connsiteY4" fmla="*/ 1602207 h 160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1" h="1602390">
                    <a:moveTo>
                      <a:pt x="41633" y="1602207"/>
                    </a:moveTo>
                    <a:lnTo>
                      <a:pt x="25759" y="1602207"/>
                    </a:lnTo>
                    <a:cubicBezTo>
                      <a:pt x="35264" y="1205967"/>
                      <a:pt x="284" y="11532"/>
                      <a:pt x="-96" y="-184"/>
                    </a:cubicBezTo>
                    <a:lnTo>
                      <a:pt x="15778" y="-184"/>
                    </a:lnTo>
                    <a:cubicBezTo>
                      <a:pt x="16063" y="10865"/>
                      <a:pt x="51423" y="1205300"/>
                      <a:pt x="41633" y="1602207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88228776-BA40-A245-834F-04E394F49DBD}"/>
                  </a:ext>
                </a:extLst>
              </p:cNvPr>
              <p:cNvSpPr/>
              <p:nvPr/>
            </p:nvSpPr>
            <p:spPr>
              <a:xfrm>
                <a:off x="9690117" y="2673926"/>
                <a:ext cx="172693" cy="285769"/>
              </a:xfrm>
              <a:custGeom>
                <a:avLst/>
                <a:gdLst>
                  <a:gd name="connsiteX0" fmla="*/ 1520 w 203822"/>
                  <a:gd name="connsiteY0" fmla="*/ 337096 h 337280"/>
                  <a:gd name="connsiteX1" fmla="*/ -96 w 203822"/>
                  <a:gd name="connsiteY1" fmla="*/ 321285 h 337280"/>
                  <a:gd name="connsiteX2" fmla="*/ 140203 w 203822"/>
                  <a:gd name="connsiteY2" fmla="*/ 247561 h 337280"/>
                  <a:gd name="connsiteX3" fmla="*/ 182217 w 203822"/>
                  <a:gd name="connsiteY3" fmla="*/ 2769 h 337280"/>
                  <a:gd name="connsiteX4" fmla="*/ 197806 w 203822"/>
                  <a:gd name="connsiteY4" fmla="*/ -184 h 337280"/>
                  <a:gd name="connsiteX5" fmla="*/ 152845 w 203822"/>
                  <a:gd name="connsiteY5" fmla="*/ 256991 h 337280"/>
                  <a:gd name="connsiteX6" fmla="*/ 1520 w 203822"/>
                  <a:gd name="connsiteY6" fmla="*/ 337096 h 33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822" h="337280">
                    <a:moveTo>
                      <a:pt x="1520" y="337096"/>
                    </a:moveTo>
                    <a:lnTo>
                      <a:pt x="-96" y="321285"/>
                    </a:lnTo>
                    <a:cubicBezTo>
                      <a:pt x="61309" y="314903"/>
                      <a:pt x="108550" y="290138"/>
                      <a:pt x="140203" y="247561"/>
                    </a:cubicBezTo>
                    <a:cubicBezTo>
                      <a:pt x="209782" y="154026"/>
                      <a:pt x="182502" y="4293"/>
                      <a:pt x="182217" y="2769"/>
                    </a:cubicBezTo>
                    <a:lnTo>
                      <a:pt x="197806" y="-184"/>
                    </a:lnTo>
                    <a:cubicBezTo>
                      <a:pt x="198946" y="6293"/>
                      <a:pt x="226322" y="157931"/>
                      <a:pt x="152845" y="256991"/>
                    </a:cubicBezTo>
                    <a:cubicBezTo>
                      <a:pt x="118531" y="303378"/>
                      <a:pt x="67202" y="330333"/>
                      <a:pt x="1520" y="337096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F257C63D-1AD3-AE49-9513-40310D040BB2}"/>
                  </a:ext>
                </a:extLst>
              </p:cNvPr>
              <p:cNvSpPr/>
              <p:nvPr/>
            </p:nvSpPr>
            <p:spPr>
              <a:xfrm>
                <a:off x="9503794" y="2883834"/>
                <a:ext cx="189223" cy="485751"/>
              </a:xfrm>
              <a:custGeom>
                <a:avLst/>
                <a:gdLst>
                  <a:gd name="connsiteX0" fmla="*/ 217437 w 223331"/>
                  <a:gd name="connsiteY0" fmla="*/ 573126 h 573309"/>
                  <a:gd name="connsiteX1" fmla="*/ 7749 w 223331"/>
                  <a:gd name="connsiteY1" fmla="*/ -184 h 573309"/>
                  <a:gd name="connsiteX2" fmla="*/ 23433 w 223331"/>
                  <a:gd name="connsiteY2" fmla="*/ 2292 h 573309"/>
                  <a:gd name="connsiteX3" fmla="*/ 22387 w 223331"/>
                  <a:gd name="connsiteY3" fmla="*/ 241656 h 573309"/>
                  <a:gd name="connsiteX4" fmla="*/ 223236 w 223331"/>
                  <a:gd name="connsiteY4" fmla="*/ 558362 h 573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331" h="573309">
                    <a:moveTo>
                      <a:pt x="217437" y="573126"/>
                    </a:moveTo>
                    <a:cubicBezTo>
                      <a:pt x="-61165" y="462541"/>
                      <a:pt x="7083" y="4388"/>
                      <a:pt x="7749" y="-184"/>
                    </a:cubicBezTo>
                    <a:lnTo>
                      <a:pt x="23433" y="2292"/>
                    </a:lnTo>
                    <a:cubicBezTo>
                      <a:pt x="12985" y="81715"/>
                      <a:pt x="12634" y="162145"/>
                      <a:pt x="22387" y="241656"/>
                    </a:cubicBezTo>
                    <a:cubicBezTo>
                      <a:pt x="44154" y="407581"/>
                      <a:pt x="111737" y="514166"/>
                      <a:pt x="223236" y="558362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EC1418FA-5AC6-E34E-B06B-B9A210B69DF7}"/>
                  </a:ext>
                </a:extLst>
              </p:cNvPr>
              <p:cNvSpPr/>
              <p:nvPr/>
            </p:nvSpPr>
            <p:spPr>
              <a:xfrm>
                <a:off x="9703406" y="3159112"/>
                <a:ext cx="202952" cy="372686"/>
              </a:xfrm>
              <a:custGeom>
                <a:avLst/>
                <a:gdLst>
                  <a:gd name="connsiteX0" fmla="*/ 5037 w 239535"/>
                  <a:gd name="connsiteY0" fmla="*/ 439680 h 439864"/>
                  <a:gd name="connsiteX1" fmla="*/ -96 w 239535"/>
                  <a:gd name="connsiteY1" fmla="*/ 424726 h 439864"/>
                  <a:gd name="connsiteX2" fmla="*/ 223565 w 239535"/>
                  <a:gd name="connsiteY2" fmla="*/ -184 h 439864"/>
                  <a:gd name="connsiteX3" fmla="*/ 239439 w 239535"/>
                  <a:gd name="connsiteY3" fmla="*/ -184 h 439864"/>
                  <a:gd name="connsiteX4" fmla="*/ 5037 w 239535"/>
                  <a:gd name="connsiteY4" fmla="*/ 439680 h 43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535" h="439864">
                    <a:moveTo>
                      <a:pt x="5037" y="439680"/>
                    </a:moveTo>
                    <a:lnTo>
                      <a:pt x="-96" y="424726"/>
                    </a:lnTo>
                    <a:cubicBezTo>
                      <a:pt x="221949" y="348526"/>
                      <a:pt x="223565" y="3340"/>
                      <a:pt x="223565" y="-184"/>
                    </a:cubicBezTo>
                    <a:lnTo>
                      <a:pt x="239439" y="-184"/>
                    </a:lnTo>
                    <a:cubicBezTo>
                      <a:pt x="239439" y="3435"/>
                      <a:pt x="237918" y="359670"/>
                      <a:pt x="5037" y="439680"/>
                    </a:cubicBezTo>
                    <a:close/>
                  </a:path>
                </a:pathLst>
              </a:custGeom>
              <a:solidFill>
                <a:srgbClr val="5B362A"/>
              </a:solidFill>
              <a:ln w="95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3467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50905</TotalTime>
  <Words>438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 thanh</dc:creator>
  <cp:lastModifiedBy>ha thanh</cp:lastModifiedBy>
  <cp:revision>281</cp:revision>
  <dcterms:created xsi:type="dcterms:W3CDTF">2021-07-26T10:30:30Z</dcterms:created>
  <dcterms:modified xsi:type="dcterms:W3CDTF">2021-10-23T13:44:21Z</dcterms:modified>
</cp:coreProperties>
</file>