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i09b7JIUIsYP+OPpQSu1V/2sXo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167c2f1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38167c2f19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8167c2f1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38167c2f198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2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4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"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2"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3"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4"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5"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6"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5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7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8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8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48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9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9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49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0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50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50"/>
          <p:cNvSpPr txBox="1"/>
          <p:nvPr>
            <p:ph idx="3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1"/>
          <p:cNvSpPr txBox="1"/>
          <p:nvPr>
            <p:ph idx="1"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51"/>
          <p:cNvSpPr txBox="1"/>
          <p:nvPr>
            <p:ph idx="2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2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52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52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52"/>
          <p:cNvSpPr txBox="1"/>
          <p:nvPr>
            <p:ph idx="4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3"/>
          <p:cNvSpPr txBox="1"/>
          <p:nvPr>
            <p:ph idx="1"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53"/>
          <p:cNvSpPr txBox="1"/>
          <p:nvPr>
            <p:ph idx="2"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53"/>
          <p:cNvSpPr txBox="1"/>
          <p:nvPr>
            <p:ph idx="3"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53"/>
          <p:cNvSpPr txBox="1"/>
          <p:nvPr>
            <p:ph idx="4"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53"/>
          <p:cNvSpPr txBox="1"/>
          <p:nvPr>
            <p:ph idx="5"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53"/>
          <p:cNvSpPr txBox="1"/>
          <p:nvPr>
            <p:ph idx="6"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0" y="5805360"/>
            <a:ext cx="9143640" cy="1052280"/>
          </a:xfrm>
          <a:prstGeom prst="rect">
            <a:avLst/>
          </a:prstGeom>
          <a:solidFill>
            <a:srgbClr val="AD19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975640" y="5897160"/>
            <a:ext cx="2916720" cy="8438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5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0" y="5805360"/>
            <a:ext cx="9143640" cy="1052280"/>
          </a:xfrm>
          <a:prstGeom prst="rect">
            <a:avLst/>
          </a:prstGeom>
          <a:solidFill>
            <a:srgbClr val="AD19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975640" y="5897160"/>
            <a:ext cx="2916720" cy="84384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/>
          <p:nvPr/>
        </p:nvSpPr>
        <p:spPr>
          <a:xfrm>
            <a:off x="0" y="5805360"/>
            <a:ext cx="9143640" cy="1052280"/>
          </a:xfrm>
          <a:prstGeom prst="rect">
            <a:avLst/>
          </a:prstGeom>
          <a:solidFill>
            <a:srgbClr val="AD19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975640" y="5897160"/>
            <a:ext cx="2916720" cy="84384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jpg"/><Relationship Id="rId10" Type="http://schemas.openxmlformats.org/officeDocument/2006/relationships/image" Target="../media/image6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Relationship Id="rId5" Type="http://schemas.openxmlformats.org/officeDocument/2006/relationships/image" Target="../media/image9.jpg"/><Relationship Id="rId6" Type="http://schemas.openxmlformats.org/officeDocument/2006/relationships/image" Target="../media/image15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 txBox="1"/>
          <p:nvPr/>
        </p:nvSpPr>
        <p:spPr>
          <a:xfrm>
            <a:off x="685800" y="25368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AULA 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1371600" y="4356100"/>
            <a:ext cx="6400440" cy="1282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Prof. Esp. Lúcio Rogério Pelizer Paris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683640" y="188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70"/>
              <a:buFont typeface="Arial"/>
              <a:buNone/>
            </a:pPr>
            <a:r>
              <a:rPr b="1" i="0" lang="pt-BR" sz="40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GAMEDEV</a:t>
            </a:r>
            <a:endParaRPr b="0" i="0" sz="40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/>
        </p:nvSpPr>
        <p:spPr>
          <a:xfrm>
            <a:off x="457200" y="274680"/>
            <a:ext cx="8229240" cy="639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AULA 01 – CONCEITOS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421200" y="1200150"/>
            <a:ext cx="8399100" cy="43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GAMEDEV – CONCEITOS</a:t>
            </a:r>
            <a:endParaRPr/>
          </a:p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9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Prof. Esp. Lúcio Pelizer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/>
        </p:nvSpPr>
        <p:spPr>
          <a:xfrm>
            <a:off x="457200" y="274680"/>
            <a:ext cx="82293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CONCEITOS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211015" y="1010654"/>
            <a:ext cx="8475485" cy="4533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2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Desenvolver Games é uma área desafiadora e rentável. </a:t>
            </a:r>
            <a:endParaRPr b="0" i="0" sz="28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lappy Birds Family:Amazon.com.br:Appstore for Android" id="138" name="Google Shape;13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34515"/>
            <a:ext cx="776139" cy="776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8173117" y="14019"/>
            <a:ext cx="900261" cy="9002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er Metroid Samus Aran Varia Suit" id="140" name="Google Shape;14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4174514" y="4321001"/>
            <a:ext cx="794971" cy="1526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4869" y="1832695"/>
            <a:ext cx="3675791" cy="361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13339" y="1832695"/>
            <a:ext cx="3772506" cy="3807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/>
          <p:nvPr/>
        </p:nvSpPr>
        <p:spPr>
          <a:xfrm>
            <a:off x="457200" y="274680"/>
            <a:ext cx="82293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CONCEITOS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211015" y="914280"/>
            <a:ext cx="8475485" cy="478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2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Possibilidades profissionais:</a:t>
            </a:r>
            <a:endParaRPr/>
          </a:p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lappy Birds Family:Amazon.com.br:Appstore for Android" id="149" name="Google Shape;1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34515"/>
            <a:ext cx="776139" cy="776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8173117" y="14019"/>
            <a:ext cx="900261" cy="900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8895" y="1392702"/>
            <a:ext cx="6959723" cy="44436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Halo game debuts this week as Microsoft Xbox turns 20 | Mint Lounge" id="152" name="Google Shape;152;p4"/>
          <p:cNvPicPr preferRelativeResize="0"/>
          <p:nvPr/>
        </p:nvPicPr>
        <p:blipFill rotWithShape="1">
          <a:blip r:embed="rId6">
            <a:alphaModFix/>
          </a:blip>
          <a:srcRect b="53473" l="16179" r="61385" t="0"/>
          <a:stretch/>
        </p:blipFill>
        <p:spPr>
          <a:xfrm>
            <a:off x="7787131" y="2714255"/>
            <a:ext cx="1145854" cy="133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/>
        </p:nvSpPr>
        <p:spPr>
          <a:xfrm>
            <a:off x="457200" y="274680"/>
            <a:ext cx="82293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CONCEITOS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211015" y="886142"/>
            <a:ext cx="8862363" cy="4586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26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TECNOLOGIAS</a:t>
            </a:r>
            <a:endParaRPr/>
          </a:p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26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Para desenvolver Games os desenvolvedores contam com um grande arsenal, como:</a:t>
            </a:r>
            <a:endParaRPr/>
          </a:p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pt-BR" sz="26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Unreal Engine;</a:t>
            </a:r>
            <a:endParaRPr/>
          </a:p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pt-BR" sz="26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Unity;</a:t>
            </a:r>
            <a:endParaRPr/>
          </a:p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pt-BR" sz="26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PyGames;</a:t>
            </a:r>
            <a:endParaRPr/>
          </a:p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pt-BR" sz="26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Godot;</a:t>
            </a:r>
            <a:endParaRPr/>
          </a:p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pt-BR" sz="26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Game Maker;</a:t>
            </a:r>
            <a:endParaRPr/>
          </a:p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pt-BR" sz="26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Construct3;</a:t>
            </a:r>
            <a:endParaRPr/>
          </a:p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pt-BR" sz="26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CryEngine;</a:t>
            </a:r>
            <a:endParaRPr/>
          </a:p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pt-BR" sz="26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Amazon Lumberyard;</a:t>
            </a:r>
            <a:endParaRPr/>
          </a:p>
          <a:p>
            <a:pPr indent="0" lvl="0" marL="35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pt-BR" sz="26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Blender;</a:t>
            </a:r>
            <a:endParaRPr b="0" i="0" sz="26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lappy Birds Family:Amazon.com.br:Appstore for Android"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34515"/>
            <a:ext cx="776139" cy="776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8173117" y="14019"/>
            <a:ext cx="900261" cy="9002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ty - Introdução e Primeiros Passos - Laboratório iMobilis" id="161" name="Google Shape;16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22" y="2219868"/>
            <a:ext cx="1695157" cy="8899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real Engine – Wikipédia, a enciclopédia livre" id="162" name="Google Shape;16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82425" y="2345046"/>
            <a:ext cx="781384" cy="63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tting started with game building in Python using Pygame | by Shubh Ashish  | Medium" id="163" name="Google Shape;16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76285" y="3244395"/>
            <a:ext cx="1589649" cy="6289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Lumberyard - Wikipedia" id="164" name="Google Shape;16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17416" y="3036814"/>
            <a:ext cx="1173516" cy="7843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yEngine - Wikipedia" id="165" name="Google Shape;16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4910" y="4007158"/>
            <a:ext cx="1326869" cy="630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46111" y="3856769"/>
            <a:ext cx="1432048" cy="5772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ender Review | PCMag" id="167" name="Google Shape;167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22622" y="4810482"/>
            <a:ext cx="1019357" cy="8437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struct Review | PCMag" id="168" name="Google Shape;168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991641" y="4588706"/>
            <a:ext cx="1800665" cy="101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167c2f198_0_0"/>
          <p:cNvSpPr txBox="1"/>
          <p:nvPr/>
        </p:nvSpPr>
        <p:spPr>
          <a:xfrm>
            <a:off x="457200" y="274672"/>
            <a:ext cx="8229300" cy="18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pt-BR" sz="4400">
                <a:latin typeface="Calibri"/>
                <a:ea typeface="Calibri"/>
                <a:cs typeface="Calibri"/>
                <a:sym typeface="Calibri"/>
              </a:rPr>
              <a:t>PROPOSTA</a:t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>
                <a:latin typeface="Calibri"/>
                <a:ea typeface="Calibri"/>
                <a:cs typeface="Calibri"/>
                <a:sym typeface="Calibri"/>
              </a:rPr>
              <a:t>Criação de jogo 2D de plataforma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38167c2f198_0_0"/>
          <p:cNvSpPr txBox="1"/>
          <p:nvPr/>
        </p:nvSpPr>
        <p:spPr>
          <a:xfrm>
            <a:off x="827640" y="4797000"/>
            <a:ext cx="7056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lucio.paris@fatec.sp.gov.br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167c2f198_0_5"/>
          <p:cNvSpPr txBox="1"/>
          <p:nvPr/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DÚVIDAS?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38167c2f198_0_5"/>
          <p:cNvSpPr txBox="1"/>
          <p:nvPr/>
        </p:nvSpPr>
        <p:spPr>
          <a:xfrm>
            <a:off x="827640" y="4797000"/>
            <a:ext cx="7056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lucio.paris@fatec.sp.gov.br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2014-08-11T12:59:33Z</dcterms:created>
  <dc:creator>Mateus Guilherme Fuini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35</vt:i4>
  </property>
</Properties>
</file>