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47" d="100"/>
          <a:sy n="47" d="100"/>
        </p:scale>
        <p:origin x="77" y="9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190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475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780605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1577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348517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1076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11/18/2020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40609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4073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11/18/2020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6304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470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11/18/2020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753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845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790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6115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11/18/2020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116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760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296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1" r:id="rId13"/>
    <p:sldLayoutId id="2147483782" r:id="rId14"/>
    <p:sldLayoutId id="2147483783" r:id="rId15"/>
    <p:sldLayoutId id="214748378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840140" y="2490992"/>
            <a:ext cx="7724781" cy="1569117"/>
          </a:xfrm>
        </p:spPr>
        <p:txBody>
          <a:bodyPr/>
          <a:lstStyle/>
          <a:p>
            <a:pPr algn="ctr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Курсовая работа на тему: </a:t>
            </a:r>
            <a:b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информационной подсистемы электронной записи в организациях и учреждениях здравоохранения</a:t>
            </a:r>
            <a:br>
              <a:rPr lang="ru-RU" sz="2400" u="sng" dirty="0"/>
            </a:br>
            <a:endParaRPr lang="ru-RU" sz="2400" u="sng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322519" y="4089503"/>
            <a:ext cx="6760022" cy="509514"/>
          </a:xfrm>
        </p:spPr>
        <p:txBody>
          <a:bodyPr/>
          <a:lstStyle/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Специальность: 09.02.07 Информационные системы (по отраслям)</a:t>
            </a:r>
          </a:p>
          <a:p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Изображение 1"/>
          <p:cNvPicPr/>
          <p:nvPr/>
        </p:nvPicPr>
        <p:blipFill>
          <a:blip r:embed="rId2" cstate="print"/>
          <a:srcRect b="42105"/>
          <a:stretch>
            <a:fillRect/>
          </a:stretch>
        </p:blipFill>
        <p:spPr bwMode="auto">
          <a:xfrm>
            <a:off x="0" y="-31233"/>
            <a:ext cx="12192000" cy="1753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573063" y="4829077"/>
            <a:ext cx="47055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i="1" dirty="0">
                <a:solidFill>
                  <a:schemeClr val="accent2">
                    <a:lumMod val="50000"/>
                  </a:schemeClr>
                </a:solidFill>
              </a:rPr>
              <a:t>Студенка</a:t>
            </a:r>
            <a:r>
              <a:rPr lang="ru-RU" dirty="0">
                <a:solidFill>
                  <a:schemeClr val="accent2">
                    <a:lumMod val="50000"/>
                  </a:schemeClr>
                </a:solidFill>
              </a:rPr>
              <a:t>: Фетисова Ксения Алексеевна</a:t>
            </a:r>
          </a:p>
          <a:p>
            <a:r>
              <a:rPr lang="ru-RU" i="1" dirty="0">
                <a:solidFill>
                  <a:schemeClr val="accent2">
                    <a:lumMod val="50000"/>
                  </a:schemeClr>
                </a:solidFill>
              </a:rPr>
              <a:t>Руководитель</a:t>
            </a:r>
            <a:r>
              <a:rPr lang="ru-RU" dirty="0">
                <a:solidFill>
                  <a:schemeClr val="accent2">
                    <a:lumMod val="50000"/>
                  </a:schemeClr>
                </a:solidFill>
              </a:rPr>
              <a:t>: Зяблов Евгений Игоревич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38007" y="5960225"/>
            <a:ext cx="1729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tx2">
                    <a:lumMod val="40000"/>
                    <a:lumOff val="60000"/>
                  </a:schemeClr>
                </a:solidFill>
              </a:rPr>
              <a:t>Москва 2020</a:t>
            </a:r>
          </a:p>
        </p:txBody>
      </p:sp>
    </p:spTree>
    <p:extLst>
      <p:ext uri="{BB962C8B-B14F-4D97-AF65-F5344CB8AC3E}">
        <p14:creationId xmlns:p14="http://schemas.microsoft.com/office/powerpoint/2010/main" val="38657926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отчета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9FE15CD-5CD0-4B4A-856D-280CCACCCA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4671" y="1766222"/>
            <a:ext cx="5806758" cy="4336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529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9781" y="392074"/>
            <a:ext cx="5084274" cy="890726"/>
          </a:xfrm>
        </p:spPr>
        <p:txBody>
          <a:bodyPr/>
          <a:lstStyle/>
          <a:p>
            <a:r>
              <a:rPr lang="ru-RU" dirty="0"/>
              <a:t>Создание макросов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357" y="2340495"/>
            <a:ext cx="2898380" cy="4125431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2528" y="2785973"/>
            <a:ext cx="2610214" cy="128605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2529" y="4651573"/>
            <a:ext cx="2610214" cy="1295581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61DCE55F-63B9-4F45-875C-AA2F26734D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31309" y="657143"/>
            <a:ext cx="3587816" cy="1549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2084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5927652" cy="837460"/>
          </a:xfrm>
        </p:spPr>
        <p:txBody>
          <a:bodyPr/>
          <a:lstStyle/>
          <a:p>
            <a:r>
              <a:rPr lang="ru-RU" dirty="0"/>
              <a:t>Информационная система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FB5F863-27B8-4AC0-9887-64299CD81C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8226" y="2072926"/>
            <a:ext cx="2006827" cy="1896359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76FF9FBC-EE80-450B-B156-4336784F7F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5936" y="3969285"/>
            <a:ext cx="1979210" cy="1629396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E9048CD0-D2FA-47EA-B290-C452C19C5C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8637" y="3799642"/>
            <a:ext cx="2075940" cy="579333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CA7AA7DB-66C0-4487-9E6C-8356A7AEE8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88638" y="4378976"/>
            <a:ext cx="2075940" cy="1164078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BA04BF8F-9D4A-4F1A-B9F6-AF29F1A474C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88637" y="2072925"/>
            <a:ext cx="2075941" cy="172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2522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32519" y="2586875"/>
            <a:ext cx="8825659" cy="1885372"/>
          </a:xfrm>
        </p:spPr>
        <p:txBody>
          <a:bodyPr>
            <a:no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ходе выполнения данной курсовой работы были решены все поставленные задачи. 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достигнута – протестирована и готова к внедрению </a:t>
            </a:r>
            <a:r>
              <a:rPr lang="ru-RU">
                <a:latin typeface="Times New Roman" panose="02020603050405020304" pitchFamily="18" charset="0"/>
                <a:cs typeface="Times New Roman" panose="02020603050405020304" pitchFamily="18" charset="0"/>
              </a:rPr>
              <a:t>ИС.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61041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F2B400-86DA-4731-91B3-E4E87D2887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8960" y="2425334"/>
            <a:ext cx="9129972" cy="1003666"/>
          </a:xfrm>
        </p:spPr>
        <p:txBody>
          <a:bodyPr/>
          <a:lstStyle/>
          <a:p>
            <a:r>
              <a:rPr lang="ru-RU" sz="6000" b="1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2779705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17168" y="838200"/>
            <a:ext cx="4546618" cy="706964"/>
          </a:xfrm>
        </p:spPr>
        <p:txBody>
          <a:bodyPr>
            <a:normAutofit fontScale="90000"/>
          </a:bodyPr>
          <a:lstStyle/>
          <a:p>
            <a:r>
              <a:rPr lang="ru-RU" sz="5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Актуальность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99848" y="2328292"/>
            <a:ext cx="8825659" cy="3184741"/>
          </a:xfrm>
        </p:spPr>
        <p:txBody>
          <a:bodyPr>
            <a:noAutofit/>
          </a:bodyPr>
          <a:lstStyle/>
          <a:p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Актуальность работы заключается в оптимизации работы предприятия, записи пациентов, за счет разработки информационной системы. Система позволит уменьшить время поиска данных, её изменению и ввода новой информации, записывать пациентов на прием, не отходя от рабочего места, узнать все необходимые данные о документации.</a:t>
            </a:r>
          </a:p>
        </p:txBody>
      </p:sp>
    </p:spTree>
    <p:extLst>
      <p:ext uri="{BB962C8B-B14F-4D97-AF65-F5344CB8AC3E}">
        <p14:creationId xmlns:p14="http://schemas.microsoft.com/office/powerpoint/2010/main" val="3557071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30D588-B4D2-4E1B-B810-59C33B6F8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6474" y="846078"/>
            <a:ext cx="3342618" cy="706964"/>
          </a:xfrm>
        </p:spPr>
        <p:txBody>
          <a:bodyPr/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Цели и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7809DF7-0F8C-4E4E-B1FB-4065708FA4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390848"/>
            <a:ext cx="8825659" cy="369923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Основная цель курсовой работы:</a:t>
            </a:r>
          </a:p>
          <a:p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информационную подсистему электронной записи в организациях и учреждениях здравоохранения</a:t>
            </a:r>
          </a:p>
          <a:p>
            <a:pPr marL="0" indent="0">
              <a:buNone/>
            </a:pPr>
            <a:r>
              <a:rPr lang="ru-RU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Задачи:</a:t>
            </a:r>
          </a:p>
          <a:p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базу данных;</a:t>
            </a:r>
          </a:p>
          <a:p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Провести анализ особенности учёта врачей;</a:t>
            </a:r>
          </a:p>
          <a:p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Выполнить анализ предметной области;</a:t>
            </a:r>
          </a:p>
          <a:p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Изучить понятие, задачи врачей;</a:t>
            </a:r>
          </a:p>
          <a:p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Изучить понятие информационной системы.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4361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CFDFA8-172A-419E-AA90-07C521516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4337" y="1026831"/>
            <a:ext cx="4956769" cy="706964"/>
          </a:xfrm>
        </p:spPr>
        <p:txBody>
          <a:bodyPr/>
          <a:lstStyle/>
          <a:p>
            <a:r>
              <a:rPr lang="ru-RU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Предметная область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58E542C-52A7-4043-8FB8-DCD0A518B5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9289" y="2418509"/>
            <a:ext cx="4369980" cy="25138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Разрабатываемая информационная подсистема управления организациями и учреждениями здравоохранения направлена на предприятия, которые помогут автоматизировать и упростить работу поликлиник и больниц.</a:t>
            </a:r>
          </a:p>
          <a:p>
            <a:pPr marL="0" indent="0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25B3BAD-ED11-4A3C-A37F-0BE9079B84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6921" y="2140866"/>
            <a:ext cx="5649873" cy="3389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222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293E97-7192-437B-8B70-D089746A5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Средство реализации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E1F8636-7B8F-4599-972C-B88352F302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537004"/>
            <a:ext cx="5448091" cy="22421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Основные компоненты MS Access:</a:t>
            </a: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Построитель таблиц;</a:t>
            </a: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Построитель экранных форм;</a:t>
            </a: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Построитель SQL-запросов;</a:t>
            </a: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Построитель отчётов, выводимых на печать.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485C2F7-96E1-436C-8756-746C4F3362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4632" y="2157314"/>
            <a:ext cx="3524395" cy="3524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86824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таблиц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E558618-2CA8-47EA-AAFA-21F5D63E54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800060"/>
            <a:ext cx="2058805" cy="2029393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8B13ED8-3BD3-4FEB-9EF8-DBF51BC975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6139" y="2800060"/>
            <a:ext cx="6969950" cy="1594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0981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3683053" cy="706964"/>
          </a:xfrm>
        </p:spPr>
        <p:txBody>
          <a:bodyPr/>
          <a:lstStyle/>
          <a:p>
            <a:r>
              <a:rPr lang="ru-RU" dirty="0"/>
              <a:t>Схема данных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F58F946-BB47-4916-BB0A-CD2A9E1E7E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1983" y="2144132"/>
            <a:ext cx="5432048" cy="3821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4330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запроса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A1AA8E4-2CFB-4822-89A6-E63452E5A8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348" y="2405201"/>
            <a:ext cx="2786731" cy="1341115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D6ABCF9-5C6D-4B32-AFF6-885983324D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45" y="4242176"/>
            <a:ext cx="3627335" cy="969209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7736745A-0C09-4080-A33F-C00B5A162C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4228929"/>
            <a:ext cx="3454444" cy="982456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FCFCC586-1250-4445-B513-FC1FFA14F1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5999" y="2360413"/>
            <a:ext cx="2429667" cy="1411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5871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5790" y="325514"/>
            <a:ext cx="5537035" cy="837460"/>
          </a:xfrm>
        </p:spPr>
        <p:txBody>
          <a:bodyPr/>
          <a:lstStyle/>
          <a:p>
            <a:r>
              <a:rPr lang="ru-RU" dirty="0"/>
              <a:t>Создание форм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15B0311-58D2-4E0C-924D-4790A3ECE4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487" y="1329491"/>
            <a:ext cx="7553262" cy="4199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988303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Фиолетовый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1160</TotalTime>
  <Words>224</Words>
  <Application>Microsoft Office PowerPoint</Application>
  <PresentationFormat>Широкоэкранный</PresentationFormat>
  <Paragraphs>35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9" baseType="lpstr">
      <vt:lpstr>Arial</vt:lpstr>
      <vt:lpstr>Times New Roman</vt:lpstr>
      <vt:lpstr>Trebuchet MS</vt:lpstr>
      <vt:lpstr>Wingdings 3</vt:lpstr>
      <vt:lpstr>Аспект</vt:lpstr>
      <vt:lpstr>Курсовая работа на тему:  Разработка информационной подсистемы электронной записи в организациях и учреждениях здравоохранения </vt:lpstr>
      <vt:lpstr>Актуальность</vt:lpstr>
      <vt:lpstr>Цели и задачи</vt:lpstr>
      <vt:lpstr>Предметная область</vt:lpstr>
      <vt:lpstr>Средство реализации проекта</vt:lpstr>
      <vt:lpstr>Создание таблиц</vt:lpstr>
      <vt:lpstr>Схема данных</vt:lpstr>
      <vt:lpstr>Создание запроса</vt:lpstr>
      <vt:lpstr>Создание форм</vt:lpstr>
      <vt:lpstr>Создание отчета</vt:lpstr>
      <vt:lpstr>Создание макросов</vt:lpstr>
      <vt:lpstr>Информационная система</vt:lpstr>
      <vt:lpstr>Заключение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Курсовая работа на тему:  Разработка информационной подсистемы кинотеатра</dc:title>
  <dc:creator>Фетисова Ксения Алексеевна</dc:creator>
  <cp:lastModifiedBy>Ксения Фетисова</cp:lastModifiedBy>
  <cp:revision>40</cp:revision>
  <dcterms:created xsi:type="dcterms:W3CDTF">2020-03-11T10:46:09Z</dcterms:created>
  <dcterms:modified xsi:type="dcterms:W3CDTF">2020-11-17T21:32:43Z</dcterms:modified>
</cp:coreProperties>
</file>