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1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33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4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7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6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3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3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9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электронной записи в организациях и учреждениях здравоохранения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1"/>
          <p:cNvPicPr/>
          <p:nvPr/>
        </p:nvPicPr>
        <p:blipFill>
          <a:blip r:embed="rId2" cstate="print"/>
          <a:srcRect b="42105"/>
          <a:stretch>
            <a:fillRect/>
          </a:stretch>
        </p:blipFill>
        <p:spPr bwMode="auto">
          <a:xfrm>
            <a:off x="0" y="-31233"/>
            <a:ext cx="12192000" cy="17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85000"/>
                  </a:schemeClr>
                </a:solidFill>
              </a:rPr>
              <a:t>Студент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Ахтамов Вадим Маратович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E15CD-5CD0-4B4A-856D-280CCA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1" y="1766222"/>
            <a:ext cx="5806758" cy="4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7" y="2340495"/>
            <a:ext cx="2898380" cy="412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8" y="2785973"/>
            <a:ext cx="2610214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9" y="4651573"/>
            <a:ext cx="2610214" cy="1295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CE55F-63B9-4F45-875C-AA2F2673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309" y="657143"/>
            <a:ext cx="3587816" cy="15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5F863-27B8-4AC0-9887-64299CD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26" y="2072926"/>
            <a:ext cx="2006827" cy="1896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FF9FBC-EE80-450B-B156-4336784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6" y="3969285"/>
            <a:ext cx="1979210" cy="1629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048CD0-D2FA-47EA-B290-C452C19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37" y="3799642"/>
            <a:ext cx="2075940" cy="5793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AA7DB-66C0-4487-9E6C-8356A7AE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38" y="4378976"/>
            <a:ext cx="2075940" cy="11640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04BF8F-9D4A-4F1A-B9F6-AF29F1A4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7" y="2072925"/>
            <a:ext cx="2075941" cy="1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B400-86DA-4731-91B3-E4E87D28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0" y="2425334"/>
            <a:ext cx="9129972" cy="1003666"/>
          </a:xfrm>
        </p:spPr>
        <p:txBody>
          <a:bodyPr/>
          <a:lstStyle/>
          <a:p>
            <a:r>
              <a:rPr lang="ru-RU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заключается в оптимизации работы предприятия,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быстрой подачи еды,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счет разработки информационной системы. Система позволит уменьшить время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потраченное на заказ блюд, так же время на подачу готовой еды. Позволит уменьшить время поиска данных о поставках. Поможет сократить большое количество бумажной документации.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4" y="846078"/>
            <a:ext cx="3342618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электронной записи в организациях и учреждениях здравоохранения</a:t>
            </a:r>
          </a:p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заказов;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персонала ресторана;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системы.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сетью ресторанов быстрого питания, направлена на предприятия, которые помогу 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MS Access: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таблиц;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экранных форм;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SQL-запросов;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отчётов, выводимых на печать.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85C2F7-96E1-436C-8756-746C4F33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32" y="2157314"/>
            <a:ext cx="3524395" cy="35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58618-2CA8-47EA-AAFA-21F5D63E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0060"/>
            <a:ext cx="2058805" cy="20293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13ED8-3BD3-4FEB-9EF8-DBF51BC9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39" y="2800060"/>
            <a:ext cx="6969950" cy="15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3683053" cy="706964"/>
          </a:xfrm>
        </p:spPr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58F946-BB47-4916-BB0A-CD2A9E1E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83" y="2144132"/>
            <a:ext cx="5432048" cy="3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AA8E4-2CFB-4822-89A6-E63452E5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48" y="2405201"/>
            <a:ext cx="2786731" cy="13411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ABCF9-5C6D-4B32-AFF6-88598332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5" y="4242176"/>
            <a:ext cx="3627335" cy="9692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36745A-0C09-4080-A33F-C00B5A16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8929"/>
            <a:ext cx="3454444" cy="9824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FCC586-1250-4445-B513-FC1FFA14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360413"/>
            <a:ext cx="2429667" cy="14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5B0311-58D2-4E0C-924D-4790A3EC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7" y="1329491"/>
            <a:ext cx="7553262" cy="4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1277</TotalTime>
  <Words>232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Совет директоров</vt:lpstr>
      <vt:lpstr>Курсовая работа на тему:  Разработка информационной подсистемы электронной записи в организациях и учреждениях здравоохранения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Создание запроса</vt:lpstr>
      <vt:lpstr>Создание форм</vt:lpstr>
      <vt:lpstr>Создание отчета</vt:lpstr>
      <vt:lpstr>Создание макросов</vt:lpstr>
      <vt:lpstr>Информационная система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Группа ИС-33/9</cp:lastModifiedBy>
  <cp:revision>47</cp:revision>
  <dcterms:created xsi:type="dcterms:W3CDTF">2020-03-11T10:46:09Z</dcterms:created>
  <dcterms:modified xsi:type="dcterms:W3CDTF">2023-04-21T13:05:12Z</dcterms:modified>
</cp:coreProperties>
</file>