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9" d="100"/>
          <a:sy n="109" d="100"/>
        </p:scale>
        <p:origin x="5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548D8-687D-4550-A60D-00E797D1AF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8CB630-8F73-4017-BF76-F19BB208100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ru-RU" b="1" i="0" dirty="0" smtClean="0"/>
            <a:t>Спасибо за внимание!</a:t>
          </a:r>
          <a:endParaRPr lang="ru-RU" dirty="0"/>
        </a:p>
      </dgm:t>
    </dgm:pt>
    <dgm:pt modelId="{01D6F896-2AAF-4D0F-B0CB-FC7079201A94}" type="parTrans" cxnId="{A8D8DF1A-FAE2-4B82-BE7E-1F46982999CB}">
      <dgm:prSet/>
      <dgm:spPr/>
      <dgm:t>
        <a:bodyPr/>
        <a:lstStyle/>
        <a:p>
          <a:endParaRPr lang="ru-RU"/>
        </a:p>
      </dgm:t>
    </dgm:pt>
    <dgm:pt modelId="{17E2C608-BDAE-4643-B5D8-372C27CA53C6}" type="sibTrans" cxnId="{A8D8DF1A-FAE2-4B82-BE7E-1F46982999CB}">
      <dgm:prSet/>
      <dgm:spPr/>
      <dgm:t>
        <a:bodyPr/>
        <a:lstStyle/>
        <a:p>
          <a:endParaRPr lang="ru-RU"/>
        </a:p>
      </dgm:t>
    </dgm:pt>
    <dgm:pt modelId="{0F009634-16AD-4B63-8A9D-FAF0395725CC}" type="pres">
      <dgm:prSet presAssocID="{E01548D8-687D-4550-A60D-00E797D1AF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5DA90B-E954-480F-96F2-CB050578DE16}" type="pres">
      <dgm:prSet presAssocID="{768CB630-8F73-4017-BF76-F19BB2081003}" presName="node" presStyleLbl="node1" presStyleIdx="0" presStyleCnt="1" custLinFactNeighborX="7747" custLinFactNeighborY="530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F1686B-6642-44D3-958D-10D2713E95AF}" type="presOf" srcId="{768CB630-8F73-4017-BF76-F19BB2081003}" destId="{E95DA90B-E954-480F-96F2-CB050578DE16}" srcOrd="0" destOrd="0" presId="urn:microsoft.com/office/officeart/2005/8/layout/process1"/>
    <dgm:cxn modelId="{C1E3D1A0-9A51-4811-9D0B-DEE987CC1DCA}" type="presOf" srcId="{E01548D8-687D-4550-A60D-00E797D1AF43}" destId="{0F009634-16AD-4B63-8A9D-FAF0395725CC}" srcOrd="0" destOrd="0" presId="urn:microsoft.com/office/officeart/2005/8/layout/process1"/>
    <dgm:cxn modelId="{A8D8DF1A-FAE2-4B82-BE7E-1F46982999CB}" srcId="{E01548D8-687D-4550-A60D-00E797D1AF43}" destId="{768CB630-8F73-4017-BF76-F19BB2081003}" srcOrd="0" destOrd="0" parTransId="{01D6F896-2AAF-4D0F-B0CB-FC7079201A94}" sibTransId="{17E2C608-BDAE-4643-B5D8-372C27CA53C6}"/>
    <dgm:cxn modelId="{2FDD55EE-2084-4D1A-8865-60B632E8EF41}" type="presParOf" srcId="{0F009634-16AD-4B63-8A9D-FAF0395725CC}" destId="{E95DA90B-E954-480F-96F2-CB050578DE1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A90B-E954-480F-96F2-CB050578DE16}">
      <dsp:nvSpPr>
        <dsp:cNvPr id="0" name=""/>
        <dsp:cNvSpPr/>
      </dsp:nvSpPr>
      <dsp:spPr>
        <a:xfrm>
          <a:off x="8915" y="0"/>
          <a:ext cx="9121056" cy="100366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b="1" i="0" kern="1200" dirty="0" smtClean="0"/>
            <a:t>Спасибо за внимание!</a:t>
          </a:r>
          <a:endParaRPr lang="ru-RU" sz="4300" kern="1200" dirty="0"/>
        </a:p>
      </dsp:txBody>
      <dsp:txXfrm>
        <a:off x="38311" y="29396"/>
        <a:ext cx="9062264" cy="94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3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подсистемы 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3712" y="3935079"/>
            <a:ext cx="6760022" cy="5095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85000"/>
                  </a:schemeClr>
                </a:solidFill>
              </a:rPr>
              <a:t>Студент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: Ахтамов Вадим Маратович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Руководитель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ru-R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4"/>
          <a:stretch/>
        </p:blipFill>
        <p:spPr bwMode="auto">
          <a:xfrm>
            <a:off x="0" y="-1"/>
            <a:ext cx="12192000" cy="2106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0" y="1162974"/>
            <a:ext cx="8120314" cy="48564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28" y="2355100"/>
            <a:ext cx="2696810" cy="27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695" y="452718"/>
            <a:ext cx="10000210" cy="1400530"/>
          </a:xfrm>
        </p:spPr>
        <p:txBody>
          <a:bodyPr/>
          <a:lstStyle/>
          <a:p>
            <a:r>
              <a:rPr lang="ru-RU" dirty="0" smtClean="0"/>
              <a:t>Открытие другой формы из главной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2127453"/>
            <a:ext cx="6794628" cy="4195762"/>
          </a:xfrm>
        </p:spPr>
      </p:pic>
    </p:spTree>
    <p:extLst>
      <p:ext uri="{BB962C8B-B14F-4D97-AF65-F5344CB8AC3E}">
        <p14:creationId xmlns:p14="http://schemas.microsoft.com/office/powerpoint/2010/main" val="263799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5" y="1371600"/>
            <a:ext cx="5751064" cy="52160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7" y="1371600"/>
            <a:ext cx="5434298" cy="52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2" y="1989754"/>
            <a:ext cx="3085590" cy="10675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2" y="3764296"/>
            <a:ext cx="5125165" cy="27626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2" y="3136011"/>
            <a:ext cx="188621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" y="1893700"/>
            <a:ext cx="2158418" cy="24057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26" y="1893700"/>
            <a:ext cx="2258076" cy="13594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13" y="1901272"/>
            <a:ext cx="2497762" cy="27037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86" y="1901272"/>
            <a:ext cx="2386436" cy="1422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64" y="5398445"/>
            <a:ext cx="2193122" cy="5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436479513"/>
              </p:ext>
            </p:extLst>
          </p:nvPr>
        </p:nvGraphicFramePr>
        <p:xfrm>
          <a:off x="1558051" y="3040476"/>
          <a:ext cx="9129972" cy="100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5270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заключается в оптимизации работы предприятия, быстрой подачи еды, за счет разработки информационной подсистемы. Система позволит уменьшить время, потраченное на заказ блюд, а также время на подачу готовой еды. К тому же уменьшиться время поиска данных о поставках. Поможет упростить ведение бумажной документации.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3" y="846078"/>
            <a:ext cx="3767861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 быстрого питания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pPr marL="514350" indent="-514350">
              <a:buFont typeface="+mj-lt"/>
              <a:buAutoNum type="romanU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подачи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заказов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сетью ресторанов быстрого питания, направлена на предприятия, которые помогу автоматизировать ведение и учет поставок продуктов, а так же ускорить подачу готовых блюд.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976"/>
          <a:stretch/>
        </p:blipFill>
        <p:spPr>
          <a:xfrm>
            <a:off x="5387264" y="2040312"/>
            <a:ext cx="5361092" cy="33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и компоненты MS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Макросы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25" y="1645726"/>
            <a:ext cx="4024745" cy="40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66" y="1686155"/>
            <a:ext cx="10016709" cy="26823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6" y="1686155"/>
            <a:ext cx="189574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61" y="549719"/>
            <a:ext cx="4938275" cy="706964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27" y="1577908"/>
            <a:ext cx="462027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Подстановка данных в столбце</a:t>
            </a:r>
            <a:endParaRPr lang="ru-RU" dirty="0"/>
          </a:p>
        </p:txBody>
      </p:sp>
      <p:pic>
        <p:nvPicPr>
          <p:cNvPr id="4" name="Объект 3" descr="\\26k-10-dc10\studocredir\UC33_9\Мои документы\ShareX\Screenshots\2023-04\MSACCESS_aeg1Pe4Ou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0" y="1659817"/>
            <a:ext cx="5759997" cy="361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73" y="1659817"/>
            <a:ext cx="5873440" cy="44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1705590"/>
            <a:ext cx="3450576" cy="15197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33" y="1770120"/>
            <a:ext cx="4735178" cy="12141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3434774"/>
            <a:ext cx="6533760" cy="1369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14" y="3434774"/>
            <a:ext cx="4697588" cy="15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1634</TotalTime>
  <Words>221</Words>
  <Application>Microsoft Office PowerPoint</Application>
  <PresentationFormat>Широкоэкранный</PresentationFormat>
  <Paragraphs>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Ион</vt:lpstr>
      <vt:lpstr>Курсовая работа на тему:  Разработка информационной подсистемы ресторана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Подстановка данных в столбце</vt:lpstr>
      <vt:lpstr>Создание запроса</vt:lpstr>
      <vt:lpstr>Создание форм</vt:lpstr>
      <vt:lpstr>Открытие другой формы из главной</vt:lpstr>
      <vt:lpstr>Создание отчета</vt:lpstr>
      <vt:lpstr>Создание макросов</vt:lpstr>
      <vt:lpstr>Информационная система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Группа ИС-33/9</cp:lastModifiedBy>
  <cp:revision>91</cp:revision>
  <dcterms:created xsi:type="dcterms:W3CDTF">2020-03-11T10:46:09Z</dcterms:created>
  <dcterms:modified xsi:type="dcterms:W3CDTF">2023-04-26T16:12:09Z</dcterms:modified>
</cp:coreProperties>
</file>