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7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06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5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851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07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6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0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7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5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4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9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1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1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6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0140" y="2490992"/>
            <a:ext cx="7724781" cy="1569117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подсистемы электронной записи в организациях и учреждениях здравоохранения</a:t>
            </a:r>
            <a:r>
              <a:rPr lang="ru-RU" sz="2400" u="sng" dirty="0"/>
              <a:t/>
            </a: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3712" y="3935079"/>
            <a:ext cx="6760022" cy="5095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09.02.07 Информационные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1"/>
          <p:cNvPicPr/>
          <p:nvPr/>
        </p:nvPicPr>
        <p:blipFill>
          <a:blip r:embed="rId2" cstate="print"/>
          <a:srcRect b="42105"/>
          <a:stretch>
            <a:fillRect/>
          </a:stretch>
        </p:blipFill>
        <p:spPr bwMode="auto">
          <a:xfrm>
            <a:off x="0" y="-31233"/>
            <a:ext cx="12192000" cy="175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3063" y="4829077"/>
            <a:ext cx="470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accent2">
                    <a:lumMod val="50000"/>
                  </a:schemeClr>
                </a:solidFill>
              </a:rPr>
              <a:t>Студент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Ахтамов Вадим Маратович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Руководитель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: Зяблов Евгений Игоревич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007" y="5960225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Москва 2020</a:t>
            </a:r>
          </a:p>
        </p:txBody>
      </p:sp>
    </p:spTree>
    <p:extLst>
      <p:ext uri="{BB962C8B-B14F-4D97-AF65-F5344CB8AC3E}">
        <p14:creationId xmlns:p14="http://schemas.microsoft.com/office/powerpoint/2010/main" val="386579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отчета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E15CD-5CD0-4B4A-856D-280CCACC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71" y="1766222"/>
            <a:ext cx="5806758" cy="43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81" y="392074"/>
            <a:ext cx="5084274" cy="890726"/>
          </a:xfrm>
        </p:spPr>
        <p:txBody>
          <a:bodyPr/>
          <a:lstStyle/>
          <a:p>
            <a:r>
              <a:rPr lang="ru-RU" dirty="0"/>
              <a:t>Создание макросов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7" y="2340495"/>
            <a:ext cx="2898380" cy="41254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8" y="2785973"/>
            <a:ext cx="2610214" cy="12860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9" y="4651573"/>
            <a:ext cx="2610214" cy="12955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DCE55F-63B9-4F45-875C-AA2F26734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309" y="657143"/>
            <a:ext cx="3587816" cy="15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0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27652" cy="837460"/>
          </a:xfrm>
        </p:spPr>
        <p:txBody>
          <a:bodyPr/>
          <a:lstStyle/>
          <a:p>
            <a:r>
              <a:rPr lang="ru-RU" dirty="0"/>
              <a:t>Информационная система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5F863-27B8-4AC0-9887-64299CD8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26" y="2072926"/>
            <a:ext cx="2006827" cy="1896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FF9FBC-EE80-450B-B156-4336784F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36" y="3969285"/>
            <a:ext cx="1979210" cy="16293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048CD0-D2FA-47EA-B290-C452C19C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37" y="3799642"/>
            <a:ext cx="2075940" cy="5793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7AA7DB-66C0-4487-9E6C-8356A7AE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38" y="4378976"/>
            <a:ext cx="2075940" cy="116407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04BF8F-9D4A-4F1A-B9F6-AF29F1A47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637" y="2072925"/>
            <a:ext cx="2075941" cy="17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519" y="2586875"/>
            <a:ext cx="8825659" cy="1885372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были решены все поставленные задачи.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достигнута – протестирована и готова к внедрению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0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2B400-86DA-4731-91B3-E4E87D28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0" y="2425334"/>
            <a:ext cx="9129972" cy="1003666"/>
          </a:xfrm>
        </p:spPr>
        <p:txBody>
          <a:bodyPr/>
          <a:lstStyle/>
          <a:p>
            <a:r>
              <a:rPr lang="ru-RU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7970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7168" y="838200"/>
            <a:ext cx="4546618" cy="706964"/>
          </a:xfrm>
        </p:spPr>
        <p:txBody>
          <a:bodyPr>
            <a:normAutofit fontScale="90000"/>
          </a:bodyPr>
          <a:lstStyle/>
          <a:p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848" y="2328292"/>
            <a:ext cx="8825659" cy="3527076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 заключается в оптимизации работы предприятия,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быстрой подачи еды,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разработки информационной системы. Система позволит уменьшить время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потраченное на заказ блюд, так же время на подачу готовой еды. Позволит уменьшить время поиска данных о поставках. Поможет сократить большое количество бумажной документации.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7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D588-B4D2-4E1B-B810-59C33B6F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474" y="846078"/>
            <a:ext cx="3342618" cy="706964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09DF7-0F8C-4E4E-B1FB-4065708F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848"/>
            <a:ext cx="8825659" cy="3699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курсовой работы: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подсистему электронной записи в организациях и учреждениях здравоохранения</a:t>
            </a:r>
          </a:p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 подачи заказов;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понятие,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персонала ресторана;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 информационной системы.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DFA8-172A-419E-AA90-07C5215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37" y="1026831"/>
            <a:ext cx="4956769" cy="706964"/>
          </a:xfrm>
        </p:spPr>
        <p:txBody>
          <a:bodyPr/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E542C-52A7-4043-8FB8-DCD0A518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9" y="2418509"/>
            <a:ext cx="4369980" cy="251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информационная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сетью ресторанов быстрого питания, направлена на предприятия, которые помогу автоматизировать ведение и учет поставок продуктов, а так же ускорить подачу готовых блюд.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b="4976"/>
          <a:stretch/>
        </p:blipFill>
        <p:spPr>
          <a:xfrm>
            <a:off x="5387264" y="2040312"/>
            <a:ext cx="5361092" cy="33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2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3E97-7192-437B-8B70-D089746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F8636-7B8F-4599-972C-B88352F3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7004"/>
            <a:ext cx="5448091" cy="2242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 MS Access: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таблиц;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экранных форм;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SQL-запросов;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отчётов, выводимых на печать.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85C2F7-96E1-436C-8756-746C4F336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32" y="2157314"/>
            <a:ext cx="3524395" cy="35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8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58618-2CA8-47EA-AAFA-21F5D63E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00060"/>
            <a:ext cx="2058805" cy="20293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B13ED8-3BD3-4FEB-9EF8-DBF51BC9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39" y="2800060"/>
            <a:ext cx="6969950" cy="15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3683053" cy="706964"/>
          </a:xfrm>
        </p:spPr>
        <p:txBody>
          <a:bodyPr/>
          <a:lstStyle/>
          <a:p>
            <a:r>
              <a:rPr lang="ru-RU" dirty="0"/>
              <a:t>Схема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58F946-BB47-4916-BB0A-CD2A9E1E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83" y="2144132"/>
            <a:ext cx="5432048" cy="38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запроса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1AA8E4-2CFB-4822-89A6-E63452E5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48" y="2405201"/>
            <a:ext cx="2786731" cy="13411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ABCF9-5C6D-4B32-AFF6-88598332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5" y="4242176"/>
            <a:ext cx="3627335" cy="9692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36745A-0C09-4080-A33F-C00B5A162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28929"/>
            <a:ext cx="3454444" cy="9824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FCC586-1250-4445-B513-FC1FFA14F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360413"/>
            <a:ext cx="2429667" cy="14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790" y="325514"/>
            <a:ext cx="5537035" cy="837460"/>
          </a:xfrm>
        </p:spPr>
        <p:txBody>
          <a:bodyPr/>
          <a:lstStyle/>
          <a:p>
            <a:r>
              <a:rPr lang="ru-RU" dirty="0"/>
              <a:t>Создание форм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5B0311-58D2-4E0C-924D-4790A3EC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7" y="1329491"/>
            <a:ext cx="7553262" cy="41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83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1246</TotalTime>
  <Words>232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Аспект</vt:lpstr>
      <vt:lpstr>Курсовая работа на тему:  Разработка информационной подсистемы электронной записи в организациях и учреждениях здравоохранения </vt:lpstr>
      <vt:lpstr>Актуальность</vt:lpstr>
      <vt:lpstr>Цели и задачи</vt:lpstr>
      <vt:lpstr>Предметная область</vt:lpstr>
      <vt:lpstr>Средство реализации проекта</vt:lpstr>
      <vt:lpstr>Создание таблиц</vt:lpstr>
      <vt:lpstr>Схема данных</vt:lpstr>
      <vt:lpstr>Создание запроса</vt:lpstr>
      <vt:lpstr>Создание форм</vt:lpstr>
      <vt:lpstr>Создание отчета</vt:lpstr>
      <vt:lpstr>Создание макросов</vt:lpstr>
      <vt:lpstr>Информационная система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 Разработка информационной подсистемы кинотеатра</dc:title>
  <dc:creator>Фетисова Ксения Алексеевна</dc:creator>
  <cp:lastModifiedBy>Группа ИС-33/9</cp:lastModifiedBy>
  <cp:revision>44</cp:revision>
  <dcterms:created xsi:type="dcterms:W3CDTF">2020-03-11T10:46:09Z</dcterms:created>
  <dcterms:modified xsi:type="dcterms:W3CDTF">2023-04-20T12:23:36Z</dcterms:modified>
</cp:coreProperties>
</file>