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548D8-687D-4550-A60D-00E797D1AF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68CB630-8F73-4017-BF76-F19BB208100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ru-RU" b="1" i="0" dirty="0" smtClean="0"/>
            <a:t>Спасибо за внимание!</a:t>
          </a:r>
          <a:endParaRPr lang="ru-RU" dirty="0"/>
        </a:p>
      </dgm:t>
    </dgm:pt>
    <dgm:pt modelId="{01D6F896-2AAF-4D0F-B0CB-FC7079201A94}" type="parTrans" cxnId="{A8D8DF1A-FAE2-4B82-BE7E-1F46982999CB}">
      <dgm:prSet/>
      <dgm:spPr/>
      <dgm:t>
        <a:bodyPr/>
        <a:lstStyle/>
        <a:p>
          <a:endParaRPr lang="ru-RU"/>
        </a:p>
      </dgm:t>
    </dgm:pt>
    <dgm:pt modelId="{17E2C608-BDAE-4643-B5D8-372C27CA53C6}" type="sibTrans" cxnId="{A8D8DF1A-FAE2-4B82-BE7E-1F46982999CB}">
      <dgm:prSet/>
      <dgm:spPr/>
      <dgm:t>
        <a:bodyPr/>
        <a:lstStyle/>
        <a:p>
          <a:endParaRPr lang="ru-RU"/>
        </a:p>
      </dgm:t>
    </dgm:pt>
    <dgm:pt modelId="{0F009634-16AD-4B63-8A9D-FAF0395725CC}" type="pres">
      <dgm:prSet presAssocID="{E01548D8-687D-4550-A60D-00E797D1AF43}" presName="Name0" presStyleCnt="0">
        <dgm:presLayoutVars>
          <dgm:dir/>
          <dgm:resizeHandles val="exact"/>
        </dgm:presLayoutVars>
      </dgm:prSet>
      <dgm:spPr/>
    </dgm:pt>
    <dgm:pt modelId="{E95DA90B-E954-480F-96F2-CB050578DE16}" type="pres">
      <dgm:prSet presAssocID="{768CB630-8F73-4017-BF76-F19BB2081003}" presName="node" presStyleLbl="node1" presStyleIdx="0" presStyleCnt="1">
        <dgm:presLayoutVars>
          <dgm:bulletEnabled val="1"/>
        </dgm:presLayoutVars>
      </dgm:prSet>
      <dgm:spPr/>
    </dgm:pt>
  </dgm:ptLst>
  <dgm:cxnLst>
    <dgm:cxn modelId="{59F1686B-6642-44D3-958D-10D2713E95AF}" type="presOf" srcId="{768CB630-8F73-4017-BF76-F19BB2081003}" destId="{E95DA90B-E954-480F-96F2-CB050578DE16}" srcOrd="0" destOrd="0" presId="urn:microsoft.com/office/officeart/2005/8/layout/process1"/>
    <dgm:cxn modelId="{C1E3D1A0-9A51-4811-9D0B-DEE987CC1DCA}" type="presOf" srcId="{E01548D8-687D-4550-A60D-00E797D1AF43}" destId="{0F009634-16AD-4B63-8A9D-FAF0395725CC}" srcOrd="0" destOrd="0" presId="urn:microsoft.com/office/officeart/2005/8/layout/process1"/>
    <dgm:cxn modelId="{A8D8DF1A-FAE2-4B82-BE7E-1F46982999CB}" srcId="{E01548D8-687D-4550-A60D-00E797D1AF43}" destId="{768CB630-8F73-4017-BF76-F19BB2081003}" srcOrd="0" destOrd="0" parTransId="{01D6F896-2AAF-4D0F-B0CB-FC7079201A94}" sibTransId="{17E2C608-BDAE-4643-B5D8-372C27CA53C6}"/>
    <dgm:cxn modelId="{2FDD55EE-2084-4D1A-8865-60B632E8EF41}" type="presParOf" srcId="{0F009634-16AD-4B63-8A9D-FAF0395725CC}" destId="{E95DA90B-E954-480F-96F2-CB050578DE1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DA90B-E954-480F-96F2-CB050578DE16}">
      <dsp:nvSpPr>
        <dsp:cNvPr id="0" name=""/>
        <dsp:cNvSpPr/>
      </dsp:nvSpPr>
      <dsp:spPr>
        <a:xfrm>
          <a:off x="4457" y="0"/>
          <a:ext cx="9121056" cy="100366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b="1" i="0" kern="1200" dirty="0" smtClean="0"/>
            <a:t>Спасибо за внимание!</a:t>
          </a:r>
          <a:endParaRPr lang="ru-RU" sz="4300" kern="1200" dirty="0"/>
        </a:p>
      </dsp:txBody>
      <dsp:txXfrm>
        <a:off x="33853" y="29396"/>
        <a:ext cx="9062264" cy="944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62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3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3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7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8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8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1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7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0140" y="2490992"/>
            <a:ext cx="7724781" cy="1569117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подсистемы </a:t>
            </a: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</a:t>
            </a:r>
            <a:r>
              <a:rPr lang="ru-RU" sz="2400" u="sng" dirty="0"/>
              <a:t/>
            </a: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3712" y="3935079"/>
            <a:ext cx="6760022" cy="50951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09.02.07 Информационные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1"/>
          <p:cNvPicPr/>
          <p:nvPr/>
        </p:nvPicPr>
        <p:blipFill>
          <a:blip r:embed="rId2" cstate="print"/>
          <a:srcRect b="42105"/>
          <a:stretch>
            <a:fillRect/>
          </a:stretch>
        </p:blipFill>
        <p:spPr bwMode="auto">
          <a:xfrm>
            <a:off x="0" y="-31233"/>
            <a:ext cx="12192000" cy="175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3063" y="4829077"/>
            <a:ext cx="470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85000"/>
                  </a:schemeClr>
                </a:solidFill>
              </a:rPr>
              <a:t>Студент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: Ахтамов Вадим Маратович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Руководитель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: Зяблов Евгений Игоревич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007" y="5960225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Москва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202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ru-RU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отчета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E15CD-5CD0-4B4A-856D-280CCACC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71" y="1766222"/>
            <a:ext cx="5806758" cy="43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81" y="392074"/>
            <a:ext cx="5084274" cy="890726"/>
          </a:xfrm>
        </p:spPr>
        <p:txBody>
          <a:bodyPr/>
          <a:lstStyle/>
          <a:p>
            <a:r>
              <a:rPr lang="ru-RU" dirty="0"/>
              <a:t>Создание макросов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7" y="2340495"/>
            <a:ext cx="2898380" cy="41254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8" y="2785973"/>
            <a:ext cx="2610214" cy="12860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9" y="4651573"/>
            <a:ext cx="2610214" cy="12955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DCE55F-63B9-4F45-875C-AA2F26734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309" y="657143"/>
            <a:ext cx="3587816" cy="15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27652" cy="837460"/>
          </a:xfrm>
        </p:spPr>
        <p:txBody>
          <a:bodyPr/>
          <a:lstStyle/>
          <a:p>
            <a:r>
              <a:rPr lang="ru-RU" dirty="0"/>
              <a:t>Информационная система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5F863-27B8-4AC0-9887-64299CD8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26" y="2072926"/>
            <a:ext cx="2006827" cy="1896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FF9FBC-EE80-450B-B156-4336784F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36" y="3969285"/>
            <a:ext cx="1979210" cy="16293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048CD0-D2FA-47EA-B290-C452C19C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37" y="3799642"/>
            <a:ext cx="2075940" cy="5793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7AA7DB-66C0-4487-9E6C-8356A7AE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38" y="4378976"/>
            <a:ext cx="2075940" cy="116407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04BF8F-9D4A-4F1A-B9F6-AF29F1A47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637" y="2072925"/>
            <a:ext cx="2075941" cy="17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519" y="2586875"/>
            <a:ext cx="8825659" cy="1885372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были решены все поставленные задачи.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достигнута – протестирована и готова к внедрению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79416936"/>
              </p:ext>
            </p:extLst>
          </p:nvPr>
        </p:nvGraphicFramePr>
        <p:xfrm>
          <a:off x="518960" y="2425334"/>
          <a:ext cx="9129972" cy="100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7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7168" y="838200"/>
            <a:ext cx="4546618" cy="706964"/>
          </a:xfrm>
        </p:spPr>
        <p:txBody>
          <a:bodyPr>
            <a:normAutofit fontScale="90000"/>
          </a:bodyPr>
          <a:lstStyle/>
          <a:p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848" y="2328292"/>
            <a:ext cx="8825659" cy="3527076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 заключается в оптимизации работы предприятия,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быстрой подачи еды,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разработки информационной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Система позволит уменьшить время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потраченное на заказ блюд, так же время на подачу готовой еды. Позволит уменьшить время поиска данных о поставках. Поможет сократить большое количество бумажной документации.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D588-B4D2-4E1B-B810-59C33B6F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473" y="846078"/>
            <a:ext cx="3767861" cy="706964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09DF7-0F8C-4E4E-B1FB-4065708F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848"/>
            <a:ext cx="8825659" cy="3699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курсовой работы: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подсистему электронной записи в организациях и учреждениях здравоохранения</a:t>
            </a:r>
          </a:p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 подачи заказов;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понятие,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персонала ресторана;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 информационной системы.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DFA8-172A-419E-AA90-07C5215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37" y="1026831"/>
            <a:ext cx="4956769" cy="706964"/>
          </a:xfrm>
        </p:spPr>
        <p:txBody>
          <a:bodyPr/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E542C-52A7-4043-8FB8-DCD0A518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9" y="2418509"/>
            <a:ext cx="4369980" cy="251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информационная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управления сетью ресторанов быстрого питания, направлена на предприятия, которые помогу автоматизировать ведение и учет поставок продуктов, а так же ускорить подачу готовых блюд.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b="4976"/>
          <a:stretch/>
        </p:blipFill>
        <p:spPr>
          <a:xfrm>
            <a:off x="5387264" y="2040312"/>
            <a:ext cx="5361092" cy="33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3E97-7192-437B-8B70-D089746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F8636-7B8F-4599-972C-B88352F3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7004"/>
            <a:ext cx="5448091" cy="2242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 MS Access: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таблиц;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экранных форм;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SQL-запросов;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отчётов, выводимых на печать.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54" y="1837111"/>
            <a:ext cx="4580313" cy="45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66" y="1686155"/>
            <a:ext cx="10016709" cy="26823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6" y="1686155"/>
            <a:ext cx="189574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561" y="549719"/>
            <a:ext cx="4938275" cy="706964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8" y="1449998"/>
            <a:ext cx="7561993" cy="50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запроса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73" y="1853248"/>
            <a:ext cx="2638793" cy="11622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143" y="1853248"/>
            <a:ext cx="2600688" cy="6668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08" y="1853248"/>
            <a:ext cx="4134427" cy="8668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324" y="4005881"/>
            <a:ext cx="318179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790" y="325514"/>
            <a:ext cx="5537035" cy="837460"/>
          </a:xfrm>
        </p:spPr>
        <p:txBody>
          <a:bodyPr/>
          <a:lstStyle/>
          <a:p>
            <a:r>
              <a:rPr lang="ru-RU" dirty="0"/>
              <a:t>Создание форм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5B0311-58D2-4E0C-924D-4790A3EC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7" y="1329491"/>
            <a:ext cx="7553262" cy="41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1354</TotalTime>
  <Words>227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Ион</vt:lpstr>
      <vt:lpstr>Курсовая работа на тему:  Разработка информационной подсистемы ресторана </vt:lpstr>
      <vt:lpstr>Актуальность</vt:lpstr>
      <vt:lpstr>Цели и задачи</vt:lpstr>
      <vt:lpstr>Предметная область</vt:lpstr>
      <vt:lpstr>Средство реализации проекта</vt:lpstr>
      <vt:lpstr>Создание таблиц</vt:lpstr>
      <vt:lpstr>Схема данных</vt:lpstr>
      <vt:lpstr>Создание запроса</vt:lpstr>
      <vt:lpstr>Создание форм</vt:lpstr>
      <vt:lpstr>Создание отчета</vt:lpstr>
      <vt:lpstr>Создание макросов</vt:lpstr>
      <vt:lpstr>Информационная система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 Разработка информационной подсистемы кинотеатра</dc:title>
  <dc:creator>Фетисова Ксения Алексеевна</dc:creator>
  <cp:lastModifiedBy>Ахтамов Вадим Маратович</cp:lastModifiedBy>
  <cp:revision>59</cp:revision>
  <dcterms:created xsi:type="dcterms:W3CDTF">2020-03-11T10:46:09Z</dcterms:created>
  <dcterms:modified xsi:type="dcterms:W3CDTF">2023-04-25T11:37:20Z</dcterms:modified>
</cp:coreProperties>
</file>