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4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385515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385171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149292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174685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103697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D929B58-1610-4106-B81C-ECBF26C4C430}" type="datetimeFigureOut">
              <a:rPr lang="en-US" smtClean="0"/>
              <a:t>10/31/2022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201895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D929B58-1610-4106-B81C-ECBF26C4C430}" type="datetimeFigureOut">
              <a:rPr lang="en-US" smtClean="0"/>
              <a:t>10/31/2022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267042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4D929B58-1610-4106-B81C-ECBF26C4C430}" type="datetimeFigureOut">
              <a:rPr lang="en-US" smtClean="0"/>
              <a:t>10/31/2022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249774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D929B58-1610-4106-B81C-ECBF26C4C430}" type="datetimeFigureOut">
              <a:rPr lang="en-US" smtClean="0"/>
              <a:t>10/31/2022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362697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D929B58-1610-4106-B81C-ECBF26C4C430}" type="datetimeFigureOut">
              <a:rPr lang="en-US" smtClean="0"/>
              <a:t>10/31/2022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326677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D929B58-1610-4106-B81C-ECBF26C4C430}" type="datetimeFigureOut">
              <a:rPr lang="en-US" smtClean="0"/>
              <a:t>10/31/2022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D57FE8-0118-42AC-A0D3-9649C5669B5E}" type="slidenum">
              <a:rPr lang="en-US" smtClean="0"/>
              <a:t>‹N°›</a:t>
            </a:fld>
            <a:endParaRPr lang="en-US"/>
          </a:p>
        </p:txBody>
      </p:sp>
    </p:spTree>
    <p:extLst>
      <p:ext uri="{BB962C8B-B14F-4D97-AF65-F5344CB8AC3E}">
        <p14:creationId xmlns:p14="http://schemas.microsoft.com/office/powerpoint/2010/main" val="225562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29B58-1610-4106-B81C-ECBF26C4C430}" type="datetimeFigureOut">
              <a:rPr lang="en-US" smtClean="0"/>
              <a:t>10/31/2022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57FE8-0118-42AC-A0D3-9649C5669B5E}" type="slidenum">
              <a:rPr lang="en-US" smtClean="0"/>
              <a:t>‹N°›</a:t>
            </a:fld>
            <a:endParaRPr lang="en-US"/>
          </a:p>
        </p:txBody>
      </p:sp>
    </p:spTree>
    <p:extLst>
      <p:ext uri="{BB962C8B-B14F-4D97-AF65-F5344CB8AC3E}">
        <p14:creationId xmlns:p14="http://schemas.microsoft.com/office/powerpoint/2010/main" val="7651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8800" b="1" dirty="0" smtClean="0">
                <a:solidFill>
                  <a:srgbClr val="FF0000"/>
                </a:solidFill>
              </a:rPr>
              <a:t>Web Fundamentals</a:t>
            </a:r>
            <a:endParaRPr lang="en-US" sz="8800" b="1" dirty="0">
              <a:solidFill>
                <a:srgbClr val="FF0000"/>
              </a:solidFill>
            </a:endParaRPr>
          </a:p>
        </p:txBody>
      </p:sp>
      <p:sp>
        <p:nvSpPr>
          <p:cNvPr id="3" name="Sous-titr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6000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3436" y="0"/>
            <a:ext cx="3932237" cy="839337"/>
          </a:xfrm>
        </p:spPr>
        <p:txBody>
          <a:bodyPr>
            <a:normAutofit fontScale="90000"/>
          </a:bodyPr>
          <a:lstStyle/>
          <a:p>
            <a:r>
              <a:rPr lang="en-US" dirty="0" smtClean="0">
                <a:solidFill>
                  <a:schemeClr val="accent1"/>
                </a:solidFill>
              </a:rPr>
              <a:t>How does the web work?</a:t>
            </a:r>
            <a:endParaRPr lang="en-US" dirty="0">
              <a:solidFill>
                <a:schemeClr val="accent1"/>
              </a:solidFill>
            </a:endParaRPr>
          </a:p>
        </p:txBody>
      </p:sp>
      <p:sp>
        <p:nvSpPr>
          <p:cNvPr id="5" name="Espace réservé du texte 4"/>
          <p:cNvSpPr>
            <a:spLocks noGrp="1"/>
          </p:cNvSpPr>
          <p:nvPr>
            <p:ph type="body" sz="half" idx="2"/>
          </p:nvPr>
        </p:nvSpPr>
        <p:spPr>
          <a:xfrm>
            <a:off x="0" y="839337"/>
            <a:ext cx="12192000" cy="5820770"/>
          </a:xfrm>
        </p:spPr>
        <p:txBody>
          <a:bodyPr>
            <a:noAutofit/>
          </a:bodyPr>
          <a:lstStyle/>
          <a:p>
            <a:r>
              <a:rPr lang="en-US" b="1" dirty="0"/>
              <a:t>How the web works</a:t>
            </a:r>
          </a:p>
          <a:p>
            <a:r>
              <a:rPr lang="en-US" dirty="0"/>
              <a:t>When you type or click a URL into your browser, a request is sent to your Internet Service Provider.</a:t>
            </a:r>
          </a:p>
          <a:p>
            <a:r>
              <a:rPr lang="en-US" dirty="0"/>
              <a:t>The Internet Service Provider then communicates with DNS (Domain Name System) and checks the IP address for the server that hosts your website.</a:t>
            </a:r>
          </a:p>
          <a:p>
            <a:r>
              <a:rPr lang="en-US" dirty="0"/>
              <a:t>Internet service providers after receiving the IP address of the destination server sends it to your browser.</a:t>
            </a:r>
          </a:p>
          <a:p>
            <a:r>
              <a:rPr lang="en-US" dirty="0"/>
              <a:t>Now, the browser sticks this request into a virtual envelope called packets and wraps it with specific information for your request including the IP address of that server.</a:t>
            </a:r>
          </a:p>
          <a:p>
            <a:r>
              <a:rPr lang="en-US" dirty="0"/>
              <a:t>The IP address of the packet tells that where is the server located.</a:t>
            </a:r>
          </a:p>
          <a:p>
            <a:r>
              <a:rPr lang="en-US" dirty="0"/>
              <a:t>After reaching the packet to the server.</a:t>
            </a:r>
          </a:p>
          <a:p>
            <a:r>
              <a:rPr lang="en-US" dirty="0"/>
              <a:t>The server then reads the request and if the web page exists it ready the web page to send by pulling its information from the database.</a:t>
            </a:r>
          </a:p>
          <a:p>
            <a:r>
              <a:rPr lang="en-US" dirty="0"/>
              <a:t>But there’s a catch too, that web pages made of images and text are too heavy to send in one go.</a:t>
            </a:r>
          </a:p>
          <a:p>
            <a:r>
              <a:rPr lang="en-US" dirty="0"/>
              <a:t>Likewise, for the internet to work efficiently the heavy page got </a:t>
            </a:r>
            <a:r>
              <a:rPr lang="en-US" dirty="0" err="1"/>
              <a:t>polarised</a:t>
            </a:r>
            <a:r>
              <a:rPr lang="en-US" dirty="0"/>
              <a:t> into many tiny packets.</a:t>
            </a:r>
          </a:p>
          <a:p>
            <a:r>
              <a:rPr lang="en-US" dirty="0"/>
              <a:t>Packets of data each one wraps with all the information needed to rebuild itself on the client-side.</a:t>
            </a:r>
          </a:p>
          <a:p>
            <a:r>
              <a:rPr lang="en-US" dirty="0"/>
              <a:t>Now, the journey to the destination begins, and it's not a direct one.</a:t>
            </a:r>
            <a:br>
              <a:rPr lang="en-US" dirty="0"/>
            </a:br>
            <a:r>
              <a:rPr lang="en-US" dirty="0"/>
              <a:t>It requires hopping from server to server until the webpage gets arrived on the client-side.</a:t>
            </a:r>
          </a:p>
          <a:p>
            <a:r>
              <a:rPr lang="en-US" dirty="0"/>
              <a:t>Once arrived the browser then converts all the code into human-readable content.</a:t>
            </a:r>
          </a:p>
          <a:p>
            <a:r>
              <a:rPr lang="en-US" dirty="0"/>
              <a:t>This embarks the end of an epic journey that happens within a fraction of a second along with many trillions and trillions of similar journeys.</a:t>
            </a:r>
          </a:p>
        </p:txBody>
      </p:sp>
    </p:spTree>
    <p:extLst>
      <p:ext uri="{BB962C8B-B14F-4D97-AF65-F5344CB8AC3E}">
        <p14:creationId xmlns:p14="http://schemas.microsoft.com/office/powerpoint/2010/main" val="318296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4" name="Espace réservé du contenu 3"/>
          <p:cNvPicPr>
            <a:picLocks noGrp="1" noChangeAspect="1"/>
          </p:cNvPicPr>
          <p:nvPr>
            <p:ph idx="1"/>
          </p:nvPr>
        </p:nvPicPr>
        <p:blipFill>
          <a:blip r:embed="rId2"/>
          <a:stretch>
            <a:fillRect/>
          </a:stretch>
        </p:blipFill>
        <p:spPr>
          <a:xfrm>
            <a:off x="658596" y="1690687"/>
            <a:ext cx="10190237" cy="3741121"/>
          </a:xfrm>
          <a:prstGeom prst="rect">
            <a:avLst/>
          </a:prstGeom>
        </p:spPr>
      </p:pic>
    </p:spTree>
    <p:extLst>
      <p:ext uri="{BB962C8B-B14F-4D97-AF65-F5344CB8AC3E}">
        <p14:creationId xmlns:p14="http://schemas.microsoft.com/office/powerpoint/2010/main" val="344356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What do you need to be a web developer?</a:t>
            </a:r>
            <a:endParaRPr lang="en-US" dirty="0">
              <a:solidFill>
                <a:schemeClr val="accent1"/>
              </a:solidFill>
            </a:endParaRPr>
          </a:p>
        </p:txBody>
      </p:sp>
      <p:sp>
        <p:nvSpPr>
          <p:cNvPr id="3" name="Espace réservé du contenu 2"/>
          <p:cNvSpPr>
            <a:spLocks noGrp="1"/>
          </p:cNvSpPr>
          <p:nvPr>
            <p:ph idx="1"/>
          </p:nvPr>
        </p:nvSpPr>
        <p:spPr/>
        <p:txBody>
          <a:bodyPr>
            <a:normAutofit fontScale="85000" lnSpcReduction="10000"/>
          </a:bodyPr>
          <a:lstStyle/>
          <a:p>
            <a:pPr marL="0" indent="0">
              <a:buNone/>
            </a:pPr>
            <a:r>
              <a:rPr lang="en-US" dirty="0" smtClean="0"/>
              <a:t>The part of the website that a visitor can see on their screen is called the frontend, you will have to come up with a suitable design for the website. (Often, the client, i.e. your customer, will tell you what kind of design they want.) Then, you will have to implement that design in the form of code using the best possible, most suitable coding technologies. The code should reflect the pre-decided design as accurately as possible. So, learning to code is a must for developers.</a:t>
            </a:r>
          </a:p>
          <a:p>
            <a:pPr marL="0" indent="0">
              <a:buNone/>
            </a:pPr>
            <a:r>
              <a:rPr lang="en-US" dirty="0" smtClean="0"/>
              <a:t>Everything that you cannot show the website visitor on the screen makes up the backend. To launch a website on the Internet, you need to host it somewhere. So, you should be able to choose perfect hosting, too. If the site has a form that asks the visitor to enter some information, that information needs to be taken somewhere so it can be stored safely. There should also exist a mechanism to fetch and display already-stored data on the screen if a user asks for it. Setting up all of this (and much more!) is what a backend developer does.</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69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normAutofit fontScale="92500" lnSpcReduction="20000"/>
          </a:bodyPr>
          <a:lstStyle/>
          <a:p>
            <a:r>
              <a:rPr lang="en-US" dirty="0" smtClean="0"/>
              <a:t>The “Full-stack” Experience</a:t>
            </a:r>
          </a:p>
          <a:p>
            <a:r>
              <a:rPr lang="en-US" dirty="0" smtClean="0"/>
              <a:t>The frontend and backend technologies </a:t>
            </a:r>
            <a:r>
              <a:rPr lang="en-US" dirty="0" err="1" smtClean="0"/>
              <a:t>combinedly</a:t>
            </a:r>
            <a:r>
              <a:rPr lang="en-US" dirty="0" smtClean="0"/>
              <a:t> form the full-stack.</a:t>
            </a:r>
          </a:p>
          <a:p>
            <a:endParaRPr lang="en-US" dirty="0" smtClean="0"/>
          </a:p>
          <a:p>
            <a:r>
              <a:rPr lang="en-US" dirty="0" smtClean="0"/>
              <a:t>When a person has gained expertise in both frontend and backend technologies, they are capable of creating an entire proper website on their own. We call them “full-stack developers”. Most web developers aim to be that good.</a:t>
            </a:r>
          </a:p>
          <a:p>
            <a:endParaRPr lang="en-US" dirty="0" smtClean="0"/>
          </a:p>
          <a:p>
            <a:r>
              <a:rPr lang="en-US" dirty="0" smtClean="0"/>
              <a:t>To achieve this prestigious status, you would have to learn the various kinds of development stacks that are common in the industry. A stack consists of all types of development technologies such as programming languages, frameworks, servers, and databases.</a:t>
            </a:r>
            <a:endParaRPr lang="en-US" dirty="0"/>
          </a:p>
        </p:txBody>
      </p:sp>
    </p:spTree>
    <p:extLst>
      <p:ext uri="{BB962C8B-B14F-4D97-AF65-F5344CB8AC3E}">
        <p14:creationId xmlns:p14="http://schemas.microsoft.com/office/powerpoint/2010/main" val="322617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4000" b="1" dirty="0" smtClean="0">
                <a:solidFill>
                  <a:schemeClr val="accent1"/>
                </a:solidFill>
              </a:rPr>
              <a:t>Why did you choose to learn web development?</a:t>
            </a:r>
            <a:br>
              <a:rPr lang="en-US" sz="4000" b="1" dirty="0" smtClean="0">
                <a:solidFill>
                  <a:schemeClr val="accent1"/>
                </a:solidFill>
              </a:rPr>
            </a:br>
            <a:endParaRPr lang="en-US" sz="4000" b="1" dirty="0">
              <a:solidFill>
                <a:schemeClr val="accent1"/>
              </a:solidFill>
            </a:endParaRPr>
          </a:p>
        </p:txBody>
      </p:sp>
      <p:sp>
        <p:nvSpPr>
          <p:cNvPr id="3" name="Espace réservé du contenu 2"/>
          <p:cNvSpPr>
            <a:spLocks noGrp="1"/>
          </p:cNvSpPr>
          <p:nvPr>
            <p:ph idx="1"/>
          </p:nvPr>
        </p:nvSpPr>
        <p:spPr/>
        <p:txBody>
          <a:bodyPr/>
          <a:lstStyle/>
          <a:p>
            <a:r>
              <a:rPr lang="en-US" dirty="0" smtClean="0"/>
              <a:t>Web Developers Have Diverse Opportunities</a:t>
            </a:r>
          </a:p>
          <a:p>
            <a:r>
              <a:rPr lang="en-US" dirty="0" smtClean="0"/>
              <a:t>Web Developers Get to Be Creative</a:t>
            </a:r>
          </a:p>
          <a:p>
            <a:r>
              <a:rPr lang="en-US" dirty="0" smtClean="0"/>
              <a:t>Web Developers Have Flexibility</a:t>
            </a:r>
          </a:p>
          <a:p>
            <a:r>
              <a:rPr lang="en-US" dirty="0" smtClean="0"/>
              <a:t>Web Developers Are In-Demand</a:t>
            </a:r>
          </a:p>
          <a:p>
            <a:r>
              <a:rPr lang="en-US"/>
              <a:t>You Can Work From Anywhere</a:t>
            </a:r>
          </a:p>
          <a:p>
            <a:endParaRPr lang="en-US" dirty="0"/>
          </a:p>
        </p:txBody>
      </p:sp>
    </p:spTree>
    <p:extLst>
      <p:ext uri="{BB962C8B-B14F-4D97-AF65-F5344CB8AC3E}">
        <p14:creationId xmlns:p14="http://schemas.microsoft.com/office/powerpoint/2010/main" val="28205905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588</Words>
  <Application>Microsoft Office PowerPoint</Application>
  <PresentationFormat>Grand écran</PresentationFormat>
  <Paragraphs>32</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Web Fundamentals</vt:lpstr>
      <vt:lpstr>How does the web work?</vt:lpstr>
      <vt:lpstr>Présentation PowerPoint</vt:lpstr>
      <vt:lpstr>What do you need to be a web developer?</vt:lpstr>
      <vt:lpstr>Présentation PowerPoint</vt:lpstr>
      <vt:lpstr>Why did you choose to learn web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dc:title>
  <dc:creator>Karim</dc:creator>
  <cp:lastModifiedBy>Karim</cp:lastModifiedBy>
  <cp:revision>4</cp:revision>
  <dcterms:created xsi:type="dcterms:W3CDTF">2022-10-31T11:10:29Z</dcterms:created>
  <dcterms:modified xsi:type="dcterms:W3CDTF">2022-10-31T11:38:12Z</dcterms:modified>
</cp:coreProperties>
</file>