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66" r:id="rId5"/>
    <p:sldId id="268" r:id="rId6"/>
    <p:sldId id="258" r:id="rId7"/>
    <p:sldId id="270" r:id="rId8"/>
    <p:sldId id="271" r:id="rId9"/>
    <p:sldId id="278" r:id="rId10"/>
    <p:sldId id="261" r:id="rId11"/>
    <p:sldId id="265" r:id="rId12"/>
    <p:sldId id="272" r:id="rId13"/>
    <p:sldId id="279" r:id="rId14"/>
    <p:sldId id="275" r:id="rId15"/>
    <p:sldId id="276" r:id="rId16"/>
    <p:sldId id="280" r:id="rId17"/>
    <p:sldId id="273" r:id="rId18"/>
    <p:sldId id="274" r:id="rId1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6A26"/>
    <a:srgbClr val="111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2" autoAdjust="0"/>
    <p:restoredTop sz="94660"/>
  </p:normalViewPr>
  <p:slideViewPr>
    <p:cSldViewPr>
      <p:cViewPr>
        <p:scale>
          <a:sx n="75" d="100"/>
          <a:sy n="75" d="100"/>
        </p:scale>
        <p:origin x="-1560" y="-10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020491"/>
            <a:ext cx="7772400" cy="1102519"/>
          </a:xfrm>
          <a:noFill/>
          <a:effectLst>
            <a:softEdge rad="0"/>
          </a:effectLst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165816"/>
            <a:ext cx="6400800" cy="106328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47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1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45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9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87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41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8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2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41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62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00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DB70-F1E5-449B-8454-B7E3E57C209B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24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Roboto" pitchFamily="2" charset="0"/>
          <a:ea typeface="Roboto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 smtClean="0"/>
              <a:t>Harmonische Lage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Florian Neuweiler</a:t>
            </a:r>
          </a:p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47058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08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Teilverhältnis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48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Doppelverhältnis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6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Harmonische Lage und Doppelverhältnis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31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Harmonische Lage in der Gestaltung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429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Zentralperspektive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9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Satzspiegel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00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Gestaltungsraster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85800" y="3363838"/>
            <a:ext cx="7772400" cy="1102519"/>
          </a:xfrm>
        </p:spPr>
        <p:txBody>
          <a:bodyPr/>
          <a:lstStyle/>
          <a:p>
            <a:r>
              <a:rPr lang="de-DE" dirty="0" smtClean="0"/>
              <a:t>Vielen Dank für eure Aufmerksamkeit!!!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3779912" y="1594847"/>
            <a:ext cx="1584176" cy="1584176"/>
            <a:chOff x="3563888" y="3219822"/>
            <a:chExt cx="1584176" cy="1584176"/>
          </a:xfrm>
        </p:grpSpPr>
        <p:sp>
          <p:nvSpPr>
            <p:cNvPr id="7" name="Halbbogen 6"/>
            <p:cNvSpPr/>
            <p:nvPr/>
          </p:nvSpPr>
          <p:spPr>
            <a:xfrm rot="10800000">
              <a:off x="3563888" y="3219822"/>
              <a:ext cx="1584176" cy="1584176"/>
            </a:xfrm>
            <a:prstGeom prst="blockArc">
              <a:avLst>
                <a:gd name="adj1" fmla="val 11683882"/>
                <a:gd name="adj2" fmla="val 20656742"/>
                <a:gd name="adj3" fmla="val 1153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3854326" y="3651870"/>
              <a:ext cx="1003298" cy="360040"/>
              <a:chOff x="3923928" y="3651870"/>
              <a:chExt cx="1003298" cy="360040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3923928" y="3651870"/>
                <a:ext cx="360040" cy="3600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4567186" y="3651870"/>
                <a:ext cx="360040" cy="3600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72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093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feil nach rechts 15"/>
          <p:cNvSpPr/>
          <p:nvPr/>
        </p:nvSpPr>
        <p:spPr>
          <a:xfrm>
            <a:off x="-11009" y="883789"/>
            <a:ext cx="9155010" cy="1237946"/>
          </a:xfrm>
          <a:prstGeom prst="rightArrow">
            <a:avLst>
              <a:gd name="adj1" fmla="val 50000"/>
              <a:gd name="adj2" fmla="val 8385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748256" y="1333485"/>
            <a:ext cx="309212" cy="2278214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651882" y="1251782"/>
            <a:ext cx="501960" cy="50196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-11010" y="510971"/>
            <a:ext cx="182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effectLst/>
              </a:rPr>
              <a:t>Geometrischer Zugang</a:t>
            </a:r>
            <a:endParaRPr lang="de-DE" dirty="0">
              <a:effectLst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153842" y="2192173"/>
            <a:ext cx="1649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effectLst/>
              </a:rPr>
              <a:t>Konstruktion</a:t>
            </a:r>
            <a:endParaRPr lang="de-DE" sz="1600" dirty="0">
              <a:effectLst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714647" y="2173235"/>
            <a:ext cx="376430" cy="37643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1153842" y="2821945"/>
            <a:ext cx="1649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effectLst/>
              </a:rPr>
              <a:t>Definition</a:t>
            </a:r>
            <a:endParaRPr lang="de-DE" sz="1600" dirty="0">
              <a:effectLst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714647" y="2803007"/>
            <a:ext cx="376430" cy="37643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2978358" y="1333485"/>
            <a:ext cx="309212" cy="2278214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2881984" y="1251782"/>
            <a:ext cx="501960" cy="50196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Ellipse 26"/>
          <p:cNvSpPr/>
          <p:nvPr/>
        </p:nvSpPr>
        <p:spPr>
          <a:xfrm>
            <a:off x="2944749" y="2173235"/>
            <a:ext cx="376430" cy="37643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Ellipse 27"/>
          <p:cNvSpPr/>
          <p:nvPr/>
        </p:nvSpPr>
        <p:spPr>
          <a:xfrm>
            <a:off x="2944749" y="2803007"/>
            <a:ext cx="376430" cy="37643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382837" y="2192173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effectLst/>
              </a:rPr>
              <a:t>Teilverhältnis</a:t>
            </a:r>
            <a:endParaRPr lang="de-DE" sz="1600" dirty="0">
              <a:effectLst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383944" y="2821945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effectLst/>
              </a:rPr>
              <a:t>Doppelverhältnis</a:t>
            </a:r>
            <a:endParaRPr lang="de-DE" sz="1600" dirty="0">
              <a:effectLst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2219092" y="510971"/>
            <a:ext cx="182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effectLst/>
              </a:rPr>
              <a:t>Rechnerischer Zugang</a:t>
            </a:r>
            <a:endParaRPr lang="de-DE" dirty="0">
              <a:effectLst/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928278" y="3456899"/>
            <a:ext cx="2204685" cy="3096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1057468" y="3446269"/>
            <a:ext cx="1920890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50" dirty="0" smtClean="0">
                <a:solidFill>
                  <a:schemeClr val="bg2">
                    <a:lumMod val="90000"/>
                    <a:lumOff val="10000"/>
                  </a:schemeClr>
                </a:solidFill>
                <a:effectLst/>
              </a:rPr>
              <a:t>Projektive Invariante</a:t>
            </a:r>
            <a:endParaRPr lang="de-DE" sz="1550" dirty="0">
              <a:solidFill>
                <a:schemeClr val="bg2">
                  <a:lumMod val="90000"/>
                  <a:lumOff val="10000"/>
                </a:schemeClr>
              </a:solidFill>
              <a:effectLst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714647" y="3423484"/>
            <a:ext cx="376430" cy="37643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Ellipse 46"/>
          <p:cNvSpPr/>
          <p:nvPr/>
        </p:nvSpPr>
        <p:spPr>
          <a:xfrm>
            <a:off x="2950210" y="3423484"/>
            <a:ext cx="376430" cy="37643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Rechteck 75"/>
          <p:cNvSpPr/>
          <p:nvPr/>
        </p:nvSpPr>
        <p:spPr>
          <a:xfrm>
            <a:off x="5619507" y="1333485"/>
            <a:ext cx="309212" cy="165773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/>
        </p:nvSpPr>
        <p:spPr>
          <a:xfrm>
            <a:off x="5523133" y="1251782"/>
            <a:ext cx="501960" cy="50196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Ellipse 77"/>
          <p:cNvSpPr/>
          <p:nvPr/>
        </p:nvSpPr>
        <p:spPr>
          <a:xfrm>
            <a:off x="5585898" y="2173235"/>
            <a:ext cx="376430" cy="37643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9" name="Ellipse 78"/>
          <p:cNvSpPr/>
          <p:nvPr/>
        </p:nvSpPr>
        <p:spPr>
          <a:xfrm>
            <a:off x="5585898" y="2803007"/>
            <a:ext cx="376430" cy="37643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Textfeld 79"/>
          <p:cNvSpPr txBox="1"/>
          <p:nvPr/>
        </p:nvSpPr>
        <p:spPr>
          <a:xfrm>
            <a:off x="6023986" y="2192173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effectLst/>
              </a:rPr>
              <a:t>Zentralperspektive</a:t>
            </a:r>
            <a:endParaRPr lang="de-DE" sz="1600" dirty="0">
              <a:effectLst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6025093" y="2821945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effectLst/>
              </a:rPr>
              <a:t>Layout Gestaltung</a:t>
            </a:r>
            <a:endParaRPr lang="de-DE" sz="1600" dirty="0">
              <a:effectLst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4860241" y="649470"/>
            <a:ext cx="182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effectLst/>
              </a:rPr>
              <a:t>In der Gestaltung</a:t>
            </a:r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25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Harmonische Lage geometrisch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8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erade Verbindung 49"/>
          <p:cNvCxnSpPr/>
          <p:nvPr/>
        </p:nvCxnSpPr>
        <p:spPr>
          <a:xfrm>
            <a:off x="3168000" y="627534"/>
            <a:ext cx="288000" cy="3384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>
            <a:off x="1835696" y="1512000"/>
            <a:ext cx="2304256" cy="2538000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2555776" y="1275606"/>
            <a:ext cx="1800000" cy="2664296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1907704" y="1347614"/>
            <a:ext cx="5544616" cy="25202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583668" y="3651870"/>
            <a:ext cx="597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6922194" y="3579862"/>
            <a:ext cx="144016" cy="14401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2051720" y="627534"/>
            <a:ext cx="1296144" cy="3384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059832" y="627534"/>
            <a:ext cx="1224136" cy="3384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4086000" y="3579862"/>
            <a:ext cx="144000" cy="14401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3348000" y="3579862"/>
            <a:ext cx="144016" cy="14401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2123728" y="3579862"/>
            <a:ext cx="144016" cy="14401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34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erade Verbindung 13"/>
          <p:cNvCxnSpPr/>
          <p:nvPr/>
        </p:nvCxnSpPr>
        <p:spPr>
          <a:xfrm>
            <a:off x="1223628" y="2016000"/>
            <a:ext cx="6696744" cy="0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/>
        </p:nvGrpSpPr>
        <p:grpSpPr>
          <a:xfrm>
            <a:off x="1583668" y="627534"/>
            <a:ext cx="5976664" cy="3422466"/>
            <a:chOff x="1583668" y="627534"/>
            <a:chExt cx="5976664" cy="3422466"/>
          </a:xfrm>
        </p:grpSpPr>
        <p:cxnSp>
          <p:nvCxnSpPr>
            <p:cNvPr id="50" name="Gerade Verbindung 49"/>
            <p:cNvCxnSpPr/>
            <p:nvPr/>
          </p:nvCxnSpPr>
          <p:spPr>
            <a:xfrm>
              <a:off x="3168000" y="627534"/>
              <a:ext cx="288000" cy="33843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>
              <a:off x="2555776" y="1275606"/>
              <a:ext cx="1800200" cy="2664296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1835696" y="1512000"/>
              <a:ext cx="2304256" cy="2538000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>
              <a:off x="1907704" y="1347614"/>
              <a:ext cx="5544616" cy="25202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1583668" y="3651870"/>
              <a:ext cx="59766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/>
            <p:cNvSpPr/>
            <p:nvPr/>
          </p:nvSpPr>
          <p:spPr>
            <a:xfrm>
              <a:off x="6922194" y="3579862"/>
              <a:ext cx="144016" cy="14401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 Verbindung 19"/>
            <p:cNvCxnSpPr/>
            <p:nvPr/>
          </p:nvCxnSpPr>
          <p:spPr>
            <a:xfrm flipH="1">
              <a:off x="2051720" y="627534"/>
              <a:ext cx="1296144" cy="33843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3059832" y="627534"/>
              <a:ext cx="1224136" cy="33843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/>
            <p:cNvSpPr/>
            <p:nvPr/>
          </p:nvSpPr>
          <p:spPr>
            <a:xfrm>
              <a:off x="4086000" y="3579862"/>
              <a:ext cx="144016" cy="14401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/>
            <p:cNvSpPr/>
            <p:nvPr/>
          </p:nvSpPr>
          <p:spPr>
            <a:xfrm>
              <a:off x="3348000" y="3579862"/>
              <a:ext cx="144016" cy="14401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/>
            <p:cNvSpPr/>
            <p:nvPr/>
          </p:nvSpPr>
          <p:spPr>
            <a:xfrm>
              <a:off x="2123728" y="3579862"/>
              <a:ext cx="144016" cy="14401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1611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/>
          <p:cNvGrpSpPr/>
          <p:nvPr/>
        </p:nvGrpSpPr>
        <p:grpSpPr>
          <a:xfrm>
            <a:off x="4644008" y="1779146"/>
            <a:ext cx="4039200" cy="2204839"/>
            <a:chOff x="4644008" y="1779662"/>
            <a:chExt cx="4039200" cy="2204839"/>
          </a:xfrm>
        </p:grpSpPr>
        <p:cxnSp>
          <p:nvCxnSpPr>
            <p:cNvPr id="23" name="Gerade Verbindung 22"/>
            <p:cNvCxnSpPr/>
            <p:nvPr/>
          </p:nvCxnSpPr>
          <p:spPr>
            <a:xfrm>
              <a:off x="5714745" y="1779662"/>
              <a:ext cx="182474" cy="22048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flipH="1">
              <a:off x="4814336" y="2342600"/>
              <a:ext cx="1557282" cy="1641901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5300986" y="2201865"/>
              <a:ext cx="1216627" cy="1735724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814336" y="2571750"/>
              <a:ext cx="3862120" cy="1296144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4863001" y="2248777"/>
              <a:ext cx="3747210" cy="1641901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H="1">
              <a:off x="4960331" y="1779662"/>
              <a:ext cx="875971" cy="22048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5641642" y="1779662"/>
              <a:ext cx="827306" cy="22048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5436096" y="1851670"/>
              <a:ext cx="3096344" cy="20390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5688414" y="1995686"/>
              <a:ext cx="97330" cy="93823"/>
            </a:xfrm>
            <a:prstGeom prst="ellipse">
              <a:avLst/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25"/>
            <p:cNvCxnSpPr/>
            <p:nvPr/>
          </p:nvCxnSpPr>
          <p:spPr>
            <a:xfrm>
              <a:off x="4644008" y="3749944"/>
              <a:ext cx="40392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8251936" y="3703032"/>
              <a:ext cx="97330" cy="9382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B96A2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6322953" y="3703032"/>
              <a:ext cx="97330" cy="9382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B96A2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/>
            <p:cNvSpPr/>
            <p:nvPr/>
          </p:nvSpPr>
          <p:spPr>
            <a:xfrm>
              <a:off x="5834358" y="3703032"/>
              <a:ext cx="97330" cy="9382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B96A2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008996" y="3703032"/>
              <a:ext cx="97330" cy="9382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B96A2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Vier Punkte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26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Vier Geraden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22" name="Gruppieren 21"/>
          <p:cNvGrpSpPr/>
          <p:nvPr/>
        </p:nvGrpSpPr>
        <p:grpSpPr>
          <a:xfrm>
            <a:off x="4644008" y="1779662"/>
            <a:ext cx="4039200" cy="2204839"/>
            <a:chOff x="4644008" y="1779662"/>
            <a:chExt cx="4039200" cy="2204839"/>
          </a:xfrm>
        </p:grpSpPr>
        <p:cxnSp>
          <p:nvCxnSpPr>
            <p:cNvPr id="44" name="Gerade Verbindung 43"/>
            <p:cNvCxnSpPr/>
            <p:nvPr/>
          </p:nvCxnSpPr>
          <p:spPr>
            <a:xfrm>
              <a:off x="5714745" y="1779662"/>
              <a:ext cx="182474" cy="22048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flipH="1">
              <a:off x="4814336" y="2342600"/>
              <a:ext cx="1557282" cy="1641901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5300986" y="2201865"/>
              <a:ext cx="1216627" cy="1735724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4814336" y="2571750"/>
              <a:ext cx="3862120" cy="1296144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4863001" y="2248777"/>
              <a:ext cx="3747210" cy="1641901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/>
          </p:nvCxnSpPr>
          <p:spPr>
            <a:xfrm flipH="1">
              <a:off x="4960331" y="1779662"/>
              <a:ext cx="875971" cy="22048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>
              <a:off x="5641642" y="1779662"/>
              <a:ext cx="827306" cy="22048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5436096" y="1851670"/>
              <a:ext cx="3096344" cy="20390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5688414" y="1995686"/>
              <a:ext cx="97330" cy="93823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8" name="Gerade Verbindung 37"/>
            <p:cNvCxnSpPr/>
            <p:nvPr/>
          </p:nvCxnSpPr>
          <p:spPr>
            <a:xfrm>
              <a:off x="4644008" y="3749944"/>
              <a:ext cx="403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8251936" y="3703032"/>
              <a:ext cx="97330" cy="9382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/>
            <p:cNvSpPr/>
            <p:nvPr/>
          </p:nvSpPr>
          <p:spPr>
            <a:xfrm>
              <a:off x="6322953" y="3703032"/>
              <a:ext cx="97330" cy="9382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/>
            <p:cNvSpPr/>
            <p:nvPr/>
          </p:nvSpPr>
          <p:spPr>
            <a:xfrm>
              <a:off x="5834358" y="3703032"/>
              <a:ext cx="97330" cy="9382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/>
            <p:cNvSpPr/>
            <p:nvPr/>
          </p:nvSpPr>
          <p:spPr>
            <a:xfrm>
              <a:off x="5008996" y="3703032"/>
              <a:ext cx="97330" cy="9382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549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Andere Konstruktionsmöglichkeiten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/>
          <a:lstStyle/>
          <a:p>
            <a:pPr algn="ctr"/>
            <a:r>
              <a:rPr lang="de-DE" b="0" dirty="0" smtClean="0"/>
              <a:t>Strahlensatz</a:t>
            </a:r>
            <a:endParaRPr lang="de-DE" b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/>
          <a:lstStyle/>
          <a:p>
            <a:pPr algn="ctr"/>
            <a:r>
              <a:rPr lang="de-DE" b="0" dirty="0" err="1" smtClean="0"/>
              <a:t>Thaleskreis</a:t>
            </a:r>
            <a:endParaRPr lang="de-DE" b="0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673330" y="2589720"/>
            <a:ext cx="3607928" cy="1641307"/>
            <a:chOff x="467544" y="2466000"/>
            <a:chExt cx="4039656" cy="1837707"/>
          </a:xfrm>
        </p:grpSpPr>
        <p:cxnSp>
          <p:nvCxnSpPr>
            <p:cNvPr id="26" name="Gerade Verbindung 25"/>
            <p:cNvCxnSpPr/>
            <p:nvPr/>
          </p:nvCxnSpPr>
          <p:spPr>
            <a:xfrm rot="900000">
              <a:off x="1542956" y="2778845"/>
              <a:ext cx="0" cy="1314000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1706559" y="2567983"/>
              <a:ext cx="0" cy="1735724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467544" y="3435845"/>
              <a:ext cx="403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68000" y="2466000"/>
              <a:ext cx="4039200" cy="10800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17" name="Ellipse 16"/>
            <p:cNvSpPr/>
            <p:nvPr/>
          </p:nvSpPr>
          <p:spPr>
            <a:xfrm>
              <a:off x="881197" y="2778845"/>
              <a:ext cx="1314000" cy="1314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>
              <a:off x="2146489" y="3388933"/>
              <a:ext cx="97330" cy="972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1657894" y="3388933"/>
              <a:ext cx="97330" cy="972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832532" y="3388933"/>
              <a:ext cx="97330" cy="972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4075472" y="3388933"/>
              <a:ext cx="97330" cy="972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489532" y="3388933"/>
              <a:ext cx="97330" cy="97200"/>
            </a:xfrm>
            <a:prstGeom prst="ellipse">
              <a:avLst/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Textfeld 33"/>
          <p:cNvSpPr txBox="1"/>
          <p:nvPr/>
        </p:nvSpPr>
        <p:spPr>
          <a:xfrm>
            <a:off x="1232231" y="3174922"/>
            <a:ext cx="452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M</a:t>
            </a:r>
            <a:endParaRPr lang="de-DE" sz="14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78" name="Gruppieren 77"/>
          <p:cNvGrpSpPr/>
          <p:nvPr/>
        </p:nvGrpSpPr>
        <p:grpSpPr>
          <a:xfrm>
            <a:off x="4861904" y="1969259"/>
            <a:ext cx="3608019" cy="2314741"/>
            <a:chOff x="672832" y="3029966"/>
            <a:chExt cx="3608019" cy="2314741"/>
          </a:xfrm>
        </p:grpSpPr>
        <p:sp>
          <p:nvSpPr>
            <p:cNvPr id="159" name="Textfeld 158"/>
            <p:cNvSpPr txBox="1"/>
            <p:nvPr/>
          </p:nvSpPr>
          <p:spPr>
            <a:xfrm>
              <a:off x="2599556" y="3765542"/>
              <a:ext cx="452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Q‘</a:t>
              </a:r>
              <a:endParaRPr lang="de-DE" sz="1400" dirty="0">
                <a:solidFill>
                  <a:schemeClr val="bg2">
                    <a:lumMod val="90000"/>
                    <a:lumOff val="10000"/>
                  </a:schemeClr>
                </a:solidFill>
              </a:endParaRPr>
            </a:p>
          </p:txBody>
        </p:sp>
        <p:cxnSp>
          <p:nvCxnSpPr>
            <p:cNvPr id="84" name="Gerade Verbindung 83"/>
            <p:cNvCxnSpPr/>
            <p:nvPr/>
          </p:nvCxnSpPr>
          <p:spPr>
            <a:xfrm>
              <a:off x="672832" y="3029966"/>
              <a:ext cx="3608019" cy="176396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88" name="Gerade Verbindung 87"/>
            <p:cNvCxnSpPr/>
            <p:nvPr/>
          </p:nvCxnSpPr>
          <p:spPr>
            <a:xfrm>
              <a:off x="672832" y="4500000"/>
              <a:ext cx="36075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33" name="Gerade Verbindung 132"/>
            <p:cNvCxnSpPr/>
            <p:nvPr/>
          </p:nvCxnSpPr>
          <p:spPr>
            <a:xfrm>
              <a:off x="672832" y="3616707"/>
              <a:ext cx="3608019" cy="1728000"/>
            </a:xfrm>
            <a:prstGeom prst="line">
              <a:avLst/>
            </a:prstGeom>
            <a:ln>
              <a:solidFill>
                <a:schemeClr val="bg2">
                  <a:lumMod val="90000"/>
                  <a:lumOff val="10000"/>
                </a:schemeClr>
              </a:solidFill>
              <a:prstDash val="sysDot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41" name="Gerade Verbindung 140"/>
            <p:cNvCxnSpPr/>
            <p:nvPr/>
          </p:nvCxnSpPr>
          <p:spPr>
            <a:xfrm flipH="1">
              <a:off x="871710" y="3029966"/>
              <a:ext cx="603946" cy="2113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45" name="Gerade Verbindung 144"/>
            <p:cNvCxnSpPr/>
            <p:nvPr/>
          </p:nvCxnSpPr>
          <p:spPr>
            <a:xfrm flipH="1">
              <a:off x="2319310" y="3029966"/>
              <a:ext cx="603946" cy="2113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49" name="Gerade Verbindung 148"/>
            <p:cNvCxnSpPr/>
            <p:nvPr/>
          </p:nvCxnSpPr>
          <p:spPr>
            <a:xfrm>
              <a:off x="1141200" y="3029966"/>
              <a:ext cx="1332000" cy="2113534"/>
            </a:xfrm>
            <a:prstGeom prst="line">
              <a:avLst/>
            </a:prstGeom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89" name="Ellipse 88"/>
            <p:cNvSpPr/>
            <p:nvPr/>
          </p:nvSpPr>
          <p:spPr>
            <a:xfrm>
              <a:off x="3632020" y="4456594"/>
              <a:ext cx="86928" cy="86812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" name="Ellipse 137"/>
            <p:cNvSpPr/>
            <p:nvPr/>
          </p:nvSpPr>
          <p:spPr>
            <a:xfrm>
              <a:off x="2465901" y="4456594"/>
              <a:ext cx="86928" cy="86812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Ellipse 138"/>
            <p:cNvSpPr/>
            <p:nvPr/>
          </p:nvSpPr>
          <p:spPr>
            <a:xfrm>
              <a:off x="1008000" y="4456594"/>
              <a:ext cx="86928" cy="86812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Ellipse 139"/>
            <p:cNvSpPr/>
            <p:nvPr/>
          </p:nvSpPr>
          <p:spPr>
            <a:xfrm>
              <a:off x="2026800" y="4456594"/>
              <a:ext cx="86928" cy="86812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Ellipse 146"/>
            <p:cNvSpPr/>
            <p:nvPr/>
          </p:nvSpPr>
          <p:spPr>
            <a:xfrm>
              <a:off x="2610000" y="3960000"/>
              <a:ext cx="86928" cy="86812"/>
            </a:xfrm>
            <a:prstGeom prst="ellipse">
              <a:avLst/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/>
            <p:cNvSpPr/>
            <p:nvPr/>
          </p:nvSpPr>
          <p:spPr>
            <a:xfrm>
              <a:off x="1332000" y="3330000"/>
              <a:ext cx="86928" cy="86812"/>
            </a:xfrm>
            <a:prstGeom prst="ellipse">
              <a:avLst/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Ellipse 156"/>
            <p:cNvSpPr/>
            <p:nvPr/>
          </p:nvSpPr>
          <p:spPr>
            <a:xfrm>
              <a:off x="2322000" y="4932000"/>
              <a:ext cx="86928" cy="86812"/>
            </a:xfrm>
            <a:prstGeom prst="ellipse">
              <a:avLst/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Textfeld 159"/>
            <p:cNvSpPr txBox="1"/>
            <p:nvPr/>
          </p:nvSpPr>
          <p:spPr>
            <a:xfrm>
              <a:off x="2345880" y="4821517"/>
              <a:ext cx="452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smtClean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Q</a:t>
              </a:r>
              <a:endParaRPr lang="de-DE" sz="1400" dirty="0">
                <a:solidFill>
                  <a:schemeClr val="bg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61" name="Textfeld 160"/>
            <p:cNvSpPr txBox="1"/>
            <p:nvPr/>
          </p:nvSpPr>
          <p:spPr>
            <a:xfrm>
              <a:off x="1340991" y="3138661"/>
              <a:ext cx="452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P</a:t>
              </a:r>
              <a:endParaRPr lang="de-DE" sz="1400" dirty="0">
                <a:solidFill>
                  <a:schemeClr val="bg2">
                    <a:lumMod val="90000"/>
                    <a:lumOff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3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Harmonische Lage rechnerisch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429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Benutzerdefiniert 4">
      <a:dk1>
        <a:srgbClr val="AEAEC2"/>
      </a:dk1>
      <a:lt1>
        <a:srgbClr val="FFFFFF"/>
      </a:lt1>
      <a:dk2>
        <a:srgbClr val="111224"/>
      </a:dk2>
      <a:lt2>
        <a:srgbClr val="1E1F33"/>
      </a:lt2>
      <a:accent1>
        <a:srgbClr val="FB9237"/>
      </a:accent1>
      <a:accent2>
        <a:srgbClr val="C1345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Bildschirmpräsentation (16:9)</PresentationFormat>
  <Paragraphs>32</Paragraphs>
  <Slides>18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</vt:lpstr>
      <vt:lpstr>Harmonische Lage</vt:lpstr>
      <vt:lpstr>PowerPoint-Präsentation</vt:lpstr>
      <vt:lpstr>Harmonische Lage geometrisch</vt:lpstr>
      <vt:lpstr>PowerPoint-Präsentation</vt:lpstr>
      <vt:lpstr>PowerPoint-Präsentation</vt:lpstr>
      <vt:lpstr>Vier Punkte</vt:lpstr>
      <vt:lpstr>Vier Geraden</vt:lpstr>
      <vt:lpstr>Andere Konstruktionsmöglichkeiten</vt:lpstr>
      <vt:lpstr>Harmonische Lage rechnerisch</vt:lpstr>
      <vt:lpstr>Teilverhältnis</vt:lpstr>
      <vt:lpstr>Doppelverhältnis</vt:lpstr>
      <vt:lpstr>Harmonische Lage und Doppelverhältnis</vt:lpstr>
      <vt:lpstr>Harmonische Lage in der Gestaltung</vt:lpstr>
      <vt:lpstr>Zentralperspektive</vt:lpstr>
      <vt:lpstr>Satzspiegel</vt:lpstr>
      <vt:lpstr>Gestaltungsraster</vt:lpstr>
      <vt:lpstr>Vielen Dank für eure Aufmerksamkeit!!!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</dc:creator>
  <cp:lastModifiedBy>Florian</cp:lastModifiedBy>
  <cp:revision>59</cp:revision>
  <dcterms:created xsi:type="dcterms:W3CDTF">2016-12-07T23:13:23Z</dcterms:created>
  <dcterms:modified xsi:type="dcterms:W3CDTF">2016-12-11T17:50:29Z</dcterms:modified>
</cp:coreProperties>
</file>