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58" r:id="rId6"/>
    <p:sldId id="270" r:id="rId7"/>
    <p:sldId id="271" r:id="rId8"/>
    <p:sldId id="264" r:id="rId9"/>
    <p:sldId id="261" r:id="rId10"/>
    <p:sldId id="265" r:id="rId11"/>
    <p:sldId id="263" r:id="rId12"/>
    <p:sldId id="262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5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>
            <a:softEdge rad="0"/>
          </a:effectLst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165816"/>
            <a:ext cx="6400800" cy="106328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4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45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9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87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41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1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6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00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DB70-F1E5-449B-8454-B7E3E57C209B}" type="datetimeFigureOut">
              <a:rPr lang="de-DE" smtClean="0"/>
              <a:t>10.12.2016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251F-6106-45BE-91D9-B01E764AB2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24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Roboto" pitchFamily="2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Roboto" pitchFamily="2" charset="0"/>
          <a:ea typeface="Roboto" pitchFamily="2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800" dirty="0" smtClean="0"/>
              <a:t>Harmonische Lage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Florian Neuweiler</a:t>
            </a:r>
          </a:p>
          <a:p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47058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Doppelverhältnis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Harmonische Lage in der Gestaltung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70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52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feil nach rechts 15"/>
          <p:cNvSpPr/>
          <p:nvPr/>
        </p:nvSpPr>
        <p:spPr>
          <a:xfrm>
            <a:off x="-11010" y="883789"/>
            <a:ext cx="9407545" cy="12379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1011838" y="1333485"/>
            <a:ext cx="309212" cy="38100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851874" y="2355726"/>
            <a:ext cx="635496" cy="63549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685664" y="1018804"/>
            <a:ext cx="967916" cy="96791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194336" y="6494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Definition</a:t>
            </a:r>
            <a:endParaRPr lang="de-DE" dirty="0">
              <a:effectLst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524979" y="24888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effectLst/>
              </a:rPr>
              <a:t>Konstruktion</a:t>
            </a:r>
            <a:endParaRPr lang="de-DE" dirty="0">
              <a:effectLst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469195" y="1333485"/>
            <a:ext cx="309212" cy="381001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3309231" y="2355726"/>
            <a:ext cx="635496" cy="63549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Ellipse 36"/>
          <p:cNvSpPr/>
          <p:nvPr/>
        </p:nvSpPr>
        <p:spPr>
          <a:xfrm>
            <a:off x="3143021" y="1018804"/>
            <a:ext cx="967916" cy="96791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2651693" y="6494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effectLst/>
              </a:rPr>
              <a:t>Doppelverhältnis</a:t>
            </a:r>
            <a:endParaRPr lang="de-DE" dirty="0">
              <a:effectLst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982336" y="248880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effectLst/>
              </a:rPr>
              <a:t>Teilverhältnis</a:t>
            </a:r>
            <a:endParaRPr lang="de-D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25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10"/>
          <p:cNvCxnSpPr/>
          <p:nvPr/>
        </p:nvCxnSpPr>
        <p:spPr>
          <a:xfrm>
            <a:off x="1907704" y="1347614"/>
            <a:ext cx="5544616" cy="2520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1583668" y="3651870"/>
            <a:ext cx="5976664" cy="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6922194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2051720" y="627534"/>
            <a:ext cx="1296144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059832" y="627534"/>
            <a:ext cx="1224136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flipH="1">
            <a:off x="1835696" y="1491630"/>
            <a:ext cx="2304256" cy="25202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/>
          <p:nvPr/>
        </p:nvCxnSpPr>
        <p:spPr>
          <a:xfrm>
            <a:off x="2555776" y="1275606"/>
            <a:ext cx="1800200" cy="26642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168000" y="627534"/>
            <a:ext cx="270000" cy="33843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4067944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3344987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2123728" y="3579862"/>
            <a:ext cx="144016" cy="144016"/>
          </a:xfrm>
          <a:prstGeom prst="ellipse">
            <a:avLst/>
          </a:prstGeom>
          <a:solidFill>
            <a:schemeClr val="tx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3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 Verbindung 13"/>
          <p:cNvCxnSpPr/>
          <p:nvPr/>
        </p:nvCxnSpPr>
        <p:spPr>
          <a:xfrm>
            <a:off x="1223628" y="2016000"/>
            <a:ext cx="6696744" cy="0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1583668" y="627534"/>
            <a:ext cx="5976664" cy="3384376"/>
            <a:chOff x="1583668" y="627534"/>
            <a:chExt cx="5976664" cy="3384376"/>
          </a:xfrm>
        </p:grpSpPr>
        <p:cxnSp>
          <p:nvCxnSpPr>
            <p:cNvPr id="11" name="Gerade Verbindung 10"/>
            <p:cNvCxnSpPr/>
            <p:nvPr/>
          </p:nvCxnSpPr>
          <p:spPr>
            <a:xfrm>
              <a:off x="1907704" y="1347614"/>
              <a:ext cx="5544616" cy="25202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/>
            <p:cNvCxnSpPr/>
            <p:nvPr/>
          </p:nvCxnSpPr>
          <p:spPr>
            <a:xfrm>
              <a:off x="1583668" y="3651870"/>
              <a:ext cx="5976664" cy="0"/>
            </a:xfrm>
            <a:prstGeom prst="line">
              <a:avLst/>
            </a:prstGeom>
            <a:ln w="28575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lipse 9"/>
            <p:cNvSpPr/>
            <p:nvPr/>
          </p:nvSpPr>
          <p:spPr>
            <a:xfrm>
              <a:off x="6922194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 Verbindung 19"/>
            <p:cNvCxnSpPr/>
            <p:nvPr/>
          </p:nvCxnSpPr>
          <p:spPr>
            <a:xfrm flipH="1">
              <a:off x="2051720" y="627534"/>
              <a:ext cx="1296144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3059832" y="627534"/>
              <a:ext cx="1224136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/>
          </p:nvCxnSpPr>
          <p:spPr>
            <a:xfrm flipH="1">
              <a:off x="1835696" y="1491630"/>
              <a:ext cx="230425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2555776" y="1275606"/>
              <a:ext cx="1800200" cy="26642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/>
          </p:nvCxnSpPr>
          <p:spPr>
            <a:xfrm>
              <a:off x="3168000" y="627534"/>
              <a:ext cx="270000" cy="338437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/>
            <p:cNvSpPr/>
            <p:nvPr/>
          </p:nvSpPr>
          <p:spPr>
            <a:xfrm>
              <a:off x="4067944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/>
            <p:cNvSpPr/>
            <p:nvPr/>
          </p:nvSpPr>
          <p:spPr>
            <a:xfrm>
              <a:off x="3344987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123728" y="3579862"/>
              <a:ext cx="144016" cy="14401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16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Punkte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644008" y="1779662"/>
            <a:ext cx="4039200" cy="2204839"/>
            <a:chOff x="1583668" y="627534"/>
            <a:chExt cx="5976664" cy="3384376"/>
          </a:xfrm>
        </p:grpSpPr>
        <p:cxnSp>
          <p:nvCxnSpPr>
            <p:cNvPr id="37" name="Gerade Verbindung 36"/>
            <p:cNvCxnSpPr/>
            <p:nvPr/>
          </p:nvCxnSpPr>
          <p:spPr>
            <a:xfrm>
              <a:off x="1907704" y="1347614"/>
              <a:ext cx="5544616" cy="2520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1583668" y="3651870"/>
              <a:ext cx="59766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6922194" y="3579862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 Verbindung 39"/>
            <p:cNvCxnSpPr/>
            <p:nvPr/>
          </p:nvCxnSpPr>
          <p:spPr>
            <a:xfrm flipH="1">
              <a:off x="2051720" y="627534"/>
              <a:ext cx="1296144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3059832" y="627534"/>
              <a:ext cx="1224136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1835696" y="1491630"/>
              <a:ext cx="2304256" cy="2520280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2555776" y="1275606"/>
              <a:ext cx="1800200" cy="2664296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3168000" y="627534"/>
              <a:ext cx="270000" cy="33843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lipse 44"/>
            <p:cNvSpPr/>
            <p:nvPr/>
          </p:nvSpPr>
          <p:spPr>
            <a:xfrm>
              <a:off x="4067944" y="3579862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3344987" y="3579862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2123728" y="3579862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626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Vier Geraden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22" name="Gruppieren 21"/>
          <p:cNvGrpSpPr/>
          <p:nvPr/>
        </p:nvGrpSpPr>
        <p:grpSpPr>
          <a:xfrm>
            <a:off x="4644008" y="1779662"/>
            <a:ext cx="4039200" cy="2204839"/>
            <a:chOff x="4644008" y="1779662"/>
            <a:chExt cx="4039200" cy="2204839"/>
          </a:xfrm>
        </p:grpSpPr>
        <p:cxnSp>
          <p:nvCxnSpPr>
            <p:cNvPr id="26" name="Gerade Verbindung 25"/>
            <p:cNvCxnSpPr/>
            <p:nvPr/>
          </p:nvCxnSpPr>
          <p:spPr>
            <a:xfrm>
              <a:off x="4814336" y="2571750"/>
              <a:ext cx="3862120" cy="129614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4863001" y="2248777"/>
              <a:ext cx="3747210" cy="164190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/>
          </p:nvCxnSpPr>
          <p:spPr>
            <a:xfrm flipH="1">
              <a:off x="4960331" y="1779662"/>
              <a:ext cx="875971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>
              <a:off x="5641642" y="1779662"/>
              <a:ext cx="827306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 flipH="1">
              <a:off x="4814336" y="2342600"/>
              <a:ext cx="1557282" cy="1641901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5300986" y="2201865"/>
              <a:ext cx="1216627" cy="1735724"/>
            </a:xfrm>
            <a:prstGeom prst="line">
              <a:avLst/>
            </a:prstGeom>
            <a:ln w="28575">
              <a:solidFill>
                <a:schemeClr val="bg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5714745" y="1779662"/>
              <a:ext cx="182474" cy="22048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5436096" y="1851670"/>
              <a:ext cx="3096344" cy="20390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688414" y="1995686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 Verbindung 37"/>
            <p:cNvCxnSpPr/>
            <p:nvPr/>
          </p:nvCxnSpPr>
          <p:spPr>
            <a:xfrm>
              <a:off x="4644008" y="3749944"/>
              <a:ext cx="4039200" cy="0"/>
            </a:xfrm>
            <a:prstGeom prst="lin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39" name="Ellipse 38"/>
            <p:cNvSpPr/>
            <p:nvPr/>
          </p:nvSpPr>
          <p:spPr>
            <a:xfrm>
              <a:off x="8251936" y="3703032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6322953" y="3703032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>
              <a:off x="5834358" y="3703032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5008996" y="3703032"/>
              <a:ext cx="97330" cy="93823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49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Andere Konstruktionsmöglichkeiten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b="0" dirty="0" smtClean="0"/>
              <a:t>Strahlensatz</a:t>
            </a:r>
            <a:endParaRPr lang="de-DE" b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b="0" dirty="0" err="1" smtClean="0"/>
              <a:t>Thaleskreis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233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Doppelverhältnis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37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Teilverhältnis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4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4">
      <a:dk1>
        <a:srgbClr val="AEAEC2"/>
      </a:dk1>
      <a:lt1>
        <a:srgbClr val="FFFFFF"/>
      </a:lt1>
      <a:dk2>
        <a:srgbClr val="111224"/>
      </a:dk2>
      <a:lt2>
        <a:srgbClr val="1E1F33"/>
      </a:lt2>
      <a:accent1>
        <a:srgbClr val="FB9237"/>
      </a:accent1>
      <a:accent2>
        <a:srgbClr val="C1345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(16:9)</PresentationFormat>
  <Paragraphs>16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</vt:lpstr>
      <vt:lpstr>Harmonische Lage</vt:lpstr>
      <vt:lpstr>PowerPoint-Präsentation</vt:lpstr>
      <vt:lpstr>PowerPoint-Präsentation</vt:lpstr>
      <vt:lpstr>PowerPoint-Präsentation</vt:lpstr>
      <vt:lpstr>Vier Punkte</vt:lpstr>
      <vt:lpstr>Vier Geraden</vt:lpstr>
      <vt:lpstr>Andere Konstruktionsmöglichkeiten</vt:lpstr>
      <vt:lpstr>Doppelverhältnis</vt:lpstr>
      <vt:lpstr>Teilverhältnis</vt:lpstr>
      <vt:lpstr>Doppelverhältnis</vt:lpstr>
      <vt:lpstr>Harmonische Lage in der Gestaltung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</dc:creator>
  <cp:lastModifiedBy>Florian</cp:lastModifiedBy>
  <cp:revision>31</cp:revision>
  <dcterms:created xsi:type="dcterms:W3CDTF">2016-12-07T23:13:23Z</dcterms:created>
  <dcterms:modified xsi:type="dcterms:W3CDTF">2016-12-10T10:43:02Z</dcterms:modified>
</cp:coreProperties>
</file>