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002250" cy="18002250"/>
  <p:notesSz cx="6858000" cy="9144000"/>
  <p:defaultTextStyle>
    <a:defPPr>
      <a:defRPr lang="de-DE"/>
    </a:defPPr>
    <a:lvl1pPr marL="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18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373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55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744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593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11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302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48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0" y="318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70" y="5592373"/>
            <a:ext cx="15301913" cy="385881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42" y="10201278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0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1632" y="720929"/>
            <a:ext cx="4050507" cy="1536025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2" y="720929"/>
            <a:ext cx="11851482" cy="1536025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5" y="11568113"/>
            <a:ext cx="15301913" cy="3575447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5" y="7630127"/>
            <a:ext cx="15301913" cy="39379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8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3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5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9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1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3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4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5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1144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4029674"/>
            <a:ext cx="7954120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7" y="4029674"/>
            <a:ext cx="7957245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7" y="5709047"/>
            <a:ext cx="7957245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1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4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6" y="716761"/>
            <a:ext cx="5922617" cy="305038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3" y="716762"/>
            <a:ext cx="10063758" cy="15364422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6" y="3767138"/>
            <a:ext cx="5922617" cy="12314040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12601575"/>
            <a:ext cx="10801350" cy="148768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7" y="1608535"/>
            <a:ext cx="10801350" cy="10801350"/>
          </a:xfrm>
        </p:spPr>
        <p:txBody>
          <a:bodyPr/>
          <a:lstStyle>
            <a:lvl1pPr marL="0" indent="0">
              <a:buNone/>
              <a:defRPr sz="4300"/>
            </a:lvl1pPr>
            <a:lvl2pPr marL="617186" indent="0">
              <a:buNone/>
              <a:defRPr sz="3800"/>
            </a:lvl2pPr>
            <a:lvl3pPr marL="1234373" indent="0">
              <a:buNone/>
              <a:defRPr sz="3200"/>
            </a:lvl3pPr>
            <a:lvl4pPr marL="1851559" indent="0">
              <a:buNone/>
              <a:defRPr sz="2700"/>
            </a:lvl4pPr>
            <a:lvl5pPr marL="2468744" indent="0">
              <a:buNone/>
              <a:defRPr sz="2700"/>
            </a:lvl5pPr>
            <a:lvl6pPr marL="3085930" indent="0">
              <a:buNone/>
              <a:defRPr sz="2700"/>
            </a:lvl6pPr>
            <a:lvl7pPr marL="3703116" indent="0">
              <a:buNone/>
              <a:defRPr sz="2700"/>
            </a:lvl7pPr>
            <a:lvl8pPr marL="4320302" indent="0">
              <a:buNone/>
              <a:defRPr sz="2700"/>
            </a:lvl8pPr>
            <a:lvl9pPr marL="4937489" indent="0">
              <a:buNone/>
              <a:defRPr sz="2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7" y="14089262"/>
            <a:ext cx="10801350" cy="2112763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7" y="720928"/>
            <a:ext cx="16202025" cy="3000375"/>
          </a:xfrm>
          <a:prstGeom prst="rect">
            <a:avLst/>
          </a:prstGeom>
        </p:spPr>
        <p:txBody>
          <a:bodyPr vert="horz" lIns="123437" tIns="61718" rIns="123437" bIns="6171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7" y="4200529"/>
            <a:ext cx="16202025" cy="11880653"/>
          </a:xfrm>
          <a:prstGeom prst="rect">
            <a:avLst/>
          </a:prstGeom>
        </p:spPr>
        <p:txBody>
          <a:bodyPr vert="horz" lIns="123437" tIns="61718" rIns="123437" bIns="6171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A6E5-FB09-4E0A-B419-5D4DB54BC018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70" y="16685424"/>
            <a:ext cx="5700713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37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89" indent="-462889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29" indent="-38574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6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15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337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524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710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89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08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8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373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55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44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93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11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302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48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931252" y="679858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661544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7371" y="4777094"/>
            <a:ext cx="70417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/>
          <p:cNvCxnSpPr>
            <a:stCxn id="256" idx="3"/>
            <a:endCxn id="261" idx="1"/>
          </p:cNvCxnSpPr>
          <p:nvPr/>
        </p:nvCxnSpPr>
        <p:spPr>
          <a:xfrm>
            <a:off x="11903364" y="7284642"/>
            <a:ext cx="122492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3128285" y="6956786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3" name="Abgerundetes Rechteck 262"/>
          <p:cNvSpPr/>
          <p:nvPr/>
        </p:nvSpPr>
        <p:spPr>
          <a:xfrm>
            <a:off x="13128285" y="8044572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i="1" dirty="0" err="1">
                <a:solidFill>
                  <a:schemeClr val="tx1"/>
                </a:solidFill>
              </a:rPr>
              <a:t>Zwischenbuffer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661224" y="5710800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417308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182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10769236" y="8202772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10107077" y="1037834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10107077" y="9290558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245" y="4777094"/>
            <a:ext cx="45901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 flipH="1">
            <a:off x="11417308" y="5104951"/>
            <a:ext cx="320" cy="6058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>
            <a:stCxn id="261" idx="2"/>
            <a:endCxn id="263" idx="0"/>
          </p:cNvCxnSpPr>
          <p:nvPr/>
        </p:nvCxnSpPr>
        <p:spPr>
          <a:xfrm>
            <a:off x="14438685" y="76124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263" idx="2"/>
            <a:endCxn id="288" idx="0"/>
          </p:cNvCxnSpPr>
          <p:nvPr/>
        </p:nvCxnSpPr>
        <p:spPr>
          <a:xfrm>
            <a:off x="14438685" y="87002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/>
          <p:cNvCxnSpPr>
            <a:stCxn id="256" idx="2"/>
            <a:endCxn id="271" idx="0"/>
          </p:cNvCxnSpPr>
          <p:nvPr/>
        </p:nvCxnSpPr>
        <p:spPr>
          <a:xfrm>
            <a:off x="11417308" y="77706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11417308" y="88584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273" idx="2"/>
            <a:endCxn id="272" idx="0"/>
          </p:cNvCxnSpPr>
          <p:nvPr/>
        </p:nvCxnSpPr>
        <p:spPr>
          <a:xfrm>
            <a:off x="11417308" y="99462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3880623" y="9132358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3664599" y="10220144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4438685" y="97880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429" idx="0"/>
            <a:endCxn id="293" idx="0"/>
          </p:cNvCxnSpPr>
          <p:nvPr/>
        </p:nvCxnSpPr>
        <p:spPr>
          <a:xfrm rot="16200000" flipV="1">
            <a:off x="8833328" y="4929025"/>
            <a:ext cx="8301746" cy="7025772"/>
          </a:xfrm>
          <a:prstGeom prst="bentConnector3">
            <a:avLst>
              <a:gd name="adj1" fmla="val 10459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5259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20" name="Gerade Verbindung mit Pfeil 319"/>
          <p:cNvCxnSpPr>
            <a:stCxn id="293" idx="2"/>
            <a:endCxn id="403" idx="0"/>
          </p:cNvCxnSpPr>
          <p:nvPr/>
        </p:nvCxnSpPr>
        <p:spPr>
          <a:xfrm>
            <a:off x="9471315" y="5263150"/>
            <a:ext cx="0" cy="447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Abgerundetes Rechteck 322"/>
          <p:cNvSpPr/>
          <p:nvPr/>
        </p:nvSpPr>
        <p:spPr>
          <a:xfrm>
            <a:off x="6049900" y="8202772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sp>
        <p:nvSpPr>
          <p:cNvPr id="327" name="Abgerundetes Rechteck 326"/>
          <p:cNvSpPr/>
          <p:nvPr/>
        </p:nvSpPr>
        <p:spPr>
          <a:xfrm>
            <a:off x="10859246" y="1146613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328" name="Abgerundetes Rechteck 327"/>
          <p:cNvSpPr/>
          <p:nvPr/>
        </p:nvSpPr>
        <p:spPr>
          <a:xfrm>
            <a:off x="10643542" y="1255391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29" name="Gerade Verbindung mit Pfeil 328"/>
          <p:cNvCxnSpPr>
            <a:stCxn id="327" idx="2"/>
            <a:endCxn id="328" idx="0"/>
          </p:cNvCxnSpPr>
          <p:nvPr/>
        </p:nvCxnSpPr>
        <p:spPr>
          <a:xfrm>
            <a:off x="11417308" y="12121842"/>
            <a:ext cx="32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272" idx="2"/>
            <a:endCxn id="327" idx="0"/>
          </p:cNvCxnSpPr>
          <p:nvPr/>
        </p:nvCxnSpPr>
        <p:spPr>
          <a:xfrm>
            <a:off x="11417308" y="11034056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aute 335"/>
          <p:cNvSpPr/>
          <p:nvPr/>
        </p:nvSpPr>
        <p:spPr>
          <a:xfrm>
            <a:off x="8985258" y="8044572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37" name="Gerade Verbindung mit Pfeil 336"/>
          <p:cNvCxnSpPr>
            <a:stCxn id="336" idx="3"/>
            <a:endCxn id="271" idx="1"/>
          </p:cNvCxnSpPr>
          <p:nvPr/>
        </p:nvCxnSpPr>
        <p:spPr>
          <a:xfrm>
            <a:off x="9957370" y="8530628"/>
            <a:ext cx="811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winkelte Verbindung 339"/>
          <p:cNvCxnSpPr>
            <a:stCxn id="328" idx="1"/>
            <a:endCxn id="336" idx="2"/>
          </p:cNvCxnSpPr>
          <p:nvPr/>
        </p:nvCxnSpPr>
        <p:spPr>
          <a:xfrm rot="10800000">
            <a:off x="9471314" y="9016684"/>
            <a:ext cx="1172228" cy="386508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20300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>
            <a:off x="5235006" y="8530628"/>
            <a:ext cx="814894" cy="2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70" idx="2"/>
          </p:cNvCxnSpPr>
          <p:nvPr/>
        </p:nvCxnSpPr>
        <p:spPr>
          <a:xfrm flipV="1">
            <a:off x="4478922" y="5066083"/>
            <a:ext cx="0" cy="31369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10047344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9248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02" name="Abgerundetes Rechteck 401"/>
          <p:cNvSpPr/>
          <p:nvPr/>
        </p:nvSpPr>
        <p:spPr>
          <a:xfrm>
            <a:off x="8784283" y="6798586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03" name="Abgerundetes Rechteck 402"/>
          <p:cNvSpPr/>
          <p:nvPr/>
        </p:nvSpPr>
        <p:spPr>
          <a:xfrm>
            <a:off x="8742234" y="5710800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404" name="Gerade Verbindung mit Pfeil 403"/>
          <p:cNvCxnSpPr>
            <a:stCxn id="403" idx="2"/>
            <a:endCxn id="402" idx="0"/>
          </p:cNvCxnSpPr>
          <p:nvPr/>
        </p:nvCxnSpPr>
        <p:spPr>
          <a:xfrm>
            <a:off x="9471315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336" idx="1"/>
            <a:endCxn id="323" idx="3"/>
          </p:cNvCxnSpPr>
          <p:nvPr/>
        </p:nvCxnSpPr>
        <p:spPr>
          <a:xfrm flipH="1">
            <a:off x="8526245" y="8530628"/>
            <a:ext cx="4590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Gerade Verbindung mit Pfeil 419"/>
          <p:cNvCxnSpPr>
            <a:stCxn id="402" idx="2"/>
            <a:endCxn id="336" idx="0"/>
          </p:cNvCxnSpPr>
          <p:nvPr/>
        </p:nvCxnSpPr>
        <p:spPr>
          <a:xfrm flipH="1">
            <a:off x="9471314" y="7454298"/>
            <a:ext cx="1" cy="5902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feld 422"/>
          <p:cNvSpPr txBox="1"/>
          <p:nvPr/>
        </p:nvSpPr>
        <p:spPr>
          <a:xfrm>
            <a:off x="8373193" y="8530628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4" name="Textfeld 423"/>
          <p:cNvSpPr txBox="1"/>
          <p:nvPr/>
        </p:nvSpPr>
        <p:spPr>
          <a:xfrm>
            <a:off x="9971013" y="8273259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5" name="Textfeld 424"/>
          <p:cNvSpPr txBox="1"/>
          <p:nvPr/>
        </p:nvSpPr>
        <p:spPr>
          <a:xfrm>
            <a:off x="12504363" y="702727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805562" y="794540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7" name="Raute 426"/>
          <p:cNvSpPr/>
          <p:nvPr/>
        </p:nvSpPr>
        <p:spPr>
          <a:xfrm>
            <a:off x="13952629" y="12395717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 smtClean="0">
                <a:solidFill>
                  <a:schemeClr val="tx1"/>
                </a:solidFill>
              </a:rPr>
              <a:t>rand</a:t>
            </a:r>
            <a:r>
              <a:rPr lang="de-DE" sz="1000" i="1" dirty="0" smtClean="0">
                <a:solidFill>
                  <a:schemeClr val="tx1"/>
                </a:solidFill>
              </a:rPr>
              <a:t> ≤ </a:t>
            </a:r>
            <a:r>
              <a:rPr lang="de-DE" sz="1000" i="1" dirty="0" err="1" smtClean="0">
                <a:solidFill>
                  <a:schemeClr val="tx1"/>
                </a:solidFill>
              </a:rPr>
              <a:t>conf</a:t>
            </a:r>
            <a:endParaRPr lang="de-DE" sz="1000" i="1" dirty="0">
              <a:solidFill>
                <a:schemeClr val="tx1"/>
              </a:solidFill>
            </a:endParaRPr>
          </a:p>
        </p:txBody>
      </p:sp>
      <p:sp>
        <p:nvSpPr>
          <p:cNvPr id="428" name="Abgerundetes Rechteck 427"/>
          <p:cNvSpPr/>
          <p:nvPr/>
        </p:nvSpPr>
        <p:spPr>
          <a:xfrm>
            <a:off x="13668964" y="11307612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Berechne Zufallszahl </a:t>
            </a:r>
            <a:r>
              <a:rPr lang="de-DE" sz="1200" i="1" dirty="0" err="1" smtClean="0">
                <a:solidFill>
                  <a:schemeClr val="tx1"/>
                </a:solidFill>
              </a:rPr>
              <a:t>rand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29" name="Raute 428"/>
          <p:cNvSpPr/>
          <p:nvPr/>
        </p:nvSpPr>
        <p:spPr>
          <a:xfrm>
            <a:off x="16208099" y="12592784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430" name="Gerade Verbindung mit Pfeil 429"/>
          <p:cNvCxnSpPr>
            <a:stCxn id="427" idx="3"/>
            <a:endCxn id="429" idx="1"/>
          </p:cNvCxnSpPr>
          <p:nvPr/>
        </p:nvCxnSpPr>
        <p:spPr>
          <a:xfrm flipV="1">
            <a:off x="14924741" y="12881772"/>
            <a:ext cx="128335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433"/>
          <p:cNvCxnSpPr>
            <a:stCxn id="289" idx="2"/>
            <a:endCxn id="428" idx="0"/>
          </p:cNvCxnSpPr>
          <p:nvPr/>
        </p:nvCxnSpPr>
        <p:spPr>
          <a:xfrm>
            <a:off x="14438685" y="10875856"/>
            <a:ext cx="4365" cy="4317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mit Pfeil 437"/>
          <p:cNvCxnSpPr>
            <a:stCxn id="428" idx="2"/>
            <a:endCxn id="427" idx="0"/>
          </p:cNvCxnSpPr>
          <p:nvPr/>
        </p:nvCxnSpPr>
        <p:spPr>
          <a:xfrm flipH="1">
            <a:off x="14438685" y="11963324"/>
            <a:ext cx="4365" cy="4323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Abgerundetes Rechteck 442"/>
          <p:cNvSpPr/>
          <p:nvPr/>
        </p:nvSpPr>
        <p:spPr>
          <a:xfrm>
            <a:off x="13132819" y="13799903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444" name="Gerade Verbindung mit Pfeil 443"/>
          <p:cNvCxnSpPr>
            <a:stCxn id="427" idx="2"/>
            <a:endCxn id="443" idx="0"/>
          </p:cNvCxnSpPr>
          <p:nvPr/>
        </p:nvCxnSpPr>
        <p:spPr>
          <a:xfrm>
            <a:off x="14438685" y="13367829"/>
            <a:ext cx="4365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winkelte Verbindung 451"/>
          <p:cNvCxnSpPr>
            <a:stCxn id="443" idx="3"/>
            <a:endCxn id="429" idx="2"/>
          </p:cNvCxnSpPr>
          <p:nvPr/>
        </p:nvCxnSpPr>
        <p:spPr>
          <a:xfrm flipV="1">
            <a:off x="15753281" y="13170760"/>
            <a:ext cx="743806" cy="95699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feld 593"/>
          <p:cNvSpPr txBox="1"/>
          <p:nvPr/>
        </p:nvSpPr>
        <p:spPr>
          <a:xfrm>
            <a:off x="14963926" y="1255170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595" name="Textfeld 594"/>
          <p:cNvSpPr txBox="1"/>
          <p:nvPr/>
        </p:nvSpPr>
        <p:spPr>
          <a:xfrm>
            <a:off x="13826619" y="1341883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568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688943" y="6623881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418915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3832" y="4777094"/>
            <a:ext cx="46508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1432156" y="8028067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418915" y="5536095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174999" y="6191807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871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8987189" y="8028067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9864768" y="1121289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8325030" y="911585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934" y="4777094"/>
            <a:ext cx="45478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>
            <a:off x="11174999" y="5104951"/>
            <a:ext cx="0" cy="431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9635261" y="8683779"/>
            <a:ext cx="0" cy="4320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98" idx="2"/>
            <a:endCxn id="272" idx="0"/>
          </p:cNvCxnSpPr>
          <p:nvPr/>
        </p:nvCxnSpPr>
        <p:spPr>
          <a:xfrm>
            <a:off x="11174999" y="10781614"/>
            <a:ext cx="0" cy="4312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0616937" y="1229045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0400913" y="1337823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1174999" y="1294616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289" idx="3"/>
            <a:endCxn id="293" idx="0"/>
          </p:cNvCxnSpPr>
          <p:nvPr/>
        </p:nvCxnSpPr>
        <p:spPr>
          <a:xfrm flipH="1" flipV="1">
            <a:off x="9467776" y="4291038"/>
            <a:ext cx="2481309" cy="9415054"/>
          </a:xfrm>
          <a:prstGeom prst="bentConnector4">
            <a:avLst>
              <a:gd name="adj1" fmla="val -109019"/>
              <a:gd name="adj2" fmla="val 1052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1720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5941734" y="8028068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cxnSp>
        <p:nvCxnSpPr>
          <p:cNvPr id="330" name="Gerade Verbindung mit Pfeil 329"/>
          <p:cNvCxnSpPr>
            <a:stCxn id="272" idx="2"/>
            <a:endCxn id="288" idx="0"/>
          </p:cNvCxnSpPr>
          <p:nvPr/>
        </p:nvCxnSpPr>
        <p:spPr>
          <a:xfrm>
            <a:off x="11174999" y="11868606"/>
            <a:ext cx="0" cy="4218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02806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 flipV="1">
            <a:off x="5235006" y="8355923"/>
            <a:ext cx="70672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08" idx="2"/>
          </p:cNvCxnSpPr>
          <p:nvPr/>
        </p:nvCxnSpPr>
        <p:spPr>
          <a:xfrm flipV="1">
            <a:off x="4478922" y="7487358"/>
            <a:ext cx="0" cy="5407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9806849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5710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5" name="Textfeld 424"/>
          <p:cNvSpPr txBox="1"/>
          <p:nvPr/>
        </p:nvSpPr>
        <p:spPr>
          <a:xfrm>
            <a:off x="11671299" y="6852567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076877" y="6852568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12094484" y="9115853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/>
          <p:cNvCxnSpPr>
            <a:stCxn id="261" idx="2"/>
            <a:endCxn id="76" idx="0"/>
          </p:cNvCxnSpPr>
          <p:nvPr/>
        </p:nvCxnSpPr>
        <p:spPr>
          <a:xfrm>
            <a:off x="12742556" y="8683779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/>
          <p:cNvSpPr/>
          <p:nvPr/>
        </p:nvSpPr>
        <p:spPr>
          <a:xfrm>
            <a:off x="10886011" y="10203638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112" name="Gewinkelte Verbindung 111"/>
          <p:cNvCxnSpPr>
            <a:stCxn id="293" idx="2"/>
            <a:endCxn id="323" idx="0"/>
          </p:cNvCxnSpPr>
          <p:nvPr/>
        </p:nvCxnSpPr>
        <p:spPr>
          <a:xfrm rot="5400000">
            <a:off x="6941383" y="5501675"/>
            <a:ext cx="2764918" cy="2287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256" idx="3"/>
            <a:endCxn id="261" idx="0"/>
          </p:cNvCxnSpPr>
          <p:nvPr/>
        </p:nvCxnSpPr>
        <p:spPr>
          <a:xfrm>
            <a:off x="11661055" y="7109937"/>
            <a:ext cx="1081501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76" idx="2"/>
            <a:endCxn id="98" idx="3"/>
          </p:cNvCxnSpPr>
          <p:nvPr/>
        </p:nvCxnSpPr>
        <p:spPr>
          <a:xfrm rot="5400000">
            <a:off x="11742742" y="9492811"/>
            <a:ext cx="721061" cy="127856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/>
          <p:cNvCxnSpPr>
            <a:stCxn id="273" idx="2"/>
            <a:endCxn id="98" idx="1"/>
          </p:cNvCxnSpPr>
          <p:nvPr/>
        </p:nvCxnSpPr>
        <p:spPr>
          <a:xfrm rot="16200000" flipH="1">
            <a:off x="9900106" y="9506721"/>
            <a:ext cx="721060" cy="125075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winkelte Verbindung 151"/>
          <p:cNvCxnSpPr>
            <a:stCxn id="256" idx="1"/>
            <a:endCxn id="271" idx="0"/>
          </p:cNvCxnSpPr>
          <p:nvPr/>
        </p:nvCxnSpPr>
        <p:spPr>
          <a:xfrm rot="10800000" flipV="1">
            <a:off x="9635261" y="7109937"/>
            <a:ext cx="1053682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aute 205"/>
          <p:cNvSpPr/>
          <p:nvPr/>
        </p:nvSpPr>
        <p:spPr>
          <a:xfrm>
            <a:off x="4189934" y="5574963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07" name="Abgerundetes Rechteck 206"/>
          <p:cNvSpPr/>
          <p:nvPr/>
        </p:nvSpPr>
        <p:spPr>
          <a:xfrm>
            <a:off x="1755754" y="604879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 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08" name="Raute 207"/>
          <p:cNvSpPr/>
          <p:nvPr/>
        </p:nvSpPr>
        <p:spPr>
          <a:xfrm>
            <a:off x="3992866" y="651524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i="1" dirty="0" err="1">
                <a:solidFill>
                  <a:schemeClr val="tx1"/>
                </a:solidFill>
              </a:rPr>
              <a:t>r</a:t>
            </a:r>
            <a:r>
              <a:rPr lang="de-DE" sz="900" i="1" dirty="0" err="1" smtClean="0">
                <a:solidFill>
                  <a:schemeClr val="tx1"/>
                </a:solidFill>
              </a:rPr>
              <a:t>ollouts</a:t>
            </a:r>
            <a:r>
              <a:rPr lang="de-DE" sz="900" i="1" dirty="0" smtClean="0">
                <a:solidFill>
                  <a:schemeClr val="tx1"/>
                </a:solidFill>
              </a:rPr>
              <a:t> % 10 == 0</a:t>
            </a:r>
            <a:endParaRPr lang="de-DE" sz="900" i="1" baseline="-250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mit Pfeil 216"/>
          <p:cNvCxnSpPr>
            <a:stCxn id="208" idx="0"/>
            <a:endCxn id="206" idx="2"/>
          </p:cNvCxnSpPr>
          <p:nvPr/>
        </p:nvCxnSpPr>
        <p:spPr>
          <a:xfrm flipV="1">
            <a:off x="4478922" y="6152939"/>
            <a:ext cx="0" cy="3623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winkelte Verbindung 223"/>
          <p:cNvCxnSpPr>
            <a:stCxn id="207" idx="0"/>
            <a:endCxn id="206" idx="1"/>
          </p:cNvCxnSpPr>
          <p:nvPr/>
        </p:nvCxnSpPr>
        <p:spPr>
          <a:xfrm rot="5400000" flipH="1" flipV="1">
            <a:off x="3258463" y="5117326"/>
            <a:ext cx="184846" cy="167809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6" idx="0"/>
            <a:endCxn id="270" idx="2"/>
          </p:cNvCxnSpPr>
          <p:nvPr/>
        </p:nvCxnSpPr>
        <p:spPr>
          <a:xfrm flipV="1">
            <a:off x="4478922" y="5066083"/>
            <a:ext cx="0" cy="508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winkelte Verbindung 245"/>
          <p:cNvCxnSpPr>
            <a:stCxn id="208" idx="1"/>
            <a:endCxn id="207" idx="2"/>
          </p:cNvCxnSpPr>
          <p:nvPr/>
        </p:nvCxnSpPr>
        <p:spPr>
          <a:xfrm rot="10800000">
            <a:off x="2511838" y="6704510"/>
            <a:ext cx="1481028" cy="29679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feld 351"/>
          <p:cNvSpPr txBox="1"/>
          <p:nvPr/>
        </p:nvSpPr>
        <p:spPr>
          <a:xfrm>
            <a:off x="3856952" y="6191807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353" name="Textfeld 352"/>
          <p:cNvSpPr txBox="1"/>
          <p:nvPr/>
        </p:nvSpPr>
        <p:spPr>
          <a:xfrm>
            <a:off x="3380800" y="7101034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4997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winkelte Verbindung 116"/>
          <p:cNvCxnSpPr>
            <a:stCxn id="104" idx="1"/>
            <a:endCxn id="143" idx="0"/>
          </p:cNvCxnSpPr>
          <p:nvPr/>
        </p:nvCxnSpPr>
        <p:spPr>
          <a:xfrm rot="10800000" flipV="1">
            <a:off x="2784418" y="13537693"/>
            <a:ext cx="2580303" cy="226815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38" idx="1"/>
            <a:endCxn id="147" idx="0"/>
          </p:cNvCxnSpPr>
          <p:nvPr/>
        </p:nvCxnSpPr>
        <p:spPr>
          <a:xfrm rot="10800000" flipV="1">
            <a:off x="3727618" y="14185765"/>
            <a:ext cx="1637103" cy="162007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bgerundetes Rechteck 103"/>
          <p:cNvSpPr/>
          <p:nvPr/>
        </p:nvSpPr>
        <p:spPr>
          <a:xfrm>
            <a:off x="5364720" y="13213694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5364720" y="13861766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05" name="Abgerundetes Rechteck 104"/>
          <p:cNvSpPr/>
          <p:nvPr/>
        </p:nvSpPr>
        <p:spPr>
          <a:xfrm>
            <a:off x="5364721" y="13213694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2312817" y="15805845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47" name="Abgerundetes Rechteck 146"/>
          <p:cNvSpPr/>
          <p:nvPr/>
        </p:nvSpPr>
        <p:spPr>
          <a:xfrm>
            <a:off x="3256017" y="15805845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956299" y="2448397"/>
            <a:ext cx="5703084" cy="1296144"/>
          </a:xfrm>
          <a:prstGeom prst="roundRect">
            <a:avLst>
              <a:gd name="adj" fmla="val 106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Datensatz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69163" y="3034830"/>
            <a:ext cx="223224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Trainingsdaten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014273" y="3034830"/>
            <a:ext cx="223224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Bezeichnungen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>
            <a:stCxn id="11" idx="3"/>
            <a:endCxn id="21" idx="1"/>
          </p:cNvCxnSpPr>
          <p:nvPr/>
        </p:nvCxnSpPr>
        <p:spPr>
          <a:xfrm>
            <a:off x="4601409" y="3286858"/>
            <a:ext cx="4128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691719" y="4248662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Lernalgorithmus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>
            <a:stCxn id="4" idx="2"/>
            <a:endCxn id="27" idx="0"/>
          </p:cNvCxnSpPr>
          <p:nvPr/>
        </p:nvCxnSpPr>
        <p:spPr>
          <a:xfrm>
            <a:off x="4807841" y="3744541"/>
            <a:ext cx="2" cy="5041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1393720" y="6048862"/>
            <a:ext cx="188513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Neue 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1718" y="6048862"/>
            <a:ext cx="223224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Vorhersagemodell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6480845" y="6048862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2" idx="3"/>
            <a:endCxn id="34" idx="1"/>
          </p:cNvCxnSpPr>
          <p:nvPr/>
        </p:nvCxnSpPr>
        <p:spPr>
          <a:xfrm>
            <a:off x="3278855" y="6300890"/>
            <a:ext cx="4128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4" idx="3"/>
            <a:endCxn id="35" idx="1"/>
          </p:cNvCxnSpPr>
          <p:nvPr/>
        </p:nvCxnSpPr>
        <p:spPr>
          <a:xfrm>
            <a:off x="5923965" y="6300890"/>
            <a:ext cx="5568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7" idx="2"/>
            <a:endCxn id="34" idx="0"/>
          </p:cNvCxnSpPr>
          <p:nvPr/>
        </p:nvCxnSpPr>
        <p:spPr>
          <a:xfrm flipH="1">
            <a:off x="4807842" y="5544806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3691718" y="8209037"/>
            <a:ext cx="223224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Trainingsdaten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3691719" y="9217214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Lernalgorithmus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stCxn id="60" idx="2"/>
            <a:endCxn id="63" idx="0"/>
          </p:cNvCxnSpPr>
          <p:nvPr/>
        </p:nvCxnSpPr>
        <p:spPr>
          <a:xfrm>
            <a:off x="4807842" y="8713093"/>
            <a:ext cx="1" cy="5041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1393720" y="11017414"/>
            <a:ext cx="188513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Neue 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3691718" y="11017414"/>
            <a:ext cx="223224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Vorhersagemodell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7" name="Abgerundetes Rechteck 66"/>
          <p:cNvSpPr/>
          <p:nvPr/>
        </p:nvSpPr>
        <p:spPr>
          <a:xfrm>
            <a:off x="6480845" y="11017414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5" idx="3"/>
            <a:endCxn id="66" idx="1"/>
          </p:cNvCxnSpPr>
          <p:nvPr/>
        </p:nvCxnSpPr>
        <p:spPr>
          <a:xfrm>
            <a:off x="3278855" y="11269442"/>
            <a:ext cx="4128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3"/>
            <a:endCxn id="67" idx="1"/>
          </p:cNvCxnSpPr>
          <p:nvPr/>
        </p:nvCxnSpPr>
        <p:spPr>
          <a:xfrm>
            <a:off x="5923965" y="11269442"/>
            <a:ext cx="5568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3" idx="2"/>
            <a:endCxn id="66" idx="0"/>
          </p:cNvCxnSpPr>
          <p:nvPr/>
        </p:nvCxnSpPr>
        <p:spPr>
          <a:xfrm flipH="1">
            <a:off x="4807842" y="10513358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6480845" y="10009302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Interpretation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mit Pfeil 100"/>
          <p:cNvCxnSpPr>
            <a:stCxn id="100" idx="2"/>
            <a:endCxn id="67" idx="0"/>
          </p:cNvCxnSpPr>
          <p:nvPr/>
        </p:nvCxnSpPr>
        <p:spPr>
          <a:xfrm>
            <a:off x="7351406" y="1051335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06"/>
          <p:cNvSpPr/>
          <p:nvPr/>
        </p:nvSpPr>
        <p:spPr>
          <a:xfrm>
            <a:off x="2312816" y="15805845"/>
            <a:ext cx="1885135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53" name="Gewinkelte Verbindung 152"/>
          <p:cNvCxnSpPr>
            <a:stCxn id="107" idx="3"/>
            <a:endCxn id="105" idx="2"/>
          </p:cNvCxnSpPr>
          <p:nvPr/>
        </p:nvCxnSpPr>
        <p:spPr>
          <a:xfrm flipV="1">
            <a:off x="4197951" y="14509838"/>
            <a:ext cx="2282894" cy="1548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bgerundetes Rechteck 160"/>
          <p:cNvSpPr/>
          <p:nvPr/>
        </p:nvSpPr>
        <p:spPr>
          <a:xfrm>
            <a:off x="6480845" y="14509838"/>
            <a:ext cx="1116124" cy="1548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62" name="Abgerundetes Rechteck 161"/>
          <p:cNvSpPr/>
          <p:nvPr/>
        </p:nvSpPr>
        <p:spPr>
          <a:xfrm>
            <a:off x="3727617" y="13537695"/>
            <a:ext cx="1286656" cy="22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1393720" y="13537694"/>
            <a:ext cx="1390697" cy="22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76" name="Gewinkelte Verbindung 175"/>
          <p:cNvCxnSpPr>
            <a:stCxn id="190" idx="2"/>
            <a:endCxn id="183" idx="1"/>
          </p:cNvCxnSpPr>
          <p:nvPr/>
        </p:nvCxnSpPr>
        <p:spPr>
          <a:xfrm rot="16200000" flipH="1">
            <a:off x="11515466" y="11532000"/>
            <a:ext cx="819743" cy="9425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winkelte Verbindung 176"/>
          <p:cNvCxnSpPr>
            <a:stCxn id="192" idx="2"/>
            <a:endCxn id="183" idx="3"/>
          </p:cNvCxnSpPr>
          <p:nvPr/>
        </p:nvCxnSpPr>
        <p:spPr>
          <a:xfrm rot="5400000">
            <a:off x="14748321" y="11533636"/>
            <a:ext cx="841390" cy="91765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bgerundetes Rechteck 182"/>
          <p:cNvSpPr/>
          <p:nvPr/>
        </p:nvSpPr>
        <p:spPr>
          <a:xfrm>
            <a:off x="12396621" y="12161128"/>
            <a:ext cx="2313570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Abgerundetes Rechteck 185"/>
          <p:cNvSpPr/>
          <p:nvPr/>
        </p:nvSpPr>
        <p:spPr>
          <a:xfrm>
            <a:off x="10167398" y="11571766"/>
            <a:ext cx="1286656" cy="8413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87" name="Abgerundetes Rechteck 186"/>
          <p:cNvSpPr/>
          <p:nvPr/>
        </p:nvSpPr>
        <p:spPr>
          <a:xfrm>
            <a:off x="15627842" y="11593412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0297269" y="11089357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1" name="Abgerundetes Rechteck 190"/>
          <p:cNvSpPr/>
          <p:nvPr/>
        </p:nvSpPr>
        <p:spPr>
          <a:xfrm>
            <a:off x="12396621" y="13484929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Verhalten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14471056" y="11067710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Belohnungsfunktion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Gerade Verbindung mit Pfeil 207"/>
          <p:cNvCxnSpPr>
            <a:stCxn id="183" idx="2"/>
            <a:endCxn id="191" idx="0"/>
          </p:cNvCxnSpPr>
          <p:nvPr/>
        </p:nvCxnSpPr>
        <p:spPr>
          <a:xfrm>
            <a:off x="13553406" y="12665184"/>
            <a:ext cx="0" cy="819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>
            <a:stCxn id="219" idx="2"/>
            <a:endCxn id="216" idx="1"/>
          </p:cNvCxnSpPr>
          <p:nvPr/>
        </p:nvCxnSpPr>
        <p:spPr>
          <a:xfrm rot="16200000" flipH="1">
            <a:off x="11515466" y="14916442"/>
            <a:ext cx="819743" cy="9425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winkelte Verbindung 214"/>
          <p:cNvCxnSpPr>
            <a:stCxn id="216" idx="3"/>
            <a:endCxn id="221" idx="2"/>
          </p:cNvCxnSpPr>
          <p:nvPr/>
        </p:nvCxnSpPr>
        <p:spPr>
          <a:xfrm flipV="1">
            <a:off x="14710191" y="14956208"/>
            <a:ext cx="917650" cy="84139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Abgerundetes Rechteck 215"/>
          <p:cNvSpPr/>
          <p:nvPr/>
        </p:nvSpPr>
        <p:spPr>
          <a:xfrm>
            <a:off x="12396621" y="15545570"/>
            <a:ext cx="2313570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7" name="Abgerundetes Rechteck 216"/>
          <p:cNvSpPr/>
          <p:nvPr/>
        </p:nvSpPr>
        <p:spPr>
          <a:xfrm>
            <a:off x="10167398" y="14956208"/>
            <a:ext cx="1286656" cy="8413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8" name="Abgerundetes Rechteck 217"/>
          <p:cNvSpPr/>
          <p:nvPr/>
        </p:nvSpPr>
        <p:spPr>
          <a:xfrm>
            <a:off x="15627842" y="14977854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9" name="Abgerundetes Rechteck 218"/>
          <p:cNvSpPr/>
          <p:nvPr/>
        </p:nvSpPr>
        <p:spPr>
          <a:xfrm>
            <a:off x="10297269" y="14473799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12396621" y="16869371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Verhalten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21" name="Abgerundetes Rechteck 220"/>
          <p:cNvSpPr/>
          <p:nvPr/>
        </p:nvSpPr>
        <p:spPr>
          <a:xfrm>
            <a:off x="14471056" y="14452152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Belohnungsfunktion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22" name="Gerade Verbindung mit Pfeil 221"/>
          <p:cNvCxnSpPr>
            <a:stCxn id="220" idx="0"/>
            <a:endCxn id="216" idx="2"/>
          </p:cNvCxnSpPr>
          <p:nvPr/>
        </p:nvCxnSpPr>
        <p:spPr>
          <a:xfrm flipV="1">
            <a:off x="13553406" y="16049626"/>
            <a:ext cx="0" cy="819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bgerundetes Rechteck 222"/>
          <p:cNvSpPr/>
          <p:nvPr/>
        </p:nvSpPr>
        <p:spPr>
          <a:xfrm>
            <a:off x="13553406" y="16049416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095770" y="3165592"/>
            <a:ext cx="15618075" cy="4395371"/>
            <a:chOff x="1382422" y="3165594"/>
            <a:chExt cx="14663218" cy="4126647"/>
          </a:xfrm>
        </p:grpSpPr>
        <p:cxnSp>
          <p:nvCxnSpPr>
            <p:cNvPr id="4" name="Gewinkelte Verbindung 3"/>
            <p:cNvCxnSpPr>
              <a:stCxn id="9" idx="2"/>
              <a:endCxn id="6" idx="1"/>
            </p:cNvCxnSpPr>
            <p:nvPr/>
          </p:nvCxnSpPr>
          <p:spPr>
            <a:xfrm rot="16200000" flipH="1">
              <a:off x="2730490" y="4835256"/>
              <a:ext cx="819743" cy="9425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winkelte Verbindung 4"/>
            <p:cNvCxnSpPr>
              <a:stCxn id="11" idx="2"/>
              <a:endCxn id="6" idx="3"/>
            </p:cNvCxnSpPr>
            <p:nvPr/>
          </p:nvCxnSpPr>
          <p:spPr>
            <a:xfrm rot="5400000">
              <a:off x="5963345" y="4836892"/>
              <a:ext cx="841390" cy="91765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3611645" y="5464384"/>
              <a:ext cx="2313570" cy="5040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Agenten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382422" y="4875022"/>
              <a:ext cx="1286656" cy="841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Zustand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42866" y="4896668"/>
              <a:ext cx="1425910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512293" y="4392613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Umgebung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611645" y="6788185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Verhalten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686080" y="4370966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Belohnungsfunktion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6" idx="2"/>
              <a:endCxn id="10" idx="0"/>
            </p:cNvCxnSpPr>
            <p:nvPr/>
          </p:nvCxnSpPr>
          <p:spPr>
            <a:xfrm>
              <a:off x="4768430" y="5968440"/>
              <a:ext cx="0" cy="8197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 Verbindung 12"/>
            <p:cNvCxnSpPr>
              <a:stCxn id="18" idx="2"/>
              <a:endCxn id="15" idx="1"/>
            </p:cNvCxnSpPr>
            <p:nvPr/>
          </p:nvCxnSpPr>
          <p:spPr>
            <a:xfrm rot="16200000" flipH="1">
              <a:off x="10507354" y="4835254"/>
              <a:ext cx="819743" cy="9425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15" idx="3"/>
              <a:endCxn id="20" idx="2"/>
            </p:cNvCxnSpPr>
            <p:nvPr/>
          </p:nvCxnSpPr>
          <p:spPr>
            <a:xfrm flipV="1">
              <a:off x="13702079" y="4875020"/>
              <a:ext cx="917650" cy="84139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bgerundetes Rechteck 14"/>
            <p:cNvSpPr/>
            <p:nvPr/>
          </p:nvSpPr>
          <p:spPr>
            <a:xfrm>
              <a:off x="11388509" y="5464382"/>
              <a:ext cx="2313570" cy="5040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Agenten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159286" y="4875020"/>
              <a:ext cx="1286656" cy="841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Zustand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14619730" y="4896666"/>
              <a:ext cx="1425910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9289157" y="4392611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Umgebung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1388509" y="6788183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Verhalten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3462944" y="4370964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Belohnungsfunktion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/>
            <p:cNvCxnSpPr>
              <a:stCxn id="19" idx="0"/>
              <a:endCxn id="15" idx="2"/>
            </p:cNvCxnSpPr>
            <p:nvPr/>
          </p:nvCxnSpPr>
          <p:spPr>
            <a:xfrm flipV="1">
              <a:off x="12545294" y="5968438"/>
              <a:ext cx="0" cy="8197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bgerundetes Rechteck 21"/>
            <p:cNvSpPr/>
            <p:nvPr/>
          </p:nvSpPr>
          <p:spPr>
            <a:xfrm>
              <a:off x="12545294" y="5968228"/>
              <a:ext cx="1156785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512292" y="3165594"/>
              <a:ext cx="6487357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Reinforcement Learning</a:t>
              </a:r>
              <a:endParaRPr lang="de-DE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9289157" y="3165594"/>
              <a:ext cx="6487357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Inverse Reinforcement Learning</a:t>
              </a:r>
              <a:endParaRPr lang="de-DE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9008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Benutzerdefiniert</PresentationFormat>
  <Paragraphs>104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N-LAN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22</cp:revision>
  <dcterms:created xsi:type="dcterms:W3CDTF">2020-03-05T13:44:02Z</dcterms:created>
  <dcterms:modified xsi:type="dcterms:W3CDTF">2020-03-23T19:23:43Z</dcterms:modified>
</cp:coreProperties>
</file>