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2" r:id="rId23"/>
    <p:sldId id="281" r:id="rId24"/>
    <p:sldId id="280" r:id="rId25"/>
    <p:sldId id="283" r:id="rId26"/>
    <p:sldId id="284" r:id="rId27"/>
    <p:sldId id="285" r:id="rId28"/>
    <p:sldId id="290" r:id="rId29"/>
    <p:sldId id="292"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293" r:id="rId47"/>
    <p:sldId id="310" r:id="rId48"/>
    <p:sldId id="311" r:id="rId49"/>
    <p:sldId id="312" r:id="rId50"/>
    <p:sldId id="313" r:id="rId51"/>
    <p:sldId id="314" r:id="rId52"/>
    <p:sldId id="315" r:id="rId53"/>
    <p:sldId id="316" r:id="rId54"/>
    <p:sldId id="317" r:id="rId55"/>
    <p:sldId id="318" r:id="rId56"/>
    <p:sldId id="319" r:id="rId57"/>
    <p:sldId id="29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14CE0-73D0-49D1-84D3-EF1E0075D0F3}" v="30" dt="2024-01-05T00:46:20.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ftali Lemus" userId="bb56af557c7d3d4e" providerId="LiveId" clId="{88A14CE0-73D0-49D1-84D3-EF1E0075D0F3}"/>
    <pc:docChg chg="undo custSel addSld delSld modSld sldOrd">
      <pc:chgData name="Neftali Lemus" userId="bb56af557c7d3d4e" providerId="LiveId" clId="{88A14CE0-73D0-49D1-84D3-EF1E0075D0F3}" dt="2024-01-05T00:48:38.274" v="1056" actId="1076"/>
      <pc:docMkLst>
        <pc:docMk/>
      </pc:docMkLst>
      <pc:sldChg chg="addSp delSp modSp mod">
        <pc:chgData name="Neftali Lemus" userId="bb56af557c7d3d4e" providerId="LiveId" clId="{88A14CE0-73D0-49D1-84D3-EF1E0075D0F3}" dt="2024-01-03T06:47:31.285" v="131" actId="21"/>
        <pc:sldMkLst>
          <pc:docMk/>
          <pc:sldMk cId="4087977927" sldId="260"/>
        </pc:sldMkLst>
        <pc:picChg chg="add del mod">
          <ac:chgData name="Neftali Lemus" userId="bb56af557c7d3d4e" providerId="LiveId" clId="{88A14CE0-73D0-49D1-84D3-EF1E0075D0F3}" dt="2024-01-03T06:47:31.285" v="131" actId="21"/>
          <ac:picMkLst>
            <pc:docMk/>
            <pc:sldMk cId="4087977927" sldId="260"/>
            <ac:picMk id="2" creationId="{D66C5B6B-9B23-5F9F-28D5-160AE1482652}"/>
          </ac:picMkLst>
        </pc:picChg>
      </pc:sldChg>
      <pc:sldChg chg="modSp mod">
        <pc:chgData name="Neftali Lemus" userId="bb56af557c7d3d4e" providerId="LiveId" clId="{88A14CE0-73D0-49D1-84D3-EF1E0075D0F3}" dt="2024-01-04T19:59:12.944" v="591" actId="20577"/>
        <pc:sldMkLst>
          <pc:docMk/>
          <pc:sldMk cId="2729861509" sldId="263"/>
        </pc:sldMkLst>
        <pc:spChg chg="mod">
          <ac:chgData name="Neftali Lemus" userId="bb56af557c7d3d4e" providerId="LiveId" clId="{88A14CE0-73D0-49D1-84D3-EF1E0075D0F3}" dt="2024-01-04T19:59:12.944" v="591" actId="20577"/>
          <ac:spMkLst>
            <pc:docMk/>
            <pc:sldMk cId="2729861509" sldId="263"/>
            <ac:spMk id="3" creationId="{0B6E0242-2DA1-BB4D-CBBA-54A33E430116}"/>
          </ac:spMkLst>
        </pc:spChg>
        <pc:picChg chg="mod modCrop">
          <ac:chgData name="Neftali Lemus" userId="bb56af557c7d3d4e" providerId="LiveId" clId="{88A14CE0-73D0-49D1-84D3-EF1E0075D0F3}" dt="2024-01-04T19:57:53.550" v="582" actId="1076"/>
          <ac:picMkLst>
            <pc:docMk/>
            <pc:sldMk cId="2729861509" sldId="263"/>
            <ac:picMk id="6" creationId="{D35DC40C-3C31-566C-BBAA-92501FA149DA}"/>
          </ac:picMkLst>
        </pc:picChg>
      </pc:sldChg>
      <pc:sldChg chg="modSp mod">
        <pc:chgData name="Neftali Lemus" userId="bb56af557c7d3d4e" providerId="LiveId" clId="{88A14CE0-73D0-49D1-84D3-EF1E0075D0F3}" dt="2024-01-04T19:58:38.832" v="585" actId="1076"/>
        <pc:sldMkLst>
          <pc:docMk/>
          <pc:sldMk cId="2469637057" sldId="264"/>
        </pc:sldMkLst>
        <pc:picChg chg="mod modCrop">
          <ac:chgData name="Neftali Lemus" userId="bb56af557c7d3d4e" providerId="LiveId" clId="{88A14CE0-73D0-49D1-84D3-EF1E0075D0F3}" dt="2024-01-04T19:58:38.832" v="585" actId="1076"/>
          <ac:picMkLst>
            <pc:docMk/>
            <pc:sldMk cId="2469637057" sldId="264"/>
            <ac:picMk id="4" creationId="{8D97C4C5-077C-8692-5136-0A9E193F7C8B}"/>
          </ac:picMkLst>
        </pc:picChg>
      </pc:sldChg>
      <pc:sldChg chg="modSp mod">
        <pc:chgData name="Neftali Lemus" userId="bb56af557c7d3d4e" providerId="LiveId" clId="{88A14CE0-73D0-49D1-84D3-EF1E0075D0F3}" dt="2024-01-04T19:59:27.051" v="592" actId="20577"/>
        <pc:sldMkLst>
          <pc:docMk/>
          <pc:sldMk cId="2982756154" sldId="265"/>
        </pc:sldMkLst>
        <pc:spChg chg="mod">
          <ac:chgData name="Neftali Lemus" userId="bb56af557c7d3d4e" providerId="LiveId" clId="{88A14CE0-73D0-49D1-84D3-EF1E0075D0F3}" dt="2024-01-04T19:59:27.051" v="592" actId="20577"/>
          <ac:spMkLst>
            <pc:docMk/>
            <pc:sldMk cId="2982756154" sldId="265"/>
            <ac:spMk id="3" creationId="{0B6E0242-2DA1-BB4D-CBBA-54A33E430116}"/>
          </ac:spMkLst>
        </pc:spChg>
      </pc:sldChg>
      <pc:sldChg chg="modSp mod">
        <pc:chgData name="Neftali Lemus" userId="bb56af557c7d3d4e" providerId="LiveId" clId="{88A14CE0-73D0-49D1-84D3-EF1E0075D0F3}" dt="2024-01-04T19:58:52.778" v="587" actId="1076"/>
        <pc:sldMkLst>
          <pc:docMk/>
          <pc:sldMk cId="1176868576" sldId="266"/>
        </pc:sldMkLst>
        <pc:picChg chg="mod modCrop">
          <ac:chgData name="Neftali Lemus" userId="bb56af557c7d3d4e" providerId="LiveId" clId="{88A14CE0-73D0-49D1-84D3-EF1E0075D0F3}" dt="2024-01-04T19:58:52.778" v="587" actId="1076"/>
          <ac:picMkLst>
            <pc:docMk/>
            <pc:sldMk cId="1176868576" sldId="266"/>
            <ac:picMk id="4" creationId="{D341D6DA-7C6B-ED70-6A44-410BBDC2452E}"/>
          </ac:picMkLst>
        </pc:picChg>
      </pc:sldChg>
      <pc:sldChg chg="modSp mod">
        <pc:chgData name="Neftali Lemus" userId="bb56af557c7d3d4e" providerId="LiveId" clId="{88A14CE0-73D0-49D1-84D3-EF1E0075D0F3}" dt="2024-01-04T20:00:04.259" v="594" actId="1076"/>
        <pc:sldMkLst>
          <pc:docMk/>
          <pc:sldMk cId="582539222" sldId="268"/>
        </pc:sldMkLst>
        <pc:picChg chg="mod modCrop">
          <ac:chgData name="Neftali Lemus" userId="bb56af557c7d3d4e" providerId="LiveId" clId="{88A14CE0-73D0-49D1-84D3-EF1E0075D0F3}" dt="2024-01-04T20:00:04.259" v="594" actId="1076"/>
          <ac:picMkLst>
            <pc:docMk/>
            <pc:sldMk cId="582539222" sldId="268"/>
            <ac:picMk id="4" creationId="{962A28B6-8F63-2A87-F045-B13933D122A3}"/>
          </ac:picMkLst>
        </pc:picChg>
      </pc:sldChg>
      <pc:sldChg chg="modSp mod">
        <pc:chgData name="Neftali Lemus" userId="bb56af557c7d3d4e" providerId="LiveId" clId="{88A14CE0-73D0-49D1-84D3-EF1E0075D0F3}" dt="2024-01-04T20:00:19.871" v="595" actId="1076"/>
        <pc:sldMkLst>
          <pc:docMk/>
          <pc:sldMk cId="3563736081" sldId="269"/>
        </pc:sldMkLst>
        <pc:picChg chg="mod">
          <ac:chgData name="Neftali Lemus" userId="bb56af557c7d3d4e" providerId="LiveId" clId="{88A14CE0-73D0-49D1-84D3-EF1E0075D0F3}" dt="2024-01-04T20:00:19.871" v="595" actId="1076"/>
          <ac:picMkLst>
            <pc:docMk/>
            <pc:sldMk cId="3563736081" sldId="269"/>
            <ac:picMk id="6" creationId="{7BCBD3CF-E9DF-B2A7-A27C-543CDD5CB9A1}"/>
          </ac:picMkLst>
        </pc:picChg>
      </pc:sldChg>
      <pc:sldChg chg="modSp mod">
        <pc:chgData name="Neftali Lemus" userId="bb56af557c7d3d4e" providerId="LiveId" clId="{88A14CE0-73D0-49D1-84D3-EF1E0075D0F3}" dt="2024-01-04T20:01:06.569" v="598" actId="1076"/>
        <pc:sldMkLst>
          <pc:docMk/>
          <pc:sldMk cId="865756122" sldId="270"/>
        </pc:sldMkLst>
        <pc:spChg chg="mod">
          <ac:chgData name="Neftali Lemus" userId="bb56af557c7d3d4e" providerId="LiveId" clId="{88A14CE0-73D0-49D1-84D3-EF1E0075D0F3}" dt="2024-01-03T06:23:08.898" v="1" actId="20577"/>
          <ac:spMkLst>
            <pc:docMk/>
            <pc:sldMk cId="865756122" sldId="270"/>
            <ac:spMk id="3" creationId="{0B6E0242-2DA1-BB4D-CBBA-54A33E430116}"/>
          </ac:spMkLst>
        </pc:spChg>
        <pc:picChg chg="mod modCrop">
          <ac:chgData name="Neftali Lemus" userId="bb56af557c7d3d4e" providerId="LiveId" clId="{88A14CE0-73D0-49D1-84D3-EF1E0075D0F3}" dt="2024-01-04T20:01:06.569" v="598" actId="1076"/>
          <ac:picMkLst>
            <pc:docMk/>
            <pc:sldMk cId="865756122" sldId="270"/>
            <ac:picMk id="4" creationId="{99362CCE-89D3-A573-9EA3-0C5C47ACD4E6}"/>
          </ac:picMkLst>
        </pc:picChg>
      </pc:sldChg>
      <pc:sldChg chg="modSp mod">
        <pc:chgData name="Neftali Lemus" userId="bb56af557c7d3d4e" providerId="LiveId" clId="{88A14CE0-73D0-49D1-84D3-EF1E0075D0F3}" dt="2024-01-03T06:23:26.737" v="4" actId="20577"/>
        <pc:sldMkLst>
          <pc:docMk/>
          <pc:sldMk cId="3405297827" sldId="271"/>
        </pc:sldMkLst>
        <pc:spChg chg="mod">
          <ac:chgData name="Neftali Lemus" userId="bb56af557c7d3d4e" providerId="LiveId" clId="{88A14CE0-73D0-49D1-84D3-EF1E0075D0F3}" dt="2024-01-03T06:23:26.737" v="4" actId="20577"/>
          <ac:spMkLst>
            <pc:docMk/>
            <pc:sldMk cId="3405297827" sldId="271"/>
            <ac:spMk id="3" creationId="{0B6E0242-2DA1-BB4D-CBBA-54A33E430116}"/>
          </ac:spMkLst>
        </pc:spChg>
      </pc:sldChg>
      <pc:sldChg chg="addSp delSp modSp add mod ord">
        <pc:chgData name="Neftali Lemus" userId="bb56af557c7d3d4e" providerId="LiveId" clId="{88A14CE0-73D0-49D1-84D3-EF1E0075D0F3}" dt="2024-01-04T20:01:30.523" v="600" actId="1440"/>
        <pc:sldMkLst>
          <pc:docMk/>
          <pc:sldMk cId="3426390595" sldId="272"/>
        </pc:sldMkLst>
        <pc:spChg chg="mod">
          <ac:chgData name="Neftali Lemus" userId="bb56af557c7d3d4e" providerId="LiveId" clId="{88A14CE0-73D0-49D1-84D3-EF1E0075D0F3}" dt="2024-01-04T20:01:19.562" v="599" actId="20577"/>
          <ac:spMkLst>
            <pc:docMk/>
            <pc:sldMk cId="3426390595" sldId="272"/>
            <ac:spMk id="3" creationId="{0B6E0242-2DA1-BB4D-CBBA-54A33E430116}"/>
          </ac:spMkLst>
        </pc:spChg>
        <pc:picChg chg="del">
          <ac:chgData name="Neftali Lemus" userId="bb56af557c7d3d4e" providerId="LiveId" clId="{88A14CE0-73D0-49D1-84D3-EF1E0075D0F3}" dt="2024-01-03T06:26:13.596" v="50" actId="478"/>
          <ac:picMkLst>
            <pc:docMk/>
            <pc:sldMk cId="3426390595" sldId="272"/>
            <ac:picMk id="4" creationId="{962A28B6-8F63-2A87-F045-B13933D122A3}"/>
          </ac:picMkLst>
        </pc:picChg>
        <pc:picChg chg="add mod">
          <ac:chgData name="Neftali Lemus" userId="bb56af557c7d3d4e" providerId="LiveId" clId="{88A14CE0-73D0-49D1-84D3-EF1E0075D0F3}" dt="2024-01-03T06:32:09.783" v="67" actId="1076"/>
          <ac:picMkLst>
            <pc:docMk/>
            <pc:sldMk cId="3426390595" sldId="272"/>
            <ac:picMk id="6" creationId="{E40CF471-AB01-F1D2-AB6B-89DCC3A2F7A7}"/>
          </ac:picMkLst>
        </pc:picChg>
        <pc:picChg chg="del">
          <ac:chgData name="Neftali Lemus" userId="bb56af557c7d3d4e" providerId="LiveId" clId="{88A14CE0-73D0-49D1-84D3-EF1E0075D0F3}" dt="2024-01-03T06:27:31.318" v="54" actId="478"/>
          <ac:picMkLst>
            <pc:docMk/>
            <pc:sldMk cId="3426390595" sldId="272"/>
            <ac:picMk id="8" creationId="{F0357773-0C23-5456-5FCC-B1120F7EC90C}"/>
          </ac:picMkLst>
        </pc:picChg>
        <pc:picChg chg="add del mod">
          <ac:chgData name="Neftali Lemus" userId="bb56af557c7d3d4e" providerId="LiveId" clId="{88A14CE0-73D0-49D1-84D3-EF1E0075D0F3}" dt="2024-01-04T20:01:30.523" v="600" actId="1440"/>
          <ac:picMkLst>
            <pc:docMk/>
            <pc:sldMk cId="3426390595" sldId="272"/>
            <ac:picMk id="10" creationId="{0CF3F7B2-934D-536E-B589-C571277D8EFC}"/>
          </ac:picMkLst>
        </pc:picChg>
        <pc:picChg chg="add del mod">
          <ac:chgData name="Neftali Lemus" userId="bb56af557c7d3d4e" providerId="LiveId" clId="{88A14CE0-73D0-49D1-84D3-EF1E0075D0F3}" dt="2024-01-03T06:48:12.198" v="138"/>
          <ac:picMkLst>
            <pc:docMk/>
            <pc:sldMk cId="3426390595" sldId="272"/>
            <ac:picMk id="11" creationId="{68EC3ABE-02E2-5344-236A-D6B3EC41954A}"/>
          </ac:picMkLst>
        </pc:picChg>
      </pc:sldChg>
      <pc:sldChg chg="addSp delSp modSp add mod">
        <pc:chgData name="Neftali Lemus" userId="bb56af557c7d3d4e" providerId="LiveId" clId="{88A14CE0-73D0-49D1-84D3-EF1E0075D0F3}" dt="2024-01-04T20:00:46.207" v="596" actId="1076"/>
        <pc:sldMkLst>
          <pc:docMk/>
          <pc:sldMk cId="4010673994" sldId="273"/>
        </pc:sldMkLst>
        <pc:spChg chg="mod">
          <ac:chgData name="Neftali Lemus" userId="bb56af557c7d3d4e" providerId="LiveId" clId="{88A14CE0-73D0-49D1-84D3-EF1E0075D0F3}" dt="2024-01-03T06:29:24.511" v="63"/>
          <ac:spMkLst>
            <pc:docMk/>
            <pc:sldMk cId="4010673994" sldId="273"/>
            <ac:spMk id="3" creationId="{0B6E0242-2DA1-BB4D-CBBA-54A33E430116}"/>
          </ac:spMkLst>
        </pc:spChg>
        <pc:picChg chg="del">
          <ac:chgData name="Neftali Lemus" userId="bb56af557c7d3d4e" providerId="LiveId" clId="{88A14CE0-73D0-49D1-84D3-EF1E0075D0F3}" dt="2024-01-03T06:29:29.799" v="64" actId="478"/>
          <ac:picMkLst>
            <pc:docMk/>
            <pc:sldMk cId="4010673994" sldId="273"/>
            <ac:picMk id="4" creationId="{962A28B6-8F63-2A87-F045-B13933D122A3}"/>
          </ac:picMkLst>
        </pc:picChg>
        <pc:picChg chg="add mod">
          <ac:chgData name="Neftali Lemus" userId="bb56af557c7d3d4e" providerId="LiveId" clId="{88A14CE0-73D0-49D1-84D3-EF1E0075D0F3}" dt="2024-01-04T20:00:46.207" v="596" actId="1076"/>
          <ac:picMkLst>
            <pc:docMk/>
            <pc:sldMk cId="4010673994" sldId="273"/>
            <ac:picMk id="6" creationId="{EFBA350D-29E8-9567-3F68-EACDD296C235}"/>
          </ac:picMkLst>
        </pc:picChg>
        <pc:picChg chg="del">
          <ac:chgData name="Neftali Lemus" userId="bb56af557c7d3d4e" providerId="LiveId" clId="{88A14CE0-73D0-49D1-84D3-EF1E0075D0F3}" dt="2024-01-03T06:33:22.334" v="77" actId="478"/>
          <ac:picMkLst>
            <pc:docMk/>
            <pc:sldMk cId="4010673994" sldId="273"/>
            <ac:picMk id="8" creationId="{F0357773-0C23-5456-5FCC-B1120F7EC90C}"/>
          </ac:picMkLst>
        </pc:picChg>
        <pc:picChg chg="add mod">
          <ac:chgData name="Neftali Lemus" userId="bb56af557c7d3d4e" providerId="LiveId" clId="{88A14CE0-73D0-49D1-84D3-EF1E0075D0F3}" dt="2024-01-03T06:33:29.398" v="78" actId="1076"/>
          <ac:picMkLst>
            <pc:docMk/>
            <pc:sldMk cId="4010673994" sldId="273"/>
            <ac:picMk id="10" creationId="{7F12B67C-AFB8-B21D-B844-D3632F1B4DDD}"/>
          </ac:picMkLst>
        </pc:picChg>
      </pc:sldChg>
      <pc:sldChg chg="addSp delSp modSp add mod">
        <pc:chgData name="Neftali Lemus" userId="bb56af557c7d3d4e" providerId="LiveId" clId="{88A14CE0-73D0-49D1-84D3-EF1E0075D0F3}" dt="2024-01-03T06:37:47.668" v="91" actId="1440"/>
        <pc:sldMkLst>
          <pc:docMk/>
          <pc:sldMk cId="3281487666" sldId="274"/>
        </pc:sldMkLst>
        <pc:spChg chg="mod">
          <ac:chgData name="Neftali Lemus" userId="bb56af557c7d3d4e" providerId="LiveId" clId="{88A14CE0-73D0-49D1-84D3-EF1E0075D0F3}" dt="2024-01-03T06:36:47.208" v="83"/>
          <ac:spMkLst>
            <pc:docMk/>
            <pc:sldMk cId="3281487666" sldId="274"/>
            <ac:spMk id="3" creationId="{0B6E0242-2DA1-BB4D-CBBA-54A33E430116}"/>
          </ac:spMkLst>
        </pc:spChg>
        <pc:picChg chg="add mod">
          <ac:chgData name="Neftali Lemus" userId="bb56af557c7d3d4e" providerId="LiveId" clId="{88A14CE0-73D0-49D1-84D3-EF1E0075D0F3}" dt="2024-01-03T06:37:44.351" v="90" actId="1440"/>
          <ac:picMkLst>
            <pc:docMk/>
            <pc:sldMk cId="3281487666" sldId="274"/>
            <ac:picMk id="4" creationId="{C6B81B16-13EC-3AF6-4B08-8BBD44074BE7}"/>
          </ac:picMkLst>
        </pc:picChg>
        <pc:picChg chg="del">
          <ac:chgData name="Neftali Lemus" userId="bb56af557c7d3d4e" providerId="LiveId" clId="{88A14CE0-73D0-49D1-84D3-EF1E0075D0F3}" dt="2024-01-03T06:37:02.699" v="84" actId="478"/>
          <ac:picMkLst>
            <pc:docMk/>
            <pc:sldMk cId="3281487666" sldId="274"/>
            <ac:picMk id="6" creationId="{EFBA350D-29E8-9567-3F68-EACDD296C235}"/>
          </ac:picMkLst>
        </pc:picChg>
        <pc:picChg chg="add mod">
          <ac:chgData name="Neftali Lemus" userId="bb56af557c7d3d4e" providerId="LiveId" clId="{88A14CE0-73D0-49D1-84D3-EF1E0075D0F3}" dt="2024-01-03T06:37:47.668" v="91" actId="1440"/>
          <ac:picMkLst>
            <pc:docMk/>
            <pc:sldMk cId="3281487666" sldId="274"/>
            <ac:picMk id="8" creationId="{1782828B-898E-1584-20E2-DD8F3FE17B21}"/>
          </ac:picMkLst>
        </pc:picChg>
        <pc:picChg chg="del">
          <ac:chgData name="Neftali Lemus" userId="bb56af557c7d3d4e" providerId="LiveId" clId="{88A14CE0-73D0-49D1-84D3-EF1E0075D0F3}" dt="2024-01-03T06:37:34.722" v="88" actId="478"/>
          <ac:picMkLst>
            <pc:docMk/>
            <pc:sldMk cId="3281487666" sldId="274"/>
            <ac:picMk id="10" creationId="{7F12B67C-AFB8-B21D-B844-D3632F1B4DDD}"/>
          </ac:picMkLst>
        </pc:picChg>
      </pc:sldChg>
      <pc:sldChg chg="addSp delSp modSp add mod">
        <pc:chgData name="Neftali Lemus" userId="bb56af557c7d3d4e" providerId="LiveId" clId="{88A14CE0-73D0-49D1-84D3-EF1E0075D0F3}" dt="2024-01-03T06:43:35.688" v="113" actId="313"/>
        <pc:sldMkLst>
          <pc:docMk/>
          <pc:sldMk cId="3897978844" sldId="275"/>
        </pc:sldMkLst>
        <pc:spChg chg="mod">
          <ac:chgData name="Neftali Lemus" userId="bb56af557c7d3d4e" providerId="LiveId" clId="{88A14CE0-73D0-49D1-84D3-EF1E0075D0F3}" dt="2024-01-03T06:43:35.688" v="113" actId="313"/>
          <ac:spMkLst>
            <pc:docMk/>
            <pc:sldMk cId="3897978844" sldId="275"/>
            <ac:spMk id="3" creationId="{0B6E0242-2DA1-BB4D-CBBA-54A33E430116}"/>
          </ac:spMkLst>
        </pc:spChg>
        <pc:picChg chg="del">
          <ac:chgData name="Neftali Lemus" userId="bb56af557c7d3d4e" providerId="LiveId" clId="{88A14CE0-73D0-49D1-84D3-EF1E0075D0F3}" dt="2024-01-03T06:42:18.160" v="97" actId="478"/>
          <ac:picMkLst>
            <pc:docMk/>
            <pc:sldMk cId="3897978844" sldId="275"/>
            <ac:picMk id="4" creationId="{C6B81B16-13EC-3AF6-4B08-8BBD44074BE7}"/>
          </ac:picMkLst>
        </pc:picChg>
        <pc:picChg chg="add mod">
          <ac:chgData name="Neftali Lemus" userId="bb56af557c7d3d4e" providerId="LiveId" clId="{88A14CE0-73D0-49D1-84D3-EF1E0075D0F3}" dt="2024-01-03T06:43:13.312" v="105" actId="1076"/>
          <ac:picMkLst>
            <pc:docMk/>
            <pc:sldMk cId="3897978844" sldId="275"/>
            <ac:picMk id="6" creationId="{6B11BAE3-39EA-6EC2-F2EC-A41339A5BAAF}"/>
          </ac:picMkLst>
        </pc:picChg>
        <pc:picChg chg="del">
          <ac:chgData name="Neftali Lemus" userId="bb56af557c7d3d4e" providerId="LiveId" clId="{88A14CE0-73D0-49D1-84D3-EF1E0075D0F3}" dt="2024-01-03T06:42:23.125" v="99" actId="478"/>
          <ac:picMkLst>
            <pc:docMk/>
            <pc:sldMk cId="3897978844" sldId="275"/>
            <ac:picMk id="8" creationId="{1782828B-898E-1584-20E2-DD8F3FE17B21}"/>
          </ac:picMkLst>
        </pc:picChg>
        <pc:picChg chg="add mod">
          <ac:chgData name="Neftali Lemus" userId="bb56af557c7d3d4e" providerId="LiveId" clId="{88A14CE0-73D0-49D1-84D3-EF1E0075D0F3}" dt="2024-01-03T06:42:54.313" v="103" actId="1440"/>
          <ac:picMkLst>
            <pc:docMk/>
            <pc:sldMk cId="3897978844" sldId="275"/>
            <ac:picMk id="10" creationId="{32579491-1217-3F6B-1198-3013E46C3B83}"/>
          </ac:picMkLst>
        </pc:picChg>
      </pc:sldChg>
      <pc:sldChg chg="addSp delSp modSp add mod">
        <pc:chgData name="Neftali Lemus" userId="bb56af557c7d3d4e" providerId="LiveId" clId="{88A14CE0-73D0-49D1-84D3-EF1E0075D0F3}" dt="2024-01-03T06:49:22.006" v="148" actId="20577"/>
        <pc:sldMkLst>
          <pc:docMk/>
          <pc:sldMk cId="2134191762" sldId="276"/>
        </pc:sldMkLst>
        <pc:spChg chg="mod">
          <ac:chgData name="Neftali Lemus" userId="bb56af557c7d3d4e" providerId="LiveId" clId="{88A14CE0-73D0-49D1-84D3-EF1E0075D0F3}" dt="2024-01-03T06:49:22.006" v="148" actId="20577"/>
          <ac:spMkLst>
            <pc:docMk/>
            <pc:sldMk cId="2134191762" sldId="276"/>
            <ac:spMk id="3" creationId="{0B6E0242-2DA1-BB4D-CBBA-54A33E430116}"/>
          </ac:spMkLst>
        </pc:spChg>
        <pc:picChg chg="add mod">
          <ac:chgData name="Neftali Lemus" userId="bb56af557c7d3d4e" providerId="LiveId" clId="{88A14CE0-73D0-49D1-84D3-EF1E0075D0F3}" dt="2024-01-03T06:49:17.244" v="145" actId="1440"/>
          <ac:picMkLst>
            <pc:docMk/>
            <pc:sldMk cId="2134191762" sldId="276"/>
            <ac:picMk id="4" creationId="{6224F710-2F70-EA09-066D-F7282615E2DA}"/>
          </ac:picMkLst>
        </pc:picChg>
        <pc:picChg chg="del">
          <ac:chgData name="Neftali Lemus" userId="bb56af557c7d3d4e" providerId="LiveId" clId="{88A14CE0-73D0-49D1-84D3-EF1E0075D0F3}" dt="2024-01-03T06:46:18.144" v="119" actId="478"/>
          <ac:picMkLst>
            <pc:docMk/>
            <pc:sldMk cId="2134191762" sldId="276"/>
            <ac:picMk id="6" creationId="{6B11BAE3-39EA-6EC2-F2EC-A41339A5BAAF}"/>
          </ac:picMkLst>
        </pc:picChg>
        <pc:picChg chg="add del mod">
          <ac:chgData name="Neftali Lemus" userId="bb56af557c7d3d4e" providerId="LiveId" clId="{88A14CE0-73D0-49D1-84D3-EF1E0075D0F3}" dt="2024-01-03T06:48:18.761" v="140" actId="478"/>
          <ac:picMkLst>
            <pc:docMk/>
            <pc:sldMk cId="2134191762" sldId="276"/>
            <ac:picMk id="8" creationId="{901D2619-2F39-00A2-E3F4-977BAB51A590}"/>
          </ac:picMkLst>
        </pc:picChg>
        <pc:picChg chg="del">
          <ac:chgData name="Neftali Lemus" userId="bb56af557c7d3d4e" providerId="LiveId" clId="{88A14CE0-73D0-49D1-84D3-EF1E0075D0F3}" dt="2024-01-03T06:46:34.473" v="121" actId="478"/>
          <ac:picMkLst>
            <pc:docMk/>
            <pc:sldMk cId="2134191762" sldId="276"/>
            <ac:picMk id="10" creationId="{32579491-1217-3F6B-1198-3013E46C3B83}"/>
          </ac:picMkLst>
        </pc:picChg>
        <pc:picChg chg="add mod">
          <ac:chgData name="Neftali Lemus" userId="bb56af557c7d3d4e" providerId="LiveId" clId="{88A14CE0-73D0-49D1-84D3-EF1E0075D0F3}" dt="2024-01-03T06:48:58.618" v="144" actId="1076"/>
          <ac:picMkLst>
            <pc:docMk/>
            <pc:sldMk cId="2134191762" sldId="276"/>
            <ac:picMk id="11" creationId="{8F1C4709-4943-7B9E-8F55-F82898915B2A}"/>
          </ac:picMkLst>
        </pc:picChg>
      </pc:sldChg>
      <pc:sldChg chg="addSp delSp modSp add mod">
        <pc:chgData name="Neftali Lemus" userId="bb56af557c7d3d4e" providerId="LiveId" clId="{88A14CE0-73D0-49D1-84D3-EF1E0075D0F3}" dt="2024-01-03T07:08:45.899" v="235" actId="1440"/>
        <pc:sldMkLst>
          <pc:docMk/>
          <pc:sldMk cId="647347623" sldId="277"/>
        </pc:sldMkLst>
        <pc:spChg chg="mod">
          <ac:chgData name="Neftali Lemus" userId="bb56af557c7d3d4e" providerId="LiveId" clId="{88A14CE0-73D0-49D1-84D3-EF1E0075D0F3}" dt="2024-01-03T06:50:40.803" v="156" actId="313"/>
          <ac:spMkLst>
            <pc:docMk/>
            <pc:sldMk cId="647347623" sldId="277"/>
            <ac:spMk id="3" creationId="{0B6E0242-2DA1-BB4D-CBBA-54A33E430116}"/>
          </ac:spMkLst>
        </pc:spChg>
        <pc:picChg chg="del">
          <ac:chgData name="Neftali Lemus" userId="bb56af557c7d3d4e" providerId="LiveId" clId="{88A14CE0-73D0-49D1-84D3-EF1E0075D0F3}" dt="2024-01-03T06:55:34.456" v="157" actId="478"/>
          <ac:picMkLst>
            <pc:docMk/>
            <pc:sldMk cId="647347623" sldId="277"/>
            <ac:picMk id="4" creationId="{6224F710-2F70-EA09-066D-F7282615E2DA}"/>
          </ac:picMkLst>
        </pc:picChg>
        <pc:picChg chg="add mod">
          <ac:chgData name="Neftali Lemus" userId="bb56af557c7d3d4e" providerId="LiveId" clId="{88A14CE0-73D0-49D1-84D3-EF1E0075D0F3}" dt="2024-01-03T07:08:45.899" v="235" actId="1440"/>
          <ac:picMkLst>
            <pc:docMk/>
            <pc:sldMk cId="647347623" sldId="277"/>
            <ac:picMk id="6" creationId="{94D6475C-108A-3154-1806-584A95AE1A87}"/>
          </ac:picMkLst>
        </pc:picChg>
        <pc:picChg chg="add del mod">
          <ac:chgData name="Neftali Lemus" userId="bb56af557c7d3d4e" providerId="LiveId" clId="{88A14CE0-73D0-49D1-84D3-EF1E0075D0F3}" dt="2024-01-03T06:56:11.904" v="163" actId="22"/>
          <ac:picMkLst>
            <pc:docMk/>
            <pc:sldMk cId="647347623" sldId="277"/>
            <ac:picMk id="8" creationId="{783F1127-3E36-3312-41E7-FB7602B775C3}"/>
          </ac:picMkLst>
        </pc:picChg>
        <pc:picChg chg="add del">
          <ac:chgData name="Neftali Lemus" userId="bb56af557c7d3d4e" providerId="LiveId" clId="{88A14CE0-73D0-49D1-84D3-EF1E0075D0F3}" dt="2024-01-03T06:56:46.852" v="173" actId="478"/>
          <ac:picMkLst>
            <pc:docMk/>
            <pc:sldMk cId="647347623" sldId="277"/>
            <ac:picMk id="11" creationId="{8F1C4709-4943-7B9E-8F55-F82898915B2A}"/>
          </ac:picMkLst>
        </pc:picChg>
        <pc:picChg chg="add mod">
          <ac:chgData name="Neftali Lemus" userId="bb56af557c7d3d4e" providerId="LiveId" clId="{88A14CE0-73D0-49D1-84D3-EF1E0075D0F3}" dt="2024-01-03T06:58:58.570" v="183" actId="1076"/>
          <ac:picMkLst>
            <pc:docMk/>
            <pc:sldMk cId="647347623" sldId="277"/>
            <ac:picMk id="12" creationId="{DED9BBF4-F854-AFFA-2B7A-EA05516AE098}"/>
          </ac:picMkLst>
        </pc:picChg>
      </pc:sldChg>
      <pc:sldChg chg="new del">
        <pc:chgData name="Neftali Lemus" userId="bb56af557c7d3d4e" providerId="LiveId" clId="{88A14CE0-73D0-49D1-84D3-EF1E0075D0F3}" dt="2024-01-03T07:00:23.946" v="186" actId="47"/>
        <pc:sldMkLst>
          <pc:docMk/>
          <pc:sldMk cId="1558040662" sldId="278"/>
        </pc:sldMkLst>
      </pc:sldChg>
      <pc:sldChg chg="addSp delSp modSp add mod">
        <pc:chgData name="Neftali Lemus" userId="bb56af557c7d3d4e" providerId="LiveId" clId="{88A14CE0-73D0-49D1-84D3-EF1E0075D0F3}" dt="2024-01-03T07:13:09.184" v="244" actId="20577"/>
        <pc:sldMkLst>
          <pc:docMk/>
          <pc:sldMk cId="529253415" sldId="279"/>
        </pc:sldMkLst>
        <pc:spChg chg="mod">
          <ac:chgData name="Neftali Lemus" userId="bb56af557c7d3d4e" providerId="LiveId" clId="{88A14CE0-73D0-49D1-84D3-EF1E0075D0F3}" dt="2024-01-03T07:13:09.184" v="244" actId="20577"/>
          <ac:spMkLst>
            <pc:docMk/>
            <pc:sldMk cId="529253415" sldId="279"/>
            <ac:spMk id="3" creationId="{0B6E0242-2DA1-BB4D-CBBA-54A33E430116}"/>
          </ac:spMkLst>
        </pc:spChg>
        <pc:spChg chg="mod">
          <ac:chgData name="Neftali Lemus" userId="bb56af557c7d3d4e" providerId="LiveId" clId="{88A14CE0-73D0-49D1-84D3-EF1E0075D0F3}" dt="2024-01-03T07:00:48.768" v="193" actId="207"/>
          <ac:spMkLst>
            <pc:docMk/>
            <pc:sldMk cId="529253415" sldId="279"/>
            <ac:spMk id="9" creationId="{5478BABA-3E8A-5777-BD40-F0667AFEE600}"/>
          </ac:spMkLst>
        </pc:spChg>
        <pc:spChg chg="add del">
          <ac:chgData name="Neftali Lemus" userId="bb56af557c7d3d4e" providerId="LiveId" clId="{88A14CE0-73D0-49D1-84D3-EF1E0075D0F3}" dt="2024-01-03T07:13:00.473" v="238" actId="22"/>
          <ac:spMkLst>
            <pc:docMk/>
            <pc:sldMk cId="529253415" sldId="279"/>
            <ac:spMk id="11" creationId="{9C7ABD14-035F-246E-8D83-CC8FB8B6773F}"/>
          </ac:spMkLst>
        </pc:spChg>
        <pc:picChg chg="add mod">
          <ac:chgData name="Neftali Lemus" userId="bb56af557c7d3d4e" providerId="LiveId" clId="{88A14CE0-73D0-49D1-84D3-EF1E0075D0F3}" dt="2024-01-03T07:07:46.219" v="234" actId="1440"/>
          <ac:picMkLst>
            <pc:docMk/>
            <pc:sldMk cId="529253415" sldId="279"/>
            <ac:picMk id="4" creationId="{114F0EC6-B475-E285-8D04-A1A2731B58FB}"/>
          </ac:picMkLst>
        </pc:picChg>
        <pc:picChg chg="del">
          <ac:chgData name="Neftali Lemus" userId="bb56af557c7d3d4e" providerId="LiveId" clId="{88A14CE0-73D0-49D1-84D3-EF1E0075D0F3}" dt="2024-01-03T07:05:30.974" v="196" actId="478"/>
          <ac:picMkLst>
            <pc:docMk/>
            <pc:sldMk cId="529253415" sldId="279"/>
            <ac:picMk id="6" creationId="{94D6475C-108A-3154-1806-584A95AE1A87}"/>
          </ac:picMkLst>
        </pc:picChg>
        <pc:picChg chg="add mod">
          <ac:chgData name="Neftali Lemus" userId="bb56af557c7d3d4e" providerId="LiveId" clId="{88A14CE0-73D0-49D1-84D3-EF1E0075D0F3}" dt="2024-01-03T07:07:01.042" v="232" actId="1076"/>
          <ac:picMkLst>
            <pc:docMk/>
            <pc:sldMk cId="529253415" sldId="279"/>
            <ac:picMk id="8" creationId="{1EA437C2-21F0-0CBC-ED05-5E2E3D940BE9}"/>
          </ac:picMkLst>
        </pc:picChg>
        <pc:picChg chg="del">
          <ac:chgData name="Neftali Lemus" userId="bb56af557c7d3d4e" providerId="LiveId" clId="{88A14CE0-73D0-49D1-84D3-EF1E0075D0F3}" dt="2024-01-03T07:06:55.558" v="231" actId="478"/>
          <ac:picMkLst>
            <pc:docMk/>
            <pc:sldMk cId="529253415" sldId="279"/>
            <ac:picMk id="12" creationId="{DED9BBF4-F854-AFFA-2B7A-EA05516AE098}"/>
          </ac:picMkLst>
        </pc:picChg>
      </pc:sldChg>
      <pc:sldChg chg="modSp mod">
        <pc:chgData name="Neftali Lemus" userId="bb56af557c7d3d4e" providerId="LiveId" clId="{88A14CE0-73D0-49D1-84D3-EF1E0075D0F3}" dt="2024-01-04T20:02:20.343" v="602" actId="313"/>
        <pc:sldMkLst>
          <pc:docMk/>
          <pc:sldMk cId="762135996" sldId="280"/>
        </pc:sldMkLst>
        <pc:spChg chg="mod">
          <ac:chgData name="Neftali Lemus" userId="bb56af557c7d3d4e" providerId="LiveId" clId="{88A14CE0-73D0-49D1-84D3-EF1E0075D0F3}" dt="2024-01-04T20:02:20.343" v="602" actId="313"/>
          <ac:spMkLst>
            <pc:docMk/>
            <pc:sldMk cId="762135996" sldId="280"/>
            <ac:spMk id="3" creationId="{0B6E0242-2DA1-BB4D-CBBA-54A33E430116}"/>
          </ac:spMkLst>
        </pc:spChg>
      </pc:sldChg>
      <pc:sldChg chg="addSp delSp modSp mod">
        <pc:chgData name="Neftali Lemus" userId="bb56af557c7d3d4e" providerId="LiveId" clId="{88A14CE0-73D0-49D1-84D3-EF1E0075D0F3}" dt="2024-01-04T19:56:15.912" v="580" actId="1076"/>
        <pc:sldMkLst>
          <pc:docMk/>
          <pc:sldMk cId="1111885661" sldId="293"/>
        </pc:sldMkLst>
        <pc:spChg chg="mod">
          <ac:chgData name="Neftali Lemus" userId="bb56af557c7d3d4e" providerId="LiveId" clId="{88A14CE0-73D0-49D1-84D3-EF1E0075D0F3}" dt="2024-01-04T19:19:54.108" v="569" actId="20577"/>
          <ac:spMkLst>
            <pc:docMk/>
            <pc:sldMk cId="1111885661" sldId="293"/>
            <ac:spMk id="3" creationId="{0B6E0242-2DA1-BB4D-CBBA-54A33E430116}"/>
          </ac:spMkLst>
        </pc:spChg>
        <pc:picChg chg="add mod">
          <ac:chgData name="Neftali Lemus" userId="bb56af557c7d3d4e" providerId="LiveId" clId="{88A14CE0-73D0-49D1-84D3-EF1E0075D0F3}" dt="2024-01-04T19:56:15.912" v="580" actId="1076"/>
          <ac:picMkLst>
            <pc:docMk/>
            <pc:sldMk cId="1111885661" sldId="293"/>
            <ac:picMk id="4" creationId="{4AD1563F-FA95-505C-B8C2-B1E6031EDADB}"/>
          </ac:picMkLst>
        </pc:picChg>
        <pc:picChg chg="add mod">
          <ac:chgData name="Neftali Lemus" userId="bb56af557c7d3d4e" providerId="LiveId" clId="{88A14CE0-73D0-49D1-84D3-EF1E0075D0F3}" dt="2024-01-04T19:56:00.541" v="578" actId="1076"/>
          <ac:picMkLst>
            <pc:docMk/>
            <pc:sldMk cId="1111885661" sldId="293"/>
            <ac:picMk id="7" creationId="{A3A7C3D7-7FBF-7678-23D0-3B8B92C2DC60}"/>
          </ac:picMkLst>
        </pc:picChg>
        <pc:picChg chg="del">
          <ac:chgData name="Neftali Lemus" userId="bb56af557c7d3d4e" providerId="LiveId" clId="{88A14CE0-73D0-49D1-84D3-EF1E0075D0F3}" dt="2024-01-04T19:55:35.146" v="572" actId="478"/>
          <ac:picMkLst>
            <pc:docMk/>
            <pc:sldMk cId="1111885661" sldId="293"/>
            <ac:picMk id="11" creationId="{5344E3B6-7A31-2EDA-7EE3-D87BB70E00F5}"/>
          </ac:picMkLst>
        </pc:picChg>
      </pc:sldChg>
      <pc:sldChg chg="modSp mod">
        <pc:chgData name="Neftali Lemus" userId="bb56af557c7d3d4e" providerId="LiveId" clId="{88A14CE0-73D0-49D1-84D3-EF1E0075D0F3}" dt="2024-01-04T20:03:01.739" v="604" actId="313"/>
        <pc:sldMkLst>
          <pc:docMk/>
          <pc:sldMk cId="2078023629" sldId="299"/>
        </pc:sldMkLst>
        <pc:spChg chg="mod">
          <ac:chgData name="Neftali Lemus" userId="bb56af557c7d3d4e" providerId="LiveId" clId="{88A14CE0-73D0-49D1-84D3-EF1E0075D0F3}" dt="2024-01-04T20:03:01.739" v="604" actId="313"/>
          <ac:spMkLst>
            <pc:docMk/>
            <pc:sldMk cId="2078023629" sldId="299"/>
            <ac:spMk id="3" creationId="{0B6E0242-2DA1-BB4D-CBBA-54A33E430116}"/>
          </ac:spMkLst>
        </pc:spChg>
      </pc:sldChg>
      <pc:sldChg chg="addSp delSp modSp add mod">
        <pc:chgData name="Neftali Lemus" userId="bb56af557c7d3d4e" providerId="LiveId" clId="{88A14CE0-73D0-49D1-84D3-EF1E0075D0F3}" dt="2024-01-03T22:02:51.817" v="260" actId="20577"/>
        <pc:sldMkLst>
          <pc:docMk/>
          <pc:sldMk cId="1985157364" sldId="301"/>
        </pc:sldMkLst>
        <pc:spChg chg="mod">
          <ac:chgData name="Neftali Lemus" userId="bb56af557c7d3d4e" providerId="LiveId" clId="{88A14CE0-73D0-49D1-84D3-EF1E0075D0F3}" dt="2024-01-03T22:02:51.817" v="260" actId="20577"/>
          <ac:spMkLst>
            <pc:docMk/>
            <pc:sldMk cId="1985157364" sldId="301"/>
            <ac:spMk id="3" creationId="{0B6E0242-2DA1-BB4D-CBBA-54A33E430116}"/>
          </ac:spMkLst>
        </pc:spChg>
        <pc:picChg chg="del">
          <ac:chgData name="Neftali Lemus" userId="bb56af557c7d3d4e" providerId="LiveId" clId="{88A14CE0-73D0-49D1-84D3-EF1E0075D0F3}" dt="2024-01-03T22:01:49.008" v="248" actId="478"/>
          <ac:picMkLst>
            <pc:docMk/>
            <pc:sldMk cId="1985157364" sldId="301"/>
            <ac:picMk id="4" creationId="{C0BDC59F-1FBA-9378-3A9D-291551B0A0C9}"/>
          </ac:picMkLst>
        </pc:picChg>
        <pc:picChg chg="add mod">
          <ac:chgData name="Neftali Lemus" userId="bb56af557c7d3d4e" providerId="LiveId" clId="{88A14CE0-73D0-49D1-84D3-EF1E0075D0F3}" dt="2024-01-03T22:01:59.076" v="251" actId="1076"/>
          <ac:picMkLst>
            <pc:docMk/>
            <pc:sldMk cId="1985157364" sldId="301"/>
            <ac:picMk id="6" creationId="{CD3800B1-FE35-882E-5D09-633B795F8C88}"/>
          </ac:picMkLst>
        </pc:picChg>
        <pc:picChg chg="add mod">
          <ac:chgData name="Neftali Lemus" userId="bb56af557c7d3d4e" providerId="LiveId" clId="{88A14CE0-73D0-49D1-84D3-EF1E0075D0F3}" dt="2024-01-03T22:02:33.146" v="255" actId="1076"/>
          <ac:picMkLst>
            <pc:docMk/>
            <pc:sldMk cId="1985157364" sldId="301"/>
            <ac:picMk id="8" creationId="{5BE0C75A-1A13-A1E9-ED39-01FD7CFDB5F0}"/>
          </ac:picMkLst>
        </pc:picChg>
        <pc:picChg chg="del">
          <ac:chgData name="Neftali Lemus" userId="bb56af557c7d3d4e" providerId="LiveId" clId="{88A14CE0-73D0-49D1-84D3-EF1E0075D0F3}" dt="2024-01-03T22:02:00.745" v="252" actId="478"/>
          <ac:picMkLst>
            <pc:docMk/>
            <pc:sldMk cId="1985157364" sldId="301"/>
            <ac:picMk id="10" creationId="{5FCE137A-D0EB-C64F-9911-444909886EFE}"/>
          </ac:picMkLst>
        </pc:picChg>
      </pc:sldChg>
      <pc:sldChg chg="addSp delSp modSp add mod">
        <pc:chgData name="Neftali Lemus" userId="bb56af557c7d3d4e" providerId="LiveId" clId="{88A14CE0-73D0-49D1-84D3-EF1E0075D0F3}" dt="2024-01-03T22:13:02.351" v="302" actId="1076"/>
        <pc:sldMkLst>
          <pc:docMk/>
          <pc:sldMk cId="1603446404" sldId="302"/>
        </pc:sldMkLst>
        <pc:spChg chg="mod">
          <ac:chgData name="Neftali Lemus" userId="bb56af557c7d3d4e" providerId="LiveId" clId="{88A14CE0-73D0-49D1-84D3-EF1E0075D0F3}" dt="2024-01-03T22:04:37.509" v="276" actId="20577"/>
          <ac:spMkLst>
            <pc:docMk/>
            <pc:sldMk cId="1603446404" sldId="302"/>
            <ac:spMk id="3" creationId="{0B6E0242-2DA1-BB4D-CBBA-54A33E430116}"/>
          </ac:spMkLst>
        </pc:spChg>
        <pc:picChg chg="add del mod">
          <ac:chgData name="Neftali Lemus" userId="bb56af557c7d3d4e" providerId="LiveId" clId="{88A14CE0-73D0-49D1-84D3-EF1E0075D0F3}" dt="2024-01-03T22:12:17.771" v="291" actId="478"/>
          <ac:picMkLst>
            <pc:docMk/>
            <pc:sldMk cId="1603446404" sldId="302"/>
            <ac:picMk id="4" creationId="{E03C1A86-9D5E-95E2-4F6E-383EFE319584}"/>
          </ac:picMkLst>
        </pc:picChg>
        <pc:picChg chg="del">
          <ac:chgData name="Neftali Lemus" userId="bb56af557c7d3d4e" providerId="LiveId" clId="{88A14CE0-73D0-49D1-84D3-EF1E0075D0F3}" dt="2024-01-03T22:03:06.274" v="266" actId="478"/>
          <ac:picMkLst>
            <pc:docMk/>
            <pc:sldMk cId="1603446404" sldId="302"/>
            <ac:picMk id="6" creationId="{CD3800B1-FE35-882E-5D09-633B795F8C88}"/>
          </ac:picMkLst>
        </pc:picChg>
        <pc:picChg chg="del">
          <ac:chgData name="Neftali Lemus" userId="bb56af557c7d3d4e" providerId="LiveId" clId="{88A14CE0-73D0-49D1-84D3-EF1E0075D0F3}" dt="2024-01-03T22:03:07.590" v="267" actId="478"/>
          <ac:picMkLst>
            <pc:docMk/>
            <pc:sldMk cId="1603446404" sldId="302"/>
            <ac:picMk id="8" creationId="{5BE0C75A-1A13-A1E9-ED39-01FD7CFDB5F0}"/>
          </ac:picMkLst>
        </pc:picChg>
        <pc:picChg chg="add mod">
          <ac:chgData name="Neftali Lemus" userId="bb56af557c7d3d4e" providerId="LiveId" clId="{88A14CE0-73D0-49D1-84D3-EF1E0075D0F3}" dt="2024-01-03T22:12:42.487" v="299" actId="1076"/>
          <ac:picMkLst>
            <pc:docMk/>
            <pc:sldMk cId="1603446404" sldId="302"/>
            <ac:picMk id="10" creationId="{7E9CBF54-9987-7CDC-30D5-6FE2CD625D95}"/>
          </ac:picMkLst>
        </pc:picChg>
        <pc:picChg chg="add mod">
          <ac:chgData name="Neftali Lemus" userId="bb56af557c7d3d4e" providerId="LiveId" clId="{88A14CE0-73D0-49D1-84D3-EF1E0075D0F3}" dt="2024-01-03T22:13:02.351" v="302" actId="1076"/>
          <ac:picMkLst>
            <pc:docMk/>
            <pc:sldMk cId="1603446404" sldId="302"/>
            <ac:picMk id="12" creationId="{E7D73DEF-2E4E-6377-234A-6763B783DEA6}"/>
          </ac:picMkLst>
        </pc:picChg>
      </pc:sldChg>
      <pc:sldChg chg="addSp delSp modSp add mod ord">
        <pc:chgData name="Neftali Lemus" userId="bb56af557c7d3d4e" providerId="LiveId" clId="{88A14CE0-73D0-49D1-84D3-EF1E0075D0F3}" dt="2024-01-04T02:52:55.730" v="370" actId="1076"/>
        <pc:sldMkLst>
          <pc:docMk/>
          <pc:sldMk cId="1267683768" sldId="303"/>
        </pc:sldMkLst>
        <pc:spChg chg="mod">
          <ac:chgData name="Neftali Lemus" userId="bb56af557c7d3d4e" providerId="LiveId" clId="{88A14CE0-73D0-49D1-84D3-EF1E0075D0F3}" dt="2024-01-04T02:46:07.722" v="322" actId="20577"/>
          <ac:spMkLst>
            <pc:docMk/>
            <pc:sldMk cId="1267683768" sldId="303"/>
            <ac:spMk id="3" creationId="{0B6E0242-2DA1-BB4D-CBBA-54A33E430116}"/>
          </ac:spMkLst>
        </pc:spChg>
        <pc:picChg chg="add mod">
          <ac:chgData name="Neftali Lemus" userId="bb56af557c7d3d4e" providerId="LiveId" clId="{88A14CE0-73D0-49D1-84D3-EF1E0075D0F3}" dt="2024-01-04T02:52:55.730" v="370" actId="1076"/>
          <ac:picMkLst>
            <pc:docMk/>
            <pc:sldMk cId="1267683768" sldId="303"/>
            <ac:picMk id="4" creationId="{230CB41E-D5B7-BB03-5F1F-F6C27B00D7F5}"/>
          </ac:picMkLst>
        </pc:picChg>
        <pc:picChg chg="del">
          <ac:chgData name="Neftali Lemus" userId="bb56af557c7d3d4e" providerId="LiveId" clId="{88A14CE0-73D0-49D1-84D3-EF1E0075D0F3}" dt="2024-01-04T02:46:29.968" v="323" actId="478"/>
          <ac:picMkLst>
            <pc:docMk/>
            <pc:sldMk cId="1267683768" sldId="303"/>
            <ac:picMk id="6" creationId="{CD3800B1-FE35-882E-5D09-633B795F8C88}"/>
          </ac:picMkLst>
        </pc:picChg>
        <pc:picChg chg="del">
          <ac:chgData name="Neftali Lemus" userId="bb56af557c7d3d4e" providerId="LiveId" clId="{88A14CE0-73D0-49D1-84D3-EF1E0075D0F3}" dt="2024-01-04T02:46:41.680" v="326" actId="478"/>
          <ac:picMkLst>
            <pc:docMk/>
            <pc:sldMk cId="1267683768" sldId="303"/>
            <ac:picMk id="8" creationId="{5BE0C75A-1A13-A1E9-ED39-01FD7CFDB5F0}"/>
          </ac:picMkLst>
        </pc:picChg>
        <pc:picChg chg="add mod">
          <ac:chgData name="Neftali Lemus" userId="bb56af557c7d3d4e" providerId="LiveId" clId="{88A14CE0-73D0-49D1-84D3-EF1E0075D0F3}" dt="2024-01-04T02:47:13.105" v="329" actId="14100"/>
          <ac:picMkLst>
            <pc:docMk/>
            <pc:sldMk cId="1267683768" sldId="303"/>
            <ac:picMk id="10" creationId="{90B6EAB0-27CA-3B32-8D06-954666DDE0BD}"/>
          </ac:picMkLst>
        </pc:picChg>
        <pc:picChg chg="add mod">
          <ac:chgData name="Neftali Lemus" userId="bb56af557c7d3d4e" providerId="LiveId" clId="{88A14CE0-73D0-49D1-84D3-EF1E0075D0F3}" dt="2024-01-04T02:51:08.094" v="361" actId="1076"/>
          <ac:picMkLst>
            <pc:docMk/>
            <pc:sldMk cId="1267683768" sldId="303"/>
            <ac:picMk id="12" creationId="{42F6BEA4-F262-1A1C-6B2B-73CAD95C2AC0}"/>
          </ac:picMkLst>
        </pc:picChg>
      </pc:sldChg>
      <pc:sldChg chg="addSp delSp modSp add mod">
        <pc:chgData name="Neftali Lemus" userId="bb56af557c7d3d4e" providerId="LiveId" clId="{88A14CE0-73D0-49D1-84D3-EF1E0075D0F3}" dt="2024-01-04T18:20:19.691" v="395" actId="1076"/>
        <pc:sldMkLst>
          <pc:docMk/>
          <pc:sldMk cId="946952427" sldId="304"/>
        </pc:sldMkLst>
        <pc:spChg chg="mod">
          <ac:chgData name="Neftali Lemus" userId="bb56af557c7d3d4e" providerId="LiveId" clId="{88A14CE0-73D0-49D1-84D3-EF1E0075D0F3}" dt="2024-01-04T18:12:44.030" v="378"/>
          <ac:spMkLst>
            <pc:docMk/>
            <pc:sldMk cId="946952427" sldId="304"/>
            <ac:spMk id="3" creationId="{0B6E0242-2DA1-BB4D-CBBA-54A33E430116}"/>
          </ac:spMkLst>
        </pc:spChg>
        <pc:picChg chg="add mod">
          <ac:chgData name="Neftali Lemus" userId="bb56af557c7d3d4e" providerId="LiveId" clId="{88A14CE0-73D0-49D1-84D3-EF1E0075D0F3}" dt="2024-01-04T18:20:19.691" v="395" actId="1076"/>
          <ac:picMkLst>
            <pc:docMk/>
            <pc:sldMk cId="946952427" sldId="304"/>
            <ac:picMk id="4" creationId="{7CCEC4F1-0365-BA78-D335-D9FF81523BFC}"/>
          </ac:picMkLst>
        </pc:picChg>
        <pc:picChg chg="del">
          <ac:chgData name="Neftali Lemus" userId="bb56af557c7d3d4e" providerId="LiveId" clId="{88A14CE0-73D0-49D1-84D3-EF1E0075D0F3}" dt="2024-01-04T18:18:33.515" v="379" actId="478"/>
          <ac:picMkLst>
            <pc:docMk/>
            <pc:sldMk cId="946952427" sldId="304"/>
            <ac:picMk id="6" creationId="{CD3800B1-FE35-882E-5D09-633B795F8C88}"/>
          </ac:picMkLst>
        </pc:picChg>
        <pc:picChg chg="del">
          <ac:chgData name="Neftali Lemus" userId="bb56af557c7d3d4e" providerId="LiveId" clId="{88A14CE0-73D0-49D1-84D3-EF1E0075D0F3}" dt="2024-01-04T18:19:58.292" v="391" actId="478"/>
          <ac:picMkLst>
            <pc:docMk/>
            <pc:sldMk cId="946952427" sldId="304"/>
            <ac:picMk id="8" creationId="{5BE0C75A-1A13-A1E9-ED39-01FD7CFDB5F0}"/>
          </ac:picMkLst>
        </pc:picChg>
        <pc:picChg chg="add mod">
          <ac:chgData name="Neftali Lemus" userId="bb56af557c7d3d4e" providerId="LiveId" clId="{88A14CE0-73D0-49D1-84D3-EF1E0075D0F3}" dt="2024-01-04T18:20:13.474" v="394" actId="1076"/>
          <ac:picMkLst>
            <pc:docMk/>
            <pc:sldMk cId="946952427" sldId="304"/>
            <ac:picMk id="10" creationId="{AF42ED69-F451-47D0-02C8-66CE2C68B42B}"/>
          </ac:picMkLst>
        </pc:picChg>
      </pc:sldChg>
      <pc:sldChg chg="addSp delSp modSp add mod">
        <pc:chgData name="Neftali Lemus" userId="bb56af557c7d3d4e" providerId="LiveId" clId="{88A14CE0-73D0-49D1-84D3-EF1E0075D0F3}" dt="2024-01-04T20:03:28.119" v="605" actId="20577"/>
        <pc:sldMkLst>
          <pc:docMk/>
          <pc:sldMk cId="648660600" sldId="305"/>
        </pc:sldMkLst>
        <pc:spChg chg="mod">
          <ac:chgData name="Neftali Lemus" userId="bb56af557c7d3d4e" providerId="LiveId" clId="{88A14CE0-73D0-49D1-84D3-EF1E0075D0F3}" dt="2024-01-04T20:03:28.119" v="605" actId="20577"/>
          <ac:spMkLst>
            <pc:docMk/>
            <pc:sldMk cId="648660600" sldId="305"/>
            <ac:spMk id="3" creationId="{0B6E0242-2DA1-BB4D-CBBA-54A33E430116}"/>
          </ac:spMkLst>
        </pc:spChg>
        <pc:picChg chg="del">
          <ac:chgData name="Neftali Lemus" userId="bb56af557c7d3d4e" providerId="LiveId" clId="{88A14CE0-73D0-49D1-84D3-EF1E0075D0F3}" dt="2024-01-04T18:28:51.090" v="405" actId="478"/>
          <ac:picMkLst>
            <pc:docMk/>
            <pc:sldMk cId="648660600" sldId="305"/>
            <ac:picMk id="4" creationId="{7CCEC4F1-0365-BA78-D335-D9FF81523BFC}"/>
          </ac:picMkLst>
        </pc:picChg>
        <pc:picChg chg="add mod">
          <ac:chgData name="Neftali Lemus" userId="bb56af557c7d3d4e" providerId="LiveId" clId="{88A14CE0-73D0-49D1-84D3-EF1E0075D0F3}" dt="2024-01-04T18:29:01.335" v="409" actId="1440"/>
          <ac:picMkLst>
            <pc:docMk/>
            <pc:sldMk cId="648660600" sldId="305"/>
            <ac:picMk id="6" creationId="{C5036808-BC99-D985-911E-7808BDFC7FFF}"/>
          </ac:picMkLst>
        </pc:picChg>
        <pc:picChg chg="add mod">
          <ac:chgData name="Neftali Lemus" userId="bb56af557c7d3d4e" providerId="LiveId" clId="{88A14CE0-73D0-49D1-84D3-EF1E0075D0F3}" dt="2024-01-04T18:30:38.916" v="420" actId="1076"/>
          <ac:picMkLst>
            <pc:docMk/>
            <pc:sldMk cId="648660600" sldId="305"/>
            <ac:picMk id="8" creationId="{33D56A19-EBB7-A4F3-120C-32D1DC120035}"/>
          </ac:picMkLst>
        </pc:picChg>
        <pc:picChg chg="del">
          <ac:chgData name="Neftali Lemus" userId="bb56af557c7d3d4e" providerId="LiveId" clId="{88A14CE0-73D0-49D1-84D3-EF1E0075D0F3}" dt="2024-01-04T18:28:54.180" v="407" actId="478"/>
          <ac:picMkLst>
            <pc:docMk/>
            <pc:sldMk cId="648660600" sldId="305"/>
            <ac:picMk id="10" creationId="{AF42ED69-F451-47D0-02C8-66CE2C68B42B}"/>
          </ac:picMkLst>
        </pc:picChg>
      </pc:sldChg>
      <pc:sldChg chg="addSp delSp modSp add mod">
        <pc:chgData name="Neftali Lemus" userId="bb56af557c7d3d4e" providerId="LiveId" clId="{88A14CE0-73D0-49D1-84D3-EF1E0075D0F3}" dt="2024-01-04T18:42:35.268" v="449" actId="1076"/>
        <pc:sldMkLst>
          <pc:docMk/>
          <pc:sldMk cId="866709886" sldId="306"/>
        </pc:sldMkLst>
        <pc:spChg chg="mod">
          <ac:chgData name="Neftali Lemus" userId="bb56af557c7d3d4e" providerId="LiveId" clId="{88A14CE0-73D0-49D1-84D3-EF1E0075D0F3}" dt="2024-01-04T18:31:55.240" v="435" actId="20577"/>
          <ac:spMkLst>
            <pc:docMk/>
            <pc:sldMk cId="866709886" sldId="306"/>
            <ac:spMk id="3" creationId="{0B6E0242-2DA1-BB4D-CBBA-54A33E430116}"/>
          </ac:spMkLst>
        </pc:spChg>
        <pc:picChg chg="add mod">
          <ac:chgData name="Neftali Lemus" userId="bb56af557c7d3d4e" providerId="LiveId" clId="{88A14CE0-73D0-49D1-84D3-EF1E0075D0F3}" dt="2024-01-04T18:42:35.268" v="449" actId="1076"/>
          <ac:picMkLst>
            <pc:docMk/>
            <pc:sldMk cId="866709886" sldId="306"/>
            <ac:picMk id="4" creationId="{C45489DF-CC5F-3C54-0443-D0749DC0EA05}"/>
          </ac:picMkLst>
        </pc:picChg>
        <pc:picChg chg="del">
          <ac:chgData name="Neftali Lemus" userId="bb56af557c7d3d4e" providerId="LiveId" clId="{88A14CE0-73D0-49D1-84D3-EF1E0075D0F3}" dt="2024-01-04T18:31:24.057" v="426" actId="478"/>
          <ac:picMkLst>
            <pc:docMk/>
            <pc:sldMk cId="866709886" sldId="306"/>
            <ac:picMk id="6" creationId="{C5036808-BC99-D985-911E-7808BDFC7FFF}"/>
          </ac:picMkLst>
        </pc:picChg>
        <pc:picChg chg="del">
          <ac:chgData name="Neftali Lemus" userId="bb56af557c7d3d4e" providerId="LiveId" clId="{88A14CE0-73D0-49D1-84D3-EF1E0075D0F3}" dt="2024-01-04T18:31:26.463" v="427" actId="478"/>
          <ac:picMkLst>
            <pc:docMk/>
            <pc:sldMk cId="866709886" sldId="306"/>
            <ac:picMk id="8" creationId="{33D56A19-EBB7-A4F3-120C-32D1DC120035}"/>
          </ac:picMkLst>
        </pc:picChg>
        <pc:picChg chg="add mod">
          <ac:chgData name="Neftali Lemus" userId="bb56af557c7d3d4e" providerId="LiveId" clId="{88A14CE0-73D0-49D1-84D3-EF1E0075D0F3}" dt="2024-01-04T18:42:31.940" v="448" actId="1076"/>
          <ac:picMkLst>
            <pc:docMk/>
            <pc:sldMk cId="866709886" sldId="306"/>
            <ac:picMk id="10" creationId="{746964B3-2090-8741-6DCB-1697083CB964}"/>
          </ac:picMkLst>
        </pc:picChg>
      </pc:sldChg>
      <pc:sldChg chg="addSp delSp modSp add mod">
        <pc:chgData name="Neftali Lemus" userId="bb56af557c7d3d4e" providerId="LiveId" clId="{88A14CE0-73D0-49D1-84D3-EF1E0075D0F3}" dt="2024-01-04T18:51:30.400" v="479" actId="1440"/>
        <pc:sldMkLst>
          <pc:docMk/>
          <pc:sldMk cId="2312864755" sldId="307"/>
        </pc:sldMkLst>
        <pc:spChg chg="mod">
          <ac:chgData name="Neftali Lemus" userId="bb56af557c7d3d4e" providerId="LiveId" clId="{88A14CE0-73D0-49D1-84D3-EF1E0075D0F3}" dt="2024-01-04T18:44:01.681" v="467" actId="20577"/>
          <ac:spMkLst>
            <pc:docMk/>
            <pc:sldMk cId="2312864755" sldId="307"/>
            <ac:spMk id="3" creationId="{0B6E0242-2DA1-BB4D-CBBA-54A33E430116}"/>
          </ac:spMkLst>
        </pc:spChg>
        <pc:picChg chg="del">
          <ac:chgData name="Neftali Lemus" userId="bb56af557c7d3d4e" providerId="LiveId" clId="{88A14CE0-73D0-49D1-84D3-EF1E0075D0F3}" dt="2024-01-04T18:43:30.685" v="456" actId="478"/>
          <ac:picMkLst>
            <pc:docMk/>
            <pc:sldMk cId="2312864755" sldId="307"/>
            <ac:picMk id="4" creationId="{C45489DF-CC5F-3C54-0443-D0749DC0EA05}"/>
          </ac:picMkLst>
        </pc:picChg>
        <pc:picChg chg="add mod">
          <ac:chgData name="Neftali Lemus" userId="bb56af557c7d3d4e" providerId="LiveId" clId="{88A14CE0-73D0-49D1-84D3-EF1E0075D0F3}" dt="2024-01-04T18:51:26.531" v="478" actId="1076"/>
          <ac:picMkLst>
            <pc:docMk/>
            <pc:sldMk cId="2312864755" sldId="307"/>
            <ac:picMk id="6" creationId="{218C4987-A86E-9E81-6A58-1D1A76B399A7}"/>
          </ac:picMkLst>
        </pc:picChg>
        <pc:picChg chg="add mod">
          <ac:chgData name="Neftali Lemus" userId="bb56af557c7d3d4e" providerId="LiveId" clId="{88A14CE0-73D0-49D1-84D3-EF1E0075D0F3}" dt="2024-01-04T18:51:30.400" v="479" actId="1440"/>
          <ac:picMkLst>
            <pc:docMk/>
            <pc:sldMk cId="2312864755" sldId="307"/>
            <ac:picMk id="8" creationId="{86D9B98A-75EE-BE4F-A87E-9AA3480391CA}"/>
          </ac:picMkLst>
        </pc:picChg>
        <pc:picChg chg="del">
          <ac:chgData name="Neftali Lemus" userId="bb56af557c7d3d4e" providerId="LiveId" clId="{88A14CE0-73D0-49D1-84D3-EF1E0075D0F3}" dt="2024-01-04T18:43:32.119" v="457" actId="478"/>
          <ac:picMkLst>
            <pc:docMk/>
            <pc:sldMk cId="2312864755" sldId="307"/>
            <ac:picMk id="10" creationId="{746964B3-2090-8741-6DCB-1697083CB964}"/>
          </ac:picMkLst>
        </pc:picChg>
      </pc:sldChg>
      <pc:sldChg chg="addSp delSp modSp add mod">
        <pc:chgData name="Neftali Lemus" userId="bb56af557c7d3d4e" providerId="LiveId" clId="{88A14CE0-73D0-49D1-84D3-EF1E0075D0F3}" dt="2024-01-04T19:11:42.596" v="525" actId="33524"/>
        <pc:sldMkLst>
          <pc:docMk/>
          <pc:sldMk cId="44715167" sldId="308"/>
        </pc:sldMkLst>
        <pc:spChg chg="mod">
          <ac:chgData name="Neftali Lemus" userId="bb56af557c7d3d4e" providerId="LiveId" clId="{88A14CE0-73D0-49D1-84D3-EF1E0075D0F3}" dt="2024-01-04T19:11:42.596" v="525" actId="33524"/>
          <ac:spMkLst>
            <pc:docMk/>
            <pc:sldMk cId="44715167" sldId="308"/>
            <ac:spMk id="3" creationId="{0B6E0242-2DA1-BB4D-CBBA-54A33E430116}"/>
          </ac:spMkLst>
        </pc:spChg>
        <pc:picChg chg="add mod">
          <ac:chgData name="Neftali Lemus" userId="bb56af557c7d3d4e" providerId="LiveId" clId="{88A14CE0-73D0-49D1-84D3-EF1E0075D0F3}" dt="2024-01-04T19:11:02.369" v="523" actId="1076"/>
          <ac:picMkLst>
            <pc:docMk/>
            <pc:sldMk cId="44715167" sldId="308"/>
            <ac:picMk id="4" creationId="{AE6D36C4-3D92-6C52-73A2-7003B8AF12DD}"/>
          </ac:picMkLst>
        </pc:picChg>
        <pc:picChg chg="del">
          <ac:chgData name="Neftali Lemus" userId="bb56af557c7d3d4e" providerId="LiveId" clId="{88A14CE0-73D0-49D1-84D3-EF1E0075D0F3}" dt="2024-01-04T18:52:22.979" v="484" actId="478"/>
          <ac:picMkLst>
            <pc:docMk/>
            <pc:sldMk cId="44715167" sldId="308"/>
            <ac:picMk id="6" creationId="{218C4987-A86E-9E81-6A58-1D1A76B399A7}"/>
          </ac:picMkLst>
        </pc:picChg>
        <pc:picChg chg="del">
          <ac:chgData name="Neftali Lemus" userId="bb56af557c7d3d4e" providerId="LiveId" clId="{88A14CE0-73D0-49D1-84D3-EF1E0075D0F3}" dt="2024-01-04T18:52:24.475" v="485" actId="478"/>
          <ac:picMkLst>
            <pc:docMk/>
            <pc:sldMk cId="44715167" sldId="308"/>
            <ac:picMk id="8" creationId="{86D9B98A-75EE-BE4F-A87E-9AA3480391CA}"/>
          </ac:picMkLst>
        </pc:picChg>
        <pc:picChg chg="add mod">
          <ac:chgData name="Neftali Lemus" userId="bb56af557c7d3d4e" providerId="LiveId" clId="{88A14CE0-73D0-49D1-84D3-EF1E0075D0F3}" dt="2024-01-04T19:11:09.635" v="524" actId="1076"/>
          <ac:picMkLst>
            <pc:docMk/>
            <pc:sldMk cId="44715167" sldId="308"/>
            <ac:picMk id="10" creationId="{E263C445-B3BD-2866-63CB-0E72F94F0967}"/>
          </ac:picMkLst>
        </pc:picChg>
      </pc:sldChg>
      <pc:sldChg chg="addSp delSp modSp add mod">
        <pc:chgData name="Neftali Lemus" userId="bb56af557c7d3d4e" providerId="LiveId" clId="{88A14CE0-73D0-49D1-84D3-EF1E0075D0F3}" dt="2024-01-04T19:17:45.217" v="549" actId="1076"/>
        <pc:sldMkLst>
          <pc:docMk/>
          <pc:sldMk cId="1018079034" sldId="309"/>
        </pc:sldMkLst>
        <pc:spChg chg="mod">
          <ac:chgData name="Neftali Lemus" userId="bb56af557c7d3d4e" providerId="LiveId" clId="{88A14CE0-73D0-49D1-84D3-EF1E0075D0F3}" dt="2024-01-04T19:12:24.195" v="531" actId="20577"/>
          <ac:spMkLst>
            <pc:docMk/>
            <pc:sldMk cId="1018079034" sldId="309"/>
            <ac:spMk id="3" creationId="{0B6E0242-2DA1-BB4D-CBBA-54A33E430116}"/>
          </ac:spMkLst>
        </pc:spChg>
        <pc:picChg chg="del">
          <ac:chgData name="Neftali Lemus" userId="bb56af557c7d3d4e" providerId="LiveId" clId="{88A14CE0-73D0-49D1-84D3-EF1E0075D0F3}" dt="2024-01-04T19:12:32.927" v="532" actId="478"/>
          <ac:picMkLst>
            <pc:docMk/>
            <pc:sldMk cId="1018079034" sldId="309"/>
            <ac:picMk id="4" creationId="{AE6D36C4-3D92-6C52-73A2-7003B8AF12DD}"/>
          </ac:picMkLst>
        </pc:picChg>
        <pc:picChg chg="add mod">
          <ac:chgData name="Neftali Lemus" userId="bb56af557c7d3d4e" providerId="LiveId" clId="{88A14CE0-73D0-49D1-84D3-EF1E0075D0F3}" dt="2024-01-04T19:17:45.217" v="549" actId="1076"/>
          <ac:picMkLst>
            <pc:docMk/>
            <pc:sldMk cId="1018079034" sldId="309"/>
            <ac:picMk id="6" creationId="{0B6217FB-F4C2-21D9-B6E4-F2E1876D7D7E}"/>
          </ac:picMkLst>
        </pc:picChg>
        <pc:picChg chg="add mod">
          <ac:chgData name="Neftali Lemus" userId="bb56af557c7d3d4e" providerId="LiveId" clId="{88A14CE0-73D0-49D1-84D3-EF1E0075D0F3}" dt="2024-01-04T19:17:28.407" v="546" actId="1076"/>
          <ac:picMkLst>
            <pc:docMk/>
            <pc:sldMk cId="1018079034" sldId="309"/>
            <ac:picMk id="8" creationId="{E8E0F05D-672B-2AEB-8953-81442C43B910}"/>
          </ac:picMkLst>
        </pc:picChg>
        <pc:picChg chg="del">
          <ac:chgData name="Neftali Lemus" userId="bb56af557c7d3d4e" providerId="LiveId" clId="{88A14CE0-73D0-49D1-84D3-EF1E0075D0F3}" dt="2024-01-04T19:12:36.776" v="533" actId="478"/>
          <ac:picMkLst>
            <pc:docMk/>
            <pc:sldMk cId="1018079034" sldId="309"/>
            <ac:picMk id="10" creationId="{E263C445-B3BD-2866-63CB-0E72F94F0967}"/>
          </ac:picMkLst>
        </pc:picChg>
      </pc:sldChg>
      <pc:sldChg chg="addSp delSp modSp add mod">
        <pc:chgData name="Neftali Lemus" userId="bb56af557c7d3d4e" providerId="LiveId" clId="{88A14CE0-73D0-49D1-84D3-EF1E0075D0F3}" dt="2024-01-04T20:17:53.790" v="647" actId="20577"/>
        <pc:sldMkLst>
          <pc:docMk/>
          <pc:sldMk cId="1523981998" sldId="310"/>
        </pc:sldMkLst>
        <pc:spChg chg="mod">
          <ac:chgData name="Neftali Lemus" userId="bb56af557c7d3d4e" providerId="LiveId" clId="{88A14CE0-73D0-49D1-84D3-EF1E0075D0F3}" dt="2024-01-04T20:17:53.790" v="647" actId="20577"/>
          <ac:spMkLst>
            <pc:docMk/>
            <pc:sldMk cId="1523981998" sldId="310"/>
            <ac:spMk id="3" creationId="{0B6E0242-2DA1-BB4D-CBBA-54A33E430116}"/>
          </ac:spMkLst>
        </pc:spChg>
        <pc:picChg chg="del">
          <ac:chgData name="Neftali Lemus" userId="bb56af557c7d3d4e" providerId="LiveId" clId="{88A14CE0-73D0-49D1-84D3-EF1E0075D0F3}" dt="2024-01-04T20:15:33.575" v="607" actId="478"/>
          <ac:picMkLst>
            <pc:docMk/>
            <pc:sldMk cId="1523981998" sldId="310"/>
            <ac:picMk id="4" creationId="{4AD1563F-FA95-505C-B8C2-B1E6031EDADB}"/>
          </ac:picMkLst>
        </pc:picChg>
        <pc:picChg chg="add mod">
          <ac:chgData name="Neftali Lemus" userId="bb56af557c7d3d4e" providerId="LiveId" clId="{88A14CE0-73D0-49D1-84D3-EF1E0075D0F3}" dt="2024-01-04T20:16:54.615" v="620" actId="1076"/>
          <ac:picMkLst>
            <pc:docMk/>
            <pc:sldMk cId="1523981998" sldId="310"/>
            <ac:picMk id="6" creationId="{D83F7817-BB80-802A-3DA1-029334FBF3F7}"/>
          </ac:picMkLst>
        </pc:picChg>
        <pc:picChg chg="del">
          <ac:chgData name="Neftali Lemus" userId="bb56af557c7d3d4e" providerId="LiveId" clId="{88A14CE0-73D0-49D1-84D3-EF1E0075D0F3}" dt="2024-01-04T20:15:34.898" v="608" actId="478"/>
          <ac:picMkLst>
            <pc:docMk/>
            <pc:sldMk cId="1523981998" sldId="310"/>
            <ac:picMk id="7" creationId="{A3A7C3D7-7FBF-7678-23D0-3B8B92C2DC60}"/>
          </ac:picMkLst>
        </pc:picChg>
        <pc:picChg chg="add mod">
          <ac:chgData name="Neftali Lemus" userId="bb56af557c7d3d4e" providerId="LiveId" clId="{88A14CE0-73D0-49D1-84D3-EF1E0075D0F3}" dt="2024-01-04T20:16:48.567" v="619" actId="1076"/>
          <ac:picMkLst>
            <pc:docMk/>
            <pc:sldMk cId="1523981998" sldId="310"/>
            <ac:picMk id="10" creationId="{4A29E1C7-1AA0-E928-451B-861E0F5AD5DB}"/>
          </ac:picMkLst>
        </pc:picChg>
      </pc:sldChg>
      <pc:sldChg chg="addSp delSp modSp add mod">
        <pc:chgData name="Neftali Lemus" userId="bb56af557c7d3d4e" providerId="LiveId" clId="{88A14CE0-73D0-49D1-84D3-EF1E0075D0F3}" dt="2024-01-04T20:50:34.064" v="674" actId="20577"/>
        <pc:sldMkLst>
          <pc:docMk/>
          <pc:sldMk cId="3083550142" sldId="311"/>
        </pc:sldMkLst>
        <pc:spChg chg="mod">
          <ac:chgData name="Neftali Lemus" userId="bb56af557c7d3d4e" providerId="LiveId" clId="{88A14CE0-73D0-49D1-84D3-EF1E0075D0F3}" dt="2024-01-04T20:50:34.064" v="674" actId="20577"/>
          <ac:spMkLst>
            <pc:docMk/>
            <pc:sldMk cId="3083550142" sldId="311"/>
            <ac:spMk id="3" creationId="{0B6E0242-2DA1-BB4D-CBBA-54A33E430116}"/>
          </ac:spMkLst>
        </pc:spChg>
        <pc:spChg chg="add del">
          <ac:chgData name="Neftali Lemus" userId="bb56af557c7d3d4e" providerId="LiveId" clId="{88A14CE0-73D0-49D1-84D3-EF1E0075D0F3}" dt="2024-01-04T20:49:02.670" v="656" actId="22"/>
          <ac:spMkLst>
            <pc:docMk/>
            <pc:sldMk cId="3083550142" sldId="311"/>
            <ac:spMk id="8" creationId="{88C0C1F2-8090-68A2-7D75-640DC80DFE16}"/>
          </ac:spMkLst>
        </pc:spChg>
        <pc:picChg chg="add mod">
          <ac:chgData name="Neftali Lemus" userId="bb56af557c7d3d4e" providerId="LiveId" clId="{88A14CE0-73D0-49D1-84D3-EF1E0075D0F3}" dt="2024-01-04T20:50:25.854" v="670" actId="1076"/>
          <ac:picMkLst>
            <pc:docMk/>
            <pc:sldMk cId="3083550142" sldId="311"/>
            <ac:picMk id="4" creationId="{0C1C8440-BE4C-1DD4-38C3-8FD5F6E922D3}"/>
          </ac:picMkLst>
        </pc:picChg>
        <pc:picChg chg="del">
          <ac:chgData name="Neftali Lemus" userId="bb56af557c7d3d4e" providerId="LiveId" clId="{88A14CE0-73D0-49D1-84D3-EF1E0075D0F3}" dt="2024-01-04T20:48:32.007" v="652" actId="478"/>
          <ac:picMkLst>
            <pc:docMk/>
            <pc:sldMk cId="3083550142" sldId="311"/>
            <ac:picMk id="6" creationId="{D83F7817-BB80-802A-3DA1-029334FBF3F7}"/>
          </ac:picMkLst>
        </pc:picChg>
        <pc:picChg chg="del">
          <ac:chgData name="Neftali Lemus" userId="bb56af557c7d3d4e" providerId="LiveId" clId="{88A14CE0-73D0-49D1-84D3-EF1E0075D0F3}" dt="2024-01-04T20:48:59.616" v="654" actId="478"/>
          <ac:picMkLst>
            <pc:docMk/>
            <pc:sldMk cId="3083550142" sldId="311"/>
            <ac:picMk id="10" creationId="{4A29E1C7-1AA0-E928-451B-861E0F5AD5DB}"/>
          </ac:picMkLst>
        </pc:picChg>
        <pc:picChg chg="add mod">
          <ac:chgData name="Neftali Lemus" userId="bb56af557c7d3d4e" providerId="LiveId" clId="{88A14CE0-73D0-49D1-84D3-EF1E0075D0F3}" dt="2024-01-04T20:50:17.179" v="668" actId="1076"/>
          <ac:picMkLst>
            <pc:docMk/>
            <pc:sldMk cId="3083550142" sldId="311"/>
            <ac:picMk id="12" creationId="{859ACB18-B7A1-6C11-2B39-6CF39E0A16A4}"/>
          </ac:picMkLst>
        </pc:picChg>
      </pc:sldChg>
      <pc:sldChg chg="addSp delSp modSp add mod">
        <pc:chgData name="Neftali Lemus" userId="bb56af557c7d3d4e" providerId="LiveId" clId="{88A14CE0-73D0-49D1-84D3-EF1E0075D0F3}" dt="2024-01-04T21:00:13.767" v="705" actId="1076"/>
        <pc:sldMkLst>
          <pc:docMk/>
          <pc:sldMk cId="3106788478" sldId="312"/>
        </pc:sldMkLst>
        <pc:spChg chg="mod">
          <ac:chgData name="Neftali Lemus" userId="bb56af557c7d3d4e" providerId="LiveId" clId="{88A14CE0-73D0-49D1-84D3-EF1E0075D0F3}" dt="2024-01-04T20:52:54.808" v="689" actId="404"/>
          <ac:spMkLst>
            <pc:docMk/>
            <pc:sldMk cId="3106788478" sldId="312"/>
            <ac:spMk id="3" creationId="{0B6E0242-2DA1-BB4D-CBBA-54A33E430116}"/>
          </ac:spMkLst>
        </pc:spChg>
        <pc:picChg chg="del">
          <ac:chgData name="Neftali Lemus" userId="bb56af557c7d3d4e" providerId="LiveId" clId="{88A14CE0-73D0-49D1-84D3-EF1E0075D0F3}" dt="2024-01-04T20:53:01.440" v="690" actId="478"/>
          <ac:picMkLst>
            <pc:docMk/>
            <pc:sldMk cId="3106788478" sldId="312"/>
            <ac:picMk id="4" creationId="{0C1C8440-BE4C-1DD4-38C3-8FD5F6E922D3}"/>
          </ac:picMkLst>
        </pc:picChg>
        <pc:picChg chg="add mod">
          <ac:chgData name="Neftali Lemus" userId="bb56af557c7d3d4e" providerId="LiveId" clId="{88A14CE0-73D0-49D1-84D3-EF1E0075D0F3}" dt="2024-01-04T21:00:13.767" v="705" actId="1076"/>
          <ac:picMkLst>
            <pc:docMk/>
            <pc:sldMk cId="3106788478" sldId="312"/>
            <ac:picMk id="6" creationId="{DC26E3F2-4EE1-DD3D-369C-9CF04C7C19DF}"/>
          </ac:picMkLst>
        </pc:picChg>
        <pc:picChg chg="add mod">
          <ac:chgData name="Neftali Lemus" userId="bb56af557c7d3d4e" providerId="LiveId" clId="{88A14CE0-73D0-49D1-84D3-EF1E0075D0F3}" dt="2024-01-04T21:00:08.186" v="704" actId="1076"/>
          <ac:picMkLst>
            <pc:docMk/>
            <pc:sldMk cId="3106788478" sldId="312"/>
            <ac:picMk id="8" creationId="{2DA72CC7-0051-9AD7-1DA7-A18AF4882DBD}"/>
          </ac:picMkLst>
        </pc:picChg>
        <pc:picChg chg="del">
          <ac:chgData name="Neftali Lemus" userId="bb56af557c7d3d4e" providerId="LiveId" clId="{88A14CE0-73D0-49D1-84D3-EF1E0075D0F3}" dt="2024-01-04T20:53:03.195" v="691" actId="478"/>
          <ac:picMkLst>
            <pc:docMk/>
            <pc:sldMk cId="3106788478" sldId="312"/>
            <ac:picMk id="12" creationId="{859ACB18-B7A1-6C11-2B39-6CF39E0A16A4}"/>
          </ac:picMkLst>
        </pc:picChg>
      </pc:sldChg>
      <pc:sldChg chg="addSp delSp modSp add mod">
        <pc:chgData name="Neftali Lemus" userId="bb56af557c7d3d4e" providerId="LiveId" clId="{88A14CE0-73D0-49D1-84D3-EF1E0075D0F3}" dt="2024-01-04T21:41:17.405" v="840" actId="20577"/>
        <pc:sldMkLst>
          <pc:docMk/>
          <pc:sldMk cId="1121337747" sldId="313"/>
        </pc:sldMkLst>
        <pc:spChg chg="mod">
          <ac:chgData name="Neftali Lemus" userId="bb56af557c7d3d4e" providerId="LiveId" clId="{88A14CE0-73D0-49D1-84D3-EF1E0075D0F3}" dt="2024-01-04T21:41:13.134" v="838" actId="20577"/>
          <ac:spMkLst>
            <pc:docMk/>
            <pc:sldMk cId="1121337747" sldId="313"/>
            <ac:spMk id="3" creationId="{0B6E0242-2DA1-BB4D-CBBA-54A33E430116}"/>
          </ac:spMkLst>
        </pc:spChg>
        <pc:spChg chg="mod">
          <ac:chgData name="Neftali Lemus" userId="bb56af557c7d3d4e" providerId="LiveId" clId="{88A14CE0-73D0-49D1-84D3-EF1E0075D0F3}" dt="2024-01-04T21:41:17.405" v="840" actId="20577"/>
          <ac:spMkLst>
            <pc:docMk/>
            <pc:sldMk cId="1121337747" sldId="313"/>
            <ac:spMk id="5" creationId="{79C0C05F-954E-43AE-DCCC-D10859B2E386}"/>
          </ac:spMkLst>
        </pc:spChg>
        <pc:picChg chg="add mod">
          <ac:chgData name="Neftali Lemus" userId="bb56af557c7d3d4e" providerId="LiveId" clId="{88A14CE0-73D0-49D1-84D3-EF1E0075D0F3}" dt="2024-01-04T21:40:09.823" v="824" actId="1076"/>
          <ac:picMkLst>
            <pc:docMk/>
            <pc:sldMk cId="1121337747" sldId="313"/>
            <ac:picMk id="4" creationId="{C0E9E4BA-12D4-060D-8B2E-6A4CFEC8916B}"/>
          </ac:picMkLst>
        </pc:picChg>
        <pc:picChg chg="del">
          <ac:chgData name="Neftali Lemus" userId="bb56af557c7d3d4e" providerId="LiveId" clId="{88A14CE0-73D0-49D1-84D3-EF1E0075D0F3}" dt="2024-01-04T21:01:11.728" v="806" actId="478"/>
          <ac:picMkLst>
            <pc:docMk/>
            <pc:sldMk cId="1121337747" sldId="313"/>
            <ac:picMk id="6" creationId="{DC26E3F2-4EE1-DD3D-369C-9CF04C7C19DF}"/>
          </ac:picMkLst>
        </pc:picChg>
        <pc:picChg chg="del">
          <ac:chgData name="Neftali Lemus" userId="bb56af557c7d3d4e" providerId="LiveId" clId="{88A14CE0-73D0-49D1-84D3-EF1E0075D0F3}" dt="2024-01-04T21:01:13.636" v="807" actId="478"/>
          <ac:picMkLst>
            <pc:docMk/>
            <pc:sldMk cId="1121337747" sldId="313"/>
            <ac:picMk id="8" creationId="{2DA72CC7-0051-9AD7-1DA7-A18AF4882DBD}"/>
          </ac:picMkLst>
        </pc:picChg>
        <pc:picChg chg="add mod modCrop">
          <ac:chgData name="Neftali Lemus" userId="bb56af557c7d3d4e" providerId="LiveId" clId="{88A14CE0-73D0-49D1-84D3-EF1E0075D0F3}" dt="2024-01-04T21:41:04.284" v="834" actId="1076"/>
          <ac:picMkLst>
            <pc:docMk/>
            <pc:sldMk cId="1121337747" sldId="313"/>
            <ac:picMk id="10" creationId="{10C18238-9E59-4502-3932-D515E38AADA6}"/>
          </ac:picMkLst>
        </pc:picChg>
      </pc:sldChg>
      <pc:sldChg chg="addSp delSp modSp add mod">
        <pc:chgData name="Neftali Lemus" userId="bb56af557c7d3d4e" providerId="LiveId" clId="{88A14CE0-73D0-49D1-84D3-EF1E0075D0F3}" dt="2024-01-04T21:55:03.256" v="872" actId="20577"/>
        <pc:sldMkLst>
          <pc:docMk/>
          <pc:sldMk cId="2764303430" sldId="314"/>
        </pc:sldMkLst>
        <pc:spChg chg="mod">
          <ac:chgData name="Neftali Lemus" userId="bb56af557c7d3d4e" providerId="LiveId" clId="{88A14CE0-73D0-49D1-84D3-EF1E0075D0F3}" dt="2024-01-04T21:55:03.256" v="872" actId="20577"/>
          <ac:spMkLst>
            <pc:docMk/>
            <pc:sldMk cId="2764303430" sldId="314"/>
            <ac:spMk id="3" creationId="{0B6E0242-2DA1-BB4D-CBBA-54A33E430116}"/>
          </ac:spMkLst>
        </pc:spChg>
        <pc:picChg chg="del">
          <ac:chgData name="Neftali Lemus" userId="bb56af557c7d3d4e" providerId="LiveId" clId="{88A14CE0-73D0-49D1-84D3-EF1E0075D0F3}" dt="2024-01-04T21:41:51.080" v="845" actId="478"/>
          <ac:picMkLst>
            <pc:docMk/>
            <pc:sldMk cId="2764303430" sldId="314"/>
            <ac:picMk id="4" creationId="{C0E9E4BA-12D4-060D-8B2E-6A4CFEC8916B}"/>
          </ac:picMkLst>
        </pc:picChg>
        <pc:picChg chg="add mod">
          <ac:chgData name="Neftali Lemus" userId="bb56af557c7d3d4e" providerId="LiveId" clId="{88A14CE0-73D0-49D1-84D3-EF1E0075D0F3}" dt="2024-01-04T21:54:20.779" v="867" actId="1076"/>
          <ac:picMkLst>
            <pc:docMk/>
            <pc:sldMk cId="2764303430" sldId="314"/>
            <ac:picMk id="6" creationId="{2BCFBF02-E68D-7441-8052-C14EC8830178}"/>
          </ac:picMkLst>
        </pc:picChg>
        <pc:picChg chg="add mod">
          <ac:chgData name="Neftali Lemus" userId="bb56af557c7d3d4e" providerId="LiveId" clId="{88A14CE0-73D0-49D1-84D3-EF1E0075D0F3}" dt="2024-01-04T21:54:00.798" v="863" actId="1076"/>
          <ac:picMkLst>
            <pc:docMk/>
            <pc:sldMk cId="2764303430" sldId="314"/>
            <ac:picMk id="8" creationId="{F6D68633-0A62-CF9C-5959-EFE2D3FE6342}"/>
          </ac:picMkLst>
        </pc:picChg>
        <pc:picChg chg="del">
          <ac:chgData name="Neftali Lemus" userId="bb56af557c7d3d4e" providerId="LiveId" clId="{88A14CE0-73D0-49D1-84D3-EF1E0075D0F3}" dt="2024-01-04T21:41:52.822" v="846" actId="478"/>
          <ac:picMkLst>
            <pc:docMk/>
            <pc:sldMk cId="2764303430" sldId="314"/>
            <ac:picMk id="10" creationId="{10C18238-9E59-4502-3932-D515E38AADA6}"/>
          </ac:picMkLst>
        </pc:picChg>
      </pc:sldChg>
      <pc:sldChg chg="addSp delSp modSp add mod">
        <pc:chgData name="Neftali Lemus" userId="bb56af557c7d3d4e" providerId="LiveId" clId="{88A14CE0-73D0-49D1-84D3-EF1E0075D0F3}" dt="2024-01-05T00:13:34.568" v="896" actId="20577"/>
        <pc:sldMkLst>
          <pc:docMk/>
          <pc:sldMk cId="4160384859" sldId="315"/>
        </pc:sldMkLst>
        <pc:spChg chg="mod">
          <ac:chgData name="Neftali Lemus" userId="bb56af557c7d3d4e" providerId="LiveId" clId="{88A14CE0-73D0-49D1-84D3-EF1E0075D0F3}" dt="2024-01-05T00:13:34.568" v="896" actId="20577"/>
          <ac:spMkLst>
            <pc:docMk/>
            <pc:sldMk cId="4160384859" sldId="315"/>
            <ac:spMk id="3" creationId="{0B6E0242-2DA1-BB4D-CBBA-54A33E430116}"/>
          </ac:spMkLst>
        </pc:spChg>
        <pc:spChg chg="add del">
          <ac:chgData name="Neftali Lemus" userId="bb56af557c7d3d4e" providerId="LiveId" clId="{88A14CE0-73D0-49D1-84D3-EF1E0075D0F3}" dt="2024-01-05T00:11:36.395" v="880" actId="22"/>
          <ac:spMkLst>
            <pc:docMk/>
            <pc:sldMk cId="4160384859" sldId="315"/>
            <ac:spMk id="4" creationId="{0D80480B-6AAE-76E0-A401-A474EF117E30}"/>
          </ac:spMkLst>
        </pc:spChg>
        <pc:picChg chg="del">
          <ac:chgData name="Neftali Lemus" userId="bb56af557c7d3d4e" providerId="LiveId" clId="{88A14CE0-73D0-49D1-84D3-EF1E0075D0F3}" dt="2024-01-04T21:56:54.274" v="873" actId="478"/>
          <ac:picMkLst>
            <pc:docMk/>
            <pc:sldMk cId="4160384859" sldId="315"/>
            <ac:picMk id="6" creationId="{2BCFBF02-E68D-7441-8052-C14EC8830178}"/>
          </ac:picMkLst>
        </pc:picChg>
        <pc:picChg chg="add mod">
          <ac:chgData name="Neftali Lemus" userId="bb56af557c7d3d4e" providerId="LiveId" clId="{88A14CE0-73D0-49D1-84D3-EF1E0075D0F3}" dt="2024-01-05T00:13:04.872" v="891" actId="1076"/>
          <ac:picMkLst>
            <pc:docMk/>
            <pc:sldMk cId="4160384859" sldId="315"/>
            <ac:picMk id="7" creationId="{AADAE9CA-6B1F-42E8-C4C5-F53CFF199DBC}"/>
          </ac:picMkLst>
        </pc:picChg>
        <pc:picChg chg="del">
          <ac:chgData name="Neftali Lemus" userId="bb56af557c7d3d4e" providerId="LiveId" clId="{88A14CE0-73D0-49D1-84D3-EF1E0075D0F3}" dt="2024-01-04T21:56:55.646" v="874" actId="478"/>
          <ac:picMkLst>
            <pc:docMk/>
            <pc:sldMk cId="4160384859" sldId="315"/>
            <ac:picMk id="8" creationId="{F6D68633-0A62-CF9C-5959-EFE2D3FE6342}"/>
          </ac:picMkLst>
        </pc:picChg>
        <pc:picChg chg="add mod">
          <ac:chgData name="Neftali Lemus" userId="bb56af557c7d3d4e" providerId="LiveId" clId="{88A14CE0-73D0-49D1-84D3-EF1E0075D0F3}" dt="2024-01-05T00:12:45.107" v="889" actId="1076"/>
          <ac:picMkLst>
            <pc:docMk/>
            <pc:sldMk cId="4160384859" sldId="315"/>
            <ac:picMk id="10" creationId="{834819D9-7570-55BF-AABA-61B4B1A6D04A}"/>
          </ac:picMkLst>
        </pc:picChg>
      </pc:sldChg>
      <pc:sldChg chg="addSp delSp modSp add mod">
        <pc:chgData name="Neftali Lemus" userId="bb56af557c7d3d4e" providerId="LiveId" clId="{88A14CE0-73D0-49D1-84D3-EF1E0075D0F3}" dt="2024-01-05T00:48:38.274" v="1056" actId="1076"/>
        <pc:sldMkLst>
          <pc:docMk/>
          <pc:sldMk cId="3614568505" sldId="316"/>
        </pc:sldMkLst>
        <pc:spChg chg="mod">
          <ac:chgData name="Neftali Lemus" userId="bb56af557c7d3d4e" providerId="LiveId" clId="{88A14CE0-73D0-49D1-84D3-EF1E0075D0F3}" dt="2024-01-05T00:48:17.470" v="1052" actId="404"/>
          <ac:spMkLst>
            <pc:docMk/>
            <pc:sldMk cId="3614568505" sldId="316"/>
            <ac:spMk id="3" creationId="{0B6E0242-2DA1-BB4D-CBBA-54A33E430116}"/>
          </ac:spMkLst>
        </pc:spChg>
        <pc:spChg chg="mod">
          <ac:chgData name="Neftali Lemus" userId="bb56af557c7d3d4e" providerId="LiveId" clId="{88A14CE0-73D0-49D1-84D3-EF1E0075D0F3}" dt="2024-01-05T00:48:22.158" v="1053" actId="20577"/>
          <ac:spMkLst>
            <pc:docMk/>
            <pc:sldMk cId="3614568505" sldId="316"/>
            <ac:spMk id="5" creationId="{79C0C05F-954E-43AE-DCCC-D10859B2E386}"/>
          </ac:spMkLst>
        </pc:spChg>
        <pc:picChg chg="add mod">
          <ac:chgData name="Neftali Lemus" userId="bb56af557c7d3d4e" providerId="LiveId" clId="{88A14CE0-73D0-49D1-84D3-EF1E0075D0F3}" dt="2024-01-05T00:48:26.331" v="1054" actId="1076"/>
          <ac:picMkLst>
            <pc:docMk/>
            <pc:sldMk cId="3614568505" sldId="316"/>
            <ac:picMk id="4" creationId="{442E2382-4398-1F8B-DD6C-0937C7C11E85}"/>
          </ac:picMkLst>
        </pc:picChg>
        <pc:picChg chg="del">
          <ac:chgData name="Neftali Lemus" userId="bb56af557c7d3d4e" providerId="LiveId" clId="{88A14CE0-73D0-49D1-84D3-EF1E0075D0F3}" dt="2024-01-05T00:13:50.270" v="898" actId="478"/>
          <ac:picMkLst>
            <pc:docMk/>
            <pc:sldMk cId="3614568505" sldId="316"/>
            <ac:picMk id="7" creationId="{AADAE9CA-6B1F-42E8-C4C5-F53CFF199DBC}"/>
          </ac:picMkLst>
        </pc:picChg>
        <pc:picChg chg="add mod">
          <ac:chgData name="Neftali Lemus" userId="bb56af557c7d3d4e" providerId="LiveId" clId="{88A14CE0-73D0-49D1-84D3-EF1E0075D0F3}" dt="2024-01-05T00:48:38.274" v="1056" actId="1076"/>
          <ac:picMkLst>
            <pc:docMk/>
            <pc:sldMk cId="3614568505" sldId="316"/>
            <ac:picMk id="8" creationId="{C7B0AC97-8388-A8B6-F20D-4E5C00FA45B4}"/>
          </ac:picMkLst>
        </pc:picChg>
        <pc:picChg chg="del">
          <ac:chgData name="Neftali Lemus" userId="bb56af557c7d3d4e" providerId="LiveId" clId="{88A14CE0-73D0-49D1-84D3-EF1E0075D0F3}" dt="2024-01-05T00:13:51.574" v="899" actId="478"/>
          <ac:picMkLst>
            <pc:docMk/>
            <pc:sldMk cId="3614568505" sldId="316"/>
            <ac:picMk id="10" creationId="{834819D9-7570-55BF-AABA-61B4B1A6D04A}"/>
          </ac:picMkLst>
        </pc:picChg>
      </pc:sldChg>
      <pc:sldChg chg="addSp modSp add mod">
        <pc:chgData name="Neftali Lemus" userId="bb56af557c7d3d4e" providerId="LiveId" clId="{88A14CE0-73D0-49D1-84D3-EF1E0075D0F3}" dt="2024-01-05T00:41:12.471" v="1010" actId="1076"/>
        <pc:sldMkLst>
          <pc:docMk/>
          <pc:sldMk cId="3475612221" sldId="317"/>
        </pc:sldMkLst>
        <pc:spChg chg="mod">
          <ac:chgData name="Neftali Lemus" userId="bb56af557c7d3d4e" providerId="LiveId" clId="{88A14CE0-73D0-49D1-84D3-EF1E0075D0F3}" dt="2024-01-05T00:31:54.581" v="999" actId="20577"/>
          <ac:spMkLst>
            <pc:docMk/>
            <pc:sldMk cId="3475612221" sldId="317"/>
            <ac:spMk id="3" creationId="{0B6E0242-2DA1-BB4D-CBBA-54A33E430116}"/>
          </ac:spMkLst>
        </pc:spChg>
        <pc:spChg chg="mod">
          <ac:chgData name="Neftali Lemus" userId="bb56af557c7d3d4e" providerId="LiveId" clId="{88A14CE0-73D0-49D1-84D3-EF1E0075D0F3}" dt="2024-01-05T00:40:52.993" v="1007" actId="20577"/>
          <ac:spMkLst>
            <pc:docMk/>
            <pc:sldMk cId="3475612221" sldId="317"/>
            <ac:spMk id="5" creationId="{79C0C05F-954E-43AE-DCCC-D10859B2E386}"/>
          </ac:spMkLst>
        </pc:spChg>
        <pc:picChg chg="add mod">
          <ac:chgData name="Neftali Lemus" userId="bb56af557c7d3d4e" providerId="LiveId" clId="{88A14CE0-73D0-49D1-84D3-EF1E0075D0F3}" dt="2024-01-05T00:41:12.471" v="1010" actId="1076"/>
          <ac:picMkLst>
            <pc:docMk/>
            <pc:sldMk cId="3475612221" sldId="317"/>
            <ac:picMk id="4" creationId="{2BF56DD8-7415-4C6B-3E17-879A53EFA470}"/>
          </ac:picMkLst>
        </pc:picChg>
        <pc:picChg chg="add mod">
          <ac:chgData name="Neftali Lemus" userId="bb56af557c7d3d4e" providerId="LiveId" clId="{88A14CE0-73D0-49D1-84D3-EF1E0075D0F3}" dt="2024-01-05T00:41:07.593" v="1009" actId="1076"/>
          <ac:picMkLst>
            <pc:docMk/>
            <pc:sldMk cId="3475612221" sldId="317"/>
            <ac:picMk id="7" creationId="{D6772DF1-F6B7-0E46-4529-77C8C1E2DDD3}"/>
          </ac:picMkLst>
        </pc:picChg>
      </pc:sldChg>
      <pc:sldChg chg="addSp modSp add mod">
        <pc:chgData name="Neftali Lemus" userId="bb56af557c7d3d4e" providerId="LiveId" clId="{88A14CE0-73D0-49D1-84D3-EF1E0075D0F3}" dt="2024-01-05T00:47:01.531" v="1050" actId="1076"/>
        <pc:sldMkLst>
          <pc:docMk/>
          <pc:sldMk cId="829248496" sldId="318"/>
        </pc:sldMkLst>
        <pc:spChg chg="mod">
          <ac:chgData name="Neftali Lemus" userId="bb56af557c7d3d4e" providerId="LiveId" clId="{88A14CE0-73D0-49D1-84D3-EF1E0075D0F3}" dt="2024-01-05T00:43:18.749" v="1020" actId="20577"/>
          <ac:spMkLst>
            <pc:docMk/>
            <pc:sldMk cId="829248496" sldId="318"/>
            <ac:spMk id="3" creationId="{0B6E0242-2DA1-BB4D-CBBA-54A33E430116}"/>
          </ac:spMkLst>
        </pc:spChg>
        <pc:picChg chg="add mod">
          <ac:chgData name="Neftali Lemus" userId="bb56af557c7d3d4e" providerId="LiveId" clId="{88A14CE0-73D0-49D1-84D3-EF1E0075D0F3}" dt="2024-01-05T00:44:39.806" v="1033" actId="1076"/>
          <ac:picMkLst>
            <pc:docMk/>
            <pc:sldMk cId="829248496" sldId="318"/>
            <ac:picMk id="4" creationId="{44222069-95F9-1B2D-7B59-46DB1BCB8606}"/>
          </ac:picMkLst>
        </pc:picChg>
        <pc:picChg chg="add mod">
          <ac:chgData name="Neftali Lemus" userId="bb56af557c7d3d4e" providerId="LiveId" clId="{88A14CE0-73D0-49D1-84D3-EF1E0075D0F3}" dt="2024-01-05T00:47:01.531" v="1050" actId="1076"/>
          <ac:picMkLst>
            <pc:docMk/>
            <pc:sldMk cId="829248496" sldId="318"/>
            <ac:picMk id="7" creationId="{B9D3C696-29CC-CE8F-4C4F-35B0C175AA73}"/>
          </ac:picMkLst>
        </pc:picChg>
      </pc:sldChg>
      <pc:sldChg chg="addSp modSp add mod">
        <pc:chgData name="Neftali Lemus" userId="bb56af557c7d3d4e" providerId="LiveId" clId="{88A14CE0-73D0-49D1-84D3-EF1E0075D0F3}" dt="2024-01-05T00:47:09.831" v="1051" actId="1076"/>
        <pc:sldMkLst>
          <pc:docMk/>
          <pc:sldMk cId="3533826810" sldId="319"/>
        </pc:sldMkLst>
        <pc:spChg chg="mod">
          <ac:chgData name="Neftali Lemus" userId="bb56af557c7d3d4e" providerId="LiveId" clId="{88A14CE0-73D0-49D1-84D3-EF1E0075D0F3}" dt="2024-01-05T00:45:09.332" v="1038" actId="20577"/>
          <ac:spMkLst>
            <pc:docMk/>
            <pc:sldMk cId="3533826810" sldId="319"/>
            <ac:spMk id="3" creationId="{0B6E0242-2DA1-BB4D-CBBA-54A33E430116}"/>
          </ac:spMkLst>
        </pc:spChg>
        <pc:picChg chg="add mod">
          <ac:chgData name="Neftali Lemus" userId="bb56af557c7d3d4e" providerId="LiveId" clId="{88A14CE0-73D0-49D1-84D3-EF1E0075D0F3}" dt="2024-01-05T00:45:58.891" v="1042" actId="1076"/>
          <ac:picMkLst>
            <pc:docMk/>
            <pc:sldMk cId="3533826810" sldId="319"/>
            <ac:picMk id="4" creationId="{A59F380B-D62E-2A96-5942-3D8084D1277A}"/>
          </ac:picMkLst>
        </pc:picChg>
        <pc:picChg chg="add mod">
          <ac:chgData name="Neftali Lemus" userId="bb56af557c7d3d4e" providerId="LiveId" clId="{88A14CE0-73D0-49D1-84D3-EF1E0075D0F3}" dt="2024-01-05T00:47:09.831" v="1051" actId="1076"/>
          <ac:picMkLst>
            <pc:docMk/>
            <pc:sldMk cId="3533826810" sldId="319"/>
            <ac:picMk id="7" creationId="{8D50D919-EF31-5366-95D2-BB0DFDFB2B1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www.sql-practice.com/" TargetMode="External"/><Relationship Id="rId5" Type="http://schemas.openxmlformats.org/officeDocument/2006/relationships/image" Target="../media/image9.sv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sql-practice.com/" TargetMode="External"/><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063F3-C9AF-4649-958D-954DF765F1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D83EE0-62A2-4A47-A6A6-DFFB1A3B40B4}">
      <dgm:prSet/>
      <dgm:spPr/>
      <dgm:t>
        <a:bodyPr/>
        <a:lstStyle/>
        <a:p>
          <a:r>
            <a:rPr lang="en-US" dirty="0"/>
            <a:t>The following SQL queries are based on the online exercises available at </a:t>
          </a:r>
          <a:r>
            <a:rPr lang="en-US" u="sng" dirty="0">
              <a:hlinkClick xmlns:r="http://schemas.openxmlformats.org/officeDocument/2006/relationships" r:id="rId1"/>
            </a:rPr>
            <a:t>https://www.sql-practice.com/</a:t>
          </a:r>
          <a:r>
            <a:rPr lang="en-US" dirty="0"/>
            <a:t>, a free website that lets you freely practice SQL with all types of questions based on the provided databases. This document is for mere educational purposes and a way to showcase my SQL understanding. </a:t>
          </a:r>
        </a:p>
      </dgm:t>
    </dgm:pt>
    <dgm:pt modelId="{B10728B8-F41A-4C72-B2D7-D0E66D74BB4B}" type="parTrans" cxnId="{E35E48CE-85EE-4D86-A07D-3149B1DC547B}">
      <dgm:prSet/>
      <dgm:spPr/>
      <dgm:t>
        <a:bodyPr/>
        <a:lstStyle/>
        <a:p>
          <a:endParaRPr lang="en-US"/>
        </a:p>
      </dgm:t>
    </dgm:pt>
    <dgm:pt modelId="{D5EA405A-F2C3-4C83-82A4-FFEF5115CEF5}" type="sibTrans" cxnId="{E35E48CE-85EE-4D86-A07D-3149B1DC547B}">
      <dgm:prSet/>
      <dgm:spPr/>
      <dgm:t>
        <a:bodyPr/>
        <a:lstStyle/>
        <a:p>
          <a:endParaRPr lang="en-US"/>
        </a:p>
      </dgm:t>
    </dgm:pt>
    <dgm:pt modelId="{0BA5FABB-62C2-44AA-9683-EA901243BBAB}">
      <dgm:prSet/>
      <dgm:spPr/>
      <dgm:t>
        <a:bodyPr/>
        <a:lstStyle/>
        <a:p>
          <a:r>
            <a:rPr lang="en-US"/>
            <a:t>This is one of the most helpful SQL sources to get hands on experience with the core functionalities in SQL. The data provided is made up and not representative of actual hospital patients.</a:t>
          </a:r>
        </a:p>
      </dgm:t>
    </dgm:pt>
    <dgm:pt modelId="{3CB7EC2B-BF1B-4170-9D75-6815B105BD24}" type="parTrans" cxnId="{D1F063E0-7005-482D-8CCD-166DE7BFA7AA}">
      <dgm:prSet/>
      <dgm:spPr/>
      <dgm:t>
        <a:bodyPr/>
        <a:lstStyle/>
        <a:p>
          <a:endParaRPr lang="en-US"/>
        </a:p>
      </dgm:t>
    </dgm:pt>
    <dgm:pt modelId="{C05FD3D7-CADC-420E-9CF4-770866047F2D}" type="sibTrans" cxnId="{D1F063E0-7005-482D-8CCD-166DE7BFA7AA}">
      <dgm:prSet/>
      <dgm:spPr/>
      <dgm:t>
        <a:bodyPr/>
        <a:lstStyle/>
        <a:p>
          <a:endParaRPr lang="en-US"/>
        </a:p>
      </dgm:t>
    </dgm:pt>
    <dgm:pt modelId="{EA6A5BDB-B477-4BE9-9BC4-DAF4DF3439FC}" type="pres">
      <dgm:prSet presAssocID="{957063F3-C9AF-4649-958D-954DF765F185}" presName="root" presStyleCnt="0">
        <dgm:presLayoutVars>
          <dgm:dir/>
          <dgm:resizeHandles val="exact"/>
        </dgm:presLayoutVars>
      </dgm:prSet>
      <dgm:spPr/>
    </dgm:pt>
    <dgm:pt modelId="{445D8E68-8E96-40B8-B20E-5BCEB0783B8E}" type="pres">
      <dgm:prSet presAssocID="{A7D83EE0-62A2-4A47-A6A6-DFFB1A3B40B4}" presName="compNode" presStyleCnt="0"/>
      <dgm:spPr/>
    </dgm:pt>
    <dgm:pt modelId="{768BCF8A-E34D-4612-ADB8-E1FA412120F4}" type="pres">
      <dgm:prSet presAssocID="{A7D83EE0-62A2-4A47-A6A6-DFFB1A3B40B4}" presName="bgRect" presStyleLbl="bgShp" presStyleIdx="0" presStyleCnt="2"/>
      <dgm:spPr/>
    </dgm:pt>
    <dgm:pt modelId="{A3F42DF0-1CB0-4143-A5A0-4C6212A8C152}" type="pres">
      <dgm:prSet presAssocID="{A7D83EE0-62A2-4A47-A6A6-DFFB1A3B40B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elp"/>
        </a:ext>
      </dgm:extLst>
    </dgm:pt>
    <dgm:pt modelId="{5203DE95-4944-447C-8EF8-9A778641AF4D}" type="pres">
      <dgm:prSet presAssocID="{A7D83EE0-62A2-4A47-A6A6-DFFB1A3B40B4}" presName="spaceRect" presStyleCnt="0"/>
      <dgm:spPr/>
    </dgm:pt>
    <dgm:pt modelId="{3762131D-F793-41EA-87A3-0296640DF7CD}" type="pres">
      <dgm:prSet presAssocID="{A7D83EE0-62A2-4A47-A6A6-DFFB1A3B40B4}" presName="parTx" presStyleLbl="revTx" presStyleIdx="0" presStyleCnt="2">
        <dgm:presLayoutVars>
          <dgm:chMax val="0"/>
          <dgm:chPref val="0"/>
        </dgm:presLayoutVars>
      </dgm:prSet>
      <dgm:spPr/>
    </dgm:pt>
    <dgm:pt modelId="{AC019CEB-6449-4150-8F1D-0232A875BD17}" type="pres">
      <dgm:prSet presAssocID="{D5EA405A-F2C3-4C83-82A4-FFEF5115CEF5}" presName="sibTrans" presStyleCnt="0"/>
      <dgm:spPr/>
    </dgm:pt>
    <dgm:pt modelId="{B2D1DFFA-24ED-48BB-8117-DC824E390A0F}" type="pres">
      <dgm:prSet presAssocID="{0BA5FABB-62C2-44AA-9683-EA901243BBAB}" presName="compNode" presStyleCnt="0"/>
      <dgm:spPr/>
    </dgm:pt>
    <dgm:pt modelId="{8DD02F56-2E8D-4B99-AD97-AFE4126E642B}" type="pres">
      <dgm:prSet presAssocID="{0BA5FABB-62C2-44AA-9683-EA901243BBAB}" presName="bgRect" presStyleLbl="bgShp" presStyleIdx="1" presStyleCnt="2"/>
      <dgm:spPr/>
    </dgm:pt>
    <dgm:pt modelId="{7CEF10AF-0970-4BDF-88B1-E3A0DD256A50}" type="pres">
      <dgm:prSet presAssocID="{0BA5FABB-62C2-44AA-9683-EA901243BBAB}"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71F67057-E984-4524-9464-F98C1CCA3093}" type="pres">
      <dgm:prSet presAssocID="{0BA5FABB-62C2-44AA-9683-EA901243BBAB}" presName="spaceRect" presStyleCnt="0"/>
      <dgm:spPr/>
    </dgm:pt>
    <dgm:pt modelId="{46EC8E72-90D9-4EBC-A0A5-4EADA32EA013}" type="pres">
      <dgm:prSet presAssocID="{0BA5FABB-62C2-44AA-9683-EA901243BBAB}" presName="parTx" presStyleLbl="revTx" presStyleIdx="1" presStyleCnt="2">
        <dgm:presLayoutVars>
          <dgm:chMax val="0"/>
          <dgm:chPref val="0"/>
        </dgm:presLayoutVars>
      </dgm:prSet>
      <dgm:spPr/>
    </dgm:pt>
  </dgm:ptLst>
  <dgm:cxnLst>
    <dgm:cxn modelId="{9D5F1E1F-02B5-4AC8-843E-255A6F206FE0}" type="presOf" srcId="{957063F3-C9AF-4649-958D-954DF765F185}" destId="{EA6A5BDB-B477-4BE9-9BC4-DAF4DF3439FC}" srcOrd="0" destOrd="0" presId="urn:microsoft.com/office/officeart/2018/2/layout/IconVerticalSolidList"/>
    <dgm:cxn modelId="{80261283-F6C1-4B58-97E5-BC28F7F5DE24}" type="presOf" srcId="{0BA5FABB-62C2-44AA-9683-EA901243BBAB}" destId="{46EC8E72-90D9-4EBC-A0A5-4EADA32EA013}" srcOrd="0" destOrd="0" presId="urn:microsoft.com/office/officeart/2018/2/layout/IconVerticalSolidList"/>
    <dgm:cxn modelId="{0E4E68A4-18D8-403D-9BB7-FD6E6AD35BB6}" type="presOf" srcId="{A7D83EE0-62A2-4A47-A6A6-DFFB1A3B40B4}" destId="{3762131D-F793-41EA-87A3-0296640DF7CD}" srcOrd="0" destOrd="0" presId="urn:microsoft.com/office/officeart/2018/2/layout/IconVerticalSolidList"/>
    <dgm:cxn modelId="{E35E48CE-85EE-4D86-A07D-3149B1DC547B}" srcId="{957063F3-C9AF-4649-958D-954DF765F185}" destId="{A7D83EE0-62A2-4A47-A6A6-DFFB1A3B40B4}" srcOrd="0" destOrd="0" parTransId="{B10728B8-F41A-4C72-B2D7-D0E66D74BB4B}" sibTransId="{D5EA405A-F2C3-4C83-82A4-FFEF5115CEF5}"/>
    <dgm:cxn modelId="{D1F063E0-7005-482D-8CCD-166DE7BFA7AA}" srcId="{957063F3-C9AF-4649-958D-954DF765F185}" destId="{0BA5FABB-62C2-44AA-9683-EA901243BBAB}" srcOrd="1" destOrd="0" parTransId="{3CB7EC2B-BF1B-4170-9D75-6815B105BD24}" sibTransId="{C05FD3D7-CADC-420E-9CF4-770866047F2D}"/>
    <dgm:cxn modelId="{562040DE-B347-4F6B-960E-4C5B71D2FBEC}" type="presParOf" srcId="{EA6A5BDB-B477-4BE9-9BC4-DAF4DF3439FC}" destId="{445D8E68-8E96-40B8-B20E-5BCEB0783B8E}" srcOrd="0" destOrd="0" presId="urn:microsoft.com/office/officeart/2018/2/layout/IconVerticalSolidList"/>
    <dgm:cxn modelId="{A683A123-446A-4BD0-87D1-86F43A27FDF3}" type="presParOf" srcId="{445D8E68-8E96-40B8-B20E-5BCEB0783B8E}" destId="{768BCF8A-E34D-4612-ADB8-E1FA412120F4}" srcOrd="0" destOrd="0" presId="urn:microsoft.com/office/officeart/2018/2/layout/IconVerticalSolidList"/>
    <dgm:cxn modelId="{15386657-77D9-4354-9547-1EE152A69740}" type="presParOf" srcId="{445D8E68-8E96-40B8-B20E-5BCEB0783B8E}" destId="{A3F42DF0-1CB0-4143-A5A0-4C6212A8C152}" srcOrd="1" destOrd="0" presId="urn:microsoft.com/office/officeart/2018/2/layout/IconVerticalSolidList"/>
    <dgm:cxn modelId="{06F841DF-66C9-4241-9AF8-6A30B83F7B17}" type="presParOf" srcId="{445D8E68-8E96-40B8-B20E-5BCEB0783B8E}" destId="{5203DE95-4944-447C-8EF8-9A778641AF4D}" srcOrd="2" destOrd="0" presId="urn:microsoft.com/office/officeart/2018/2/layout/IconVerticalSolidList"/>
    <dgm:cxn modelId="{1222C2E8-9189-45FC-99DB-D3EA7B5687BD}" type="presParOf" srcId="{445D8E68-8E96-40B8-B20E-5BCEB0783B8E}" destId="{3762131D-F793-41EA-87A3-0296640DF7CD}" srcOrd="3" destOrd="0" presId="urn:microsoft.com/office/officeart/2018/2/layout/IconVerticalSolidList"/>
    <dgm:cxn modelId="{56079B46-C4F6-4C0B-8FFB-C96D0405FD64}" type="presParOf" srcId="{EA6A5BDB-B477-4BE9-9BC4-DAF4DF3439FC}" destId="{AC019CEB-6449-4150-8F1D-0232A875BD17}" srcOrd="1" destOrd="0" presId="urn:microsoft.com/office/officeart/2018/2/layout/IconVerticalSolidList"/>
    <dgm:cxn modelId="{DEE378AC-43E4-4B45-B3AB-1C1CB2FF80A7}" type="presParOf" srcId="{EA6A5BDB-B477-4BE9-9BC4-DAF4DF3439FC}" destId="{B2D1DFFA-24ED-48BB-8117-DC824E390A0F}" srcOrd="2" destOrd="0" presId="urn:microsoft.com/office/officeart/2018/2/layout/IconVerticalSolidList"/>
    <dgm:cxn modelId="{C351CEC7-F710-4C64-86D4-E97D729F4E46}" type="presParOf" srcId="{B2D1DFFA-24ED-48BB-8117-DC824E390A0F}" destId="{8DD02F56-2E8D-4B99-AD97-AFE4126E642B}" srcOrd="0" destOrd="0" presId="urn:microsoft.com/office/officeart/2018/2/layout/IconVerticalSolidList"/>
    <dgm:cxn modelId="{4CB8C574-A7DA-4D85-9C1B-4CBFB4679B95}" type="presParOf" srcId="{B2D1DFFA-24ED-48BB-8117-DC824E390A0F}" destId="{7CEF10AF-0970-4BDF-88B1-E3A0DD256A50}" srcOrd="1" destOrd="0" presId="urn:microsoft.com/office/officeart/2018/2/layout/IconVerticalSolidList"/>
    <dgm:cxn modelId="{639DD5F3-3E07-4A07-A098-682113E46FCB}" type="presParOf" srcId="{B2D1DFFA-24ED-48BB-8117-DC824E390A0F}" destId="{71F67057-E984-4524-9464-F98C1CCA3093}" srcOrd="2" destOrd="0" presId="urn:microsoft.com/office/officeart/2018/2/layout/IconVerticalSolidList"/>
    <dgm:cxn modelId="{64B51D16-CFF9-4B4F-ABBE-5F893BEFEB1D}" type="presParOf" srcId="{B2D1DFFA-24ED-48BB-8117-DC824E390A0F}" destId="{46EC8E72-90D9-4EBC-A0A5-4EADA32EA0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624E15-2A55-4F2B-B531-969157D538D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EACDEE4-252F-45AD-A0C2-3C3A734E6A97}">
      <dgm:prSet/>
      <dgm:spPr/>
      <dgm:t>
        <a:bodyPr/>
        <a:lstStyle/>
        <a:p>
          <a:r>
            <a:rPr lang="en-US"/>
            <a:t>1. </a:t>
          </a:r>
          <a:r>
            <a:rPr lang="en-US" b="1"/>
            <a:t>CASE</a:t>
          </a:r>
          <a:r>
            <a:rPr lang="en-US"/>
            <a:t>: Conditional logic in SQL queries.</a:t>
          </a:r>
        </a:p>
      </dgm:t>
    </dgm:pt>
    <dgm:pt modelId="{541C275F-CC2E-4A04-AA71-B9CE76E0507D}" type="parTrans" cxnId="{DEECD0DA-8841-4235-A5B1-08EA72A43658}">
      <dgm:prSet/>
      <dgm:spPr/>
      <dgm:t>
        <a:bodyPr/>
        <a:lstStyle/>
        <a:p>
          <a:endParaRPr lang="en-US"/>
        </a:p>
      </dgm:t>
    </dgm:pt>
    <dgm:pt modelId="{31CAD6B3-746C-4FD2-B894-F88236F65825}" type="sibTrans" cxnId="{DEECD0DA-8841-4235-A5B1-08EA72A43658}">
      <dgm:prSet/>
      <dgm:spPr/>
      <dgm:t>
        <a:bodyPr/>
        <a:lstStyle/>
        <a:p>
          <a:endParaRPr lang="en-US"/>
        </a:p>
      </dgm:t>
    </dgm:pt>
    <dgm:pt modelId="{CADDB0FA-EC3B-4086-A81A-0BBD35869992}">
      <dgm:prSet/>
      <dgm:spPr/>
      <dgm:t>
        <a:bodyPr/>
        <a:lstStyle/>
        <a:p>
          <a:r>
            <a:rPr lang="en-US"/>
            <a:t>2. </a:t>
          </a:r>
          <a:r>
            <a:rPr lang="en-US" b="1"/>
            <a:t>DISTINCT</a:t>
          </a:r>
          <a:r>
            <a:rPr lang="en-US"/>
            <a:t>: Retrieve unique values from specified columns.</a:t>
          </a:r>
        </a:p>
      </dgm:t>
    </dgm:pt>
    <dgm:pt modelId="{8DBD6A11-9389-4815-8686-59F55C2FA7E3}" type="parTrans" cxnId="{7BBDF372-B3A8-440A-BA40-187816468ADD}">
      <dgm:prSet/>
      <dgm:spPr/>
      <dgm:t>
        <a:bodyPr/>
        <a:lstStyle/>
        <a:p>
          <a:endParaRPr lang="en-US"/>
        </a:p>
      </dgm:t>
    </dgm:pt>
    <dgm:pt modelId="{9B5B41B4-92D6-4423-A18A-347BBBA89E99}" type="sibTrans" cxnId="{7BBDF372-B3A8-440A-BA40-187816468ADD}">
      <dgm:prSet/>
      <dgm:spPr/>
      <dgm:t>
        <a:bodyPr/>
        <a:lstStyle/>
        <a:p>
          <a:endParaRPr lang="en-US"/>
        </a:p>
      </dgm:t>
    </dgm:pt>
    <dgm:pt modelId="{3E544B16-E54B-4011-BFA2-3F2AFDD5F963}">
      <dgm:prSet/>
      <dgm:spPr/>
      <dgm:t>
        <a:bodyPr/>
        <a:lstStyle/>
        <a:p>
          <a:r>
            <a:rPr lang="en-US"/>
            <a:t>3. </a:t>
          </a:r>
          <a:r>
            <a:rPr lang="en-US" b="1"/>
            <a:t>GROUP BY</a:t>
          </a:r>
          <a:r>
            <a:rPr lang="en-US"/>
            <a:t>: Group rows based on common values in specified columns.</a:t>
          </a:r>
        </a:p>
      </dgm:t>
    </dgm:pt>
    <dgm:pt modelId="{C9CA3D78-D834-4043-ADD0-3B62CE03C802}" type="parTrans" cxnId="{DA9D4AFD-C70A-45D4-B161-23E7A9B2977D}">
      <dgm:prSet/>
      <dgm:spPr/>
      <dgm:t>
        <a:bodyPr/>
        <a:lstStyle/>
        <a:p>
          <a:endParaRPr lang="en-US"/>
        </a:p>
      </dgm:t>
    </dgm:pt>
    <dgm:pt modelId="{065CA01D-E055-41E9-8D34-99D8235019D9}" type="sibTrans" cxnId="{DA9D4AFD-C70A-45D4-B161-23E7A9B2977D}">
      <dgm:prSet/>
      <dgm:spPr/>
      <dgm:t>
        <a:bodyPr/>
        <a:lstStyle/>
        <a:p>
          <a:endParaRPr lang="en-US"/>
        </a:p>
      </dgm:t>
    </dgm:pt>
    <dgm:pt modelId="{C10A1894-F4A6-48A3-A502-5BD863DCE79B}">
      <dgm:prSet/>
      <dgm:spPr/>
      <dgm:t>
        <a:bodyPr/>
        <a:lstStyle/>
        <a:p>
          <a:r>
            <a:rPr lang="en-US"/>
            <a:t>4. </a:t>
          </a:r>
          <a:r>
            <a:rPr lang="en-US" b="1"/>
            <a:t>HAVING</a:t>
          </a:r>
          <a:r>
            <a:rPr lang="en-US"/>
            <a:t>: Filter results based on aggregate conditions.</a:t>
          </a:r>
        </a:p>
      </dgm:t>
    </dgm:pt>
    <dgm:pt modelId="{86225DED-0D83-4E14-AC32-615B2C06A0CC}" type="parTrans" cxnId="{ABDEC365-D6A8-44D3-A376-5B450EB01C71}">
      <dgm:prSet/>
      <dgm:spPr/>
      <dgm:t>
        <a:bodyPr/>
        <a:lstStyle/>
        <a:p>
          <a:endParaRPr lang="en-US"/>
        </a:p>
      </dgm:t>
    </dgm:pt>
    <dgm:pt modelId="{6E7FE2BF-FB8A-4770-95BC-2C97E76DDBAC}" type="sibTrans" cxnId="{ABDEC365-D6A8-44D3-A376-5B450EB01C71}">
      <dgm:prSet/>
      <dgm:spPr/>
      <dgm:t>
        <a:bodyPr/>
        <a:lstStyle/>
        <a:p>
          <a:endParaRPr lang="en-US"/>
        </a:p>
      </dgm:t>
    </dgm:pt>
    <dgm:pt modelId="{B11972F7-D6CE-40A8-9453-75FAE3CF8F41}">
      <dgm:prSet/>
      <dgm:spPr/>
      <dgm:t>
        <a:bodyPr/>
        <a:lstStyle/>
        <a:p>
          <a:r>
            <a:rPr lang="en-US"/>
            <a:t>5. </a:t>
          </a:r>
          <a:r>
            <a:rPr lang="en-US" b="1"/>
            <a:t>IN</a:t>
          </a:r>
          <a:r>
            <a:rPr lang="en-US"/>
            <a:t>: Filter results based on a list of specified values.</a:t>
          </a:r>
        </a:p>
      </dgm:t>
    </dgm:pt>
    <dgm:pt modelId="{BA8C559C-0260-4464-BE3A-2810289F659B}" type="parTrans" cxnId="{A5420E06-CF36-4B13-AB31-F2D6F36EC9BC}">
      <dgm:prSet/>
      <dgm:spPr/>
      <dgm:t>
        <a:bodyPr/>
        <a:lstStyle/>
        <a:p>
          <a:endParaRPr lang="en-US"/>
        </a:p>
      </dgm:t>
    </dgm:pt>
    <dgm:pt modelId="{00E9D5AC-9EB9-4D68-8850-A87BE481B3D6}" type="sibTrans" cxnId="{A5420E06-CF36-4B13-AB31-F2D6F36EC9BC}">
      <dgm:prSet/>
      <dgm:spPr/>
      <dgm:t>
        <a:bodyPr/>
        <a:lstStyle/>
        <a:p>
          <a:endParaRPr lang="en-US"/>
        </a:p>
      </dgm:t>
    </dgm:pt>
    <dgm:pt modelId="{C4F4B4F7-6634-481A-B77E-39635DF1713F}">
      <dgm:prSet/>
      <dgm:spPr/>
      <dgm:t>
        <a:bodyPr/>
        <a:lstStyle/>
        <a:p>
          <a:r>
            <a:rPr lang="en-US"/>
            <a:t>6. </a:t>
          </a:r>
          <a:r>
            <a:rPr lang="en-US" b="1"/>
            <a:t>JOIN</a:t>
          </a:r>
          <a:r>
            <a:rPr lang="en-US"/>
            <a:t>: Combine rows from two or more tables based on related columns.</a:t>
          </a:r>
        </a:p>
      </dgm:t>
    </dgm:pt>
    <dgm:pt modelId="{0427E33D-72AF-46BB-9016-F71C1C156621}" type="parTrans" cxnId="{565C28DE-9787-4618-8A7A-41504FB325A0}">
      <dgm:prSet/>
      <dgm:spPr/>
      <dgm:t>
        <a:bodyPr/>
        <a:lstStyle/>
        <a:p>
          <a:endParaRPr lang="en-US"/>
        </a:p>
      </dgm:t>
    </dgm:pt>
    <dgm:pt modelId="{96761664-8AFA-4E32-A118-4BFBB1C950A0}" type="sibTrans" cxnId="{565C28DE-9787-4618-8A7A-41504FB325A0}">
      <dgm:prSet/>
      <dgm:spPr/>
      <dgm:t>
        <a:bodyPr/>
        <a:lstStyle/>
        <a:p>
          <a:endParaRPr lang="en-US"/>
        </a:p>
      </dgm:t>
    </dgm:pt>
    <dgm:pt modelId="{0C473E78-458D-4900-8A36-FCEB25822C4A}">
      <dgm:prSet/>
      <dgm:spPr/>
      <dgm:t>
        <a:bodyPr/>
        <a:lstStyle/>
        <a:p>
          <a:r>
            <a:rPr lang="en-US"/>
            <a:t>7. </a:t>
          </a:r>
          <a:r>
            <a:rPr lang="en-US" b="1"/>
            <a:t>LIKE</a:t>
          </a:r>
          <a:r>
            <a:rPr lang="en-US"/>
            <a:t>: Search for a specified pattern in a column.</a:t>
          </a:r>
        </a:p>
      </dgm:t>
    </dgm:pt>
    <dgm:pt modelId="{A5844BA3-3010-4F56-8DFC-569222526022}" type="parTrans" cxnId="{13D707D1-033F-4840-BAEA-33381B29E77F}">
      <dgm:prSet/>
      <dgm:spPr/>
      <dgm:t>
        <a:bodyPr/>
        <a:lstStyle/>
        <a:p>
          <a:endParaRPr lang="en-US"/>
        </a:p>
      </dgm:t>
    </dgm:pt>
    <dgm:pt modelId="{46F603A7-B0E4-4D69-B459-348453605583}" type="sibTrans" cxnId="{13D707D1-033F-4840-BAEA-33381B29E77F}">
      <dgm:prSet/>
      <dgm:spPr/>
      <dgm:t>
        <a:bodyPr/>
        <a:lstStyle/>
        <a:p>
          <a:endParaRPr lang="en-US"/>
        </a:p>
      </dgm:t>
    </dgm:pt>
    <dgm:pt modelId="{94FD1557-C397-4BAA-AC0F-C2147DD67E77}">
      <dgm:prSet/>
      <dgm:spPr/>
      <dgm:t>
        <a:bodyPr/>
        <a:lstStyle/>
        <a:p>
          <a:r>
            <a:rPr lang="en-US"/>
            <a:t>8. </a:t>
          </a:r>
          <a:r>
            <a:rPr lang="en-US" b="1"/>
            <a:t>NULL</a:t>
          </a:r>
          <a:r>
            <a:rPr lang="en-US"/>
            <a:t>: Represents the absence of data in a column.</a:t>
          </a:r>
        </a:p>
      </dgm:t>
    </dgm:pt>
    <dgm:pt modelId="{B175ED7B-3FAE-43AB-B657-D90D7BE28D61}" type="parTrans" cxnId="{E973515C-4243-4B3E-8A20-1B8D690C85D9}">
      <dgm:prSet/>
      <dgm:spPr/>
      <dgm:t>
        <a:bodyPr/>
        <a:lstStyle/>
        <a:p>
          <a:endParaRPr lang="en-US"/>
        </a:p>
      </dgm:t>
    </dgm:pt>
    <dgm:pt modelId="{5B7A8993-0945-491F-A3DB-F620D769EF99}" type="sibTrans" cxnId="{E973515C-4243-4B3E-8A20-1B8D690C85D9}">
      <dgm:prSet/>
      <dgm:spPr/>
      <dgm:t>
        <a:bodyPr/>
        <a:lstStyle/>
        <a:p>
          <a:endParaRPr lang="en-US"/>
        </a:p>
      </dgm:t>
    </dgm:pt>
    <dgm:pt modelId="{751EE0F7-3A66-49D6-A5AF-AB8C5D569A62}">
      <dgm:prSet/>
      <dgm:spPr/>
      <dgm:t>
        <a:bodyPr/>
        <a:lstStyle/>
        <a:p>
          <a:r>
            <a:rPr lang="en-US"/>
            <a:t>9. </a:t>
          </a:r>
          <a:r>
            <a:rPr lang="en-US" b="1"/>
            <a:t>UNION</a:t>
          </a:r>
          <a:r>
            <a:rPr lang="en-US"/>
            <a:t>: Combine result sets of two or more `SELECT` statements.</a:t>
          </a:r>
        </a:p>
      </dgm:t>
    </dgm:pt>
    <dgm:pt modelId="{A7FD5FC4-D4C7-49E8-A3DF-B4F8ADE43EB8}" type="parTrans" cxnId="{3075BF9D-50ED-4BB2-95C4-50EF16C9D9E6}">
      <dgm:prSet/>
      <dgm:spPr/>
      <dgm:t>
        <a:bodyPr/>
        <a:lstStyle/>
        <a:p>
          <a:endParaRPr lang="en-US"/>
        </a:p>
      </dgm:t>
    </dgm:pt>
    <dgm:pt modelId="{69328597-598F-41E2-8498-89C1ACCC208D}" type="sibTrans" cxnId="{3075BF9D-50ED-4BB2-95C4-50EF16C9D9E6}">
      <dgm:prSet/>
      <dgm:spPr/>
      <dgm:t>
        <a:bodyPr/>
        <a:lstStyle/>
        <a:p>
          <a:endParaRPr lang="en-US"/>
        </a:p>
      </dgm:t>
    </dgm:pt>
    <dgm:pt modelId="{2A043A44-2804-495B-A610-A64583102CE0}">
      <dgm:prSet/>
      <dgm:spPr/>
      <dgm:t>
        <a:bodyPr/>
        <a:lstStyle/>
        <a:p>
          <a:r>
            <a:rPr lang="en-US"/>
            <a:t>10. </a:t>
          </a:r>
          <a:r>
            <a:rPr lang="en-US" b="1"/>
            <a:t>WHERE</a:t>
          </a:r>
          <a:r>
            <a:rPr lang="en-US"/>
            <a:t>: Filter rows based on specified conditions.</a:t>
          </a:r>
        </a:p>
      </dgm:t>
    </dgm:pt>
    <dgm:pt modelId="{CAD2BA6C-18C3-45F2-8773-A4A3F452BD10}" type="parTrans" cxnId="{25BA1029-458B-4438-9D2D-AEB3511BA919}">
      <dgm:prSet/>
      <dgm:spPr/>
      <dgm:t>
        <a:bodyPr/>
        <a:lstStyle/>
        <a:p>
          <a:endParaRPr lang="en-US"/>
        </a:p>
      </dgm:t>
    </dgm:pt>
    <dgm:pt modelId="{FA4FB13F-500F-4B53-9515-C20637340178}" type="sibTrans" cxnId="{25BA1029-458B-4438-9D2D-AEB3511BA919}">
      <dgm:prSet/>
      <dgm:spPr/>
      <dgm:t>
        <a:bodyPr/>
        <a:lstStyle/>
        <a:p>
          <a:endParaRPr lang="en-US"/>
        </a:p>
      </dgm:t>
    </dgm:pt>
    <dgm:pt modelId="{A30B6985-8311-4292-830A-F85024B11FFA}">
      <dgm:prSet/>
      <dgm:spPr/>
      <dgm:t>
        <a:bodyPr/>
        <a:lstStyle/>
        <a:p>
          <a:r>
            <a:rPr lang="en-US"/>
            <a:t>11. </a:t>
          </a:r>
          <a:r>
            <a:rPr lang="en-US" b="1"/>
            <a:t>COUNT</a:t>
          </a:r>
          <a:r>
            <a:rPr lang="en-US"/>
            <a:t>: Count the number of rows or occurrences of a value.</a:t>
          </a:r>
        </a:p>
      </dgm:t>
    </dgm:pt>
    <dgm:pt modelId="{08CB34E8-1B87-45C7-ACC5-3465603EF86A}" type="parTrans" cxnId="{97E9A37E-D04F-4188-BA76-D910D2BB159C}">
      <dgm:prSet/>
      <dgm:spPr/>
      <dgm:t>
        <a:bodyPr/>
        <a:lstStyle/>
        <a:p>
          <a:endParaRPr lang="en-US"/>
        </a:p>
      </dgm:t>
    </dgm:pt>
    <dgm:pt modelId="{3E6CEAAB-9776-458C-865C-8460C08DA816}" type="sibTrans" cxnId="{97E9A37E-D04F-4188-BA76-D910D2BB159C}">
      <dgm:prSet/>
      <dgm:spPr/>
      <dgm:t>
        <a:bodyPr/>
        <a:lstStyle/>
        <a:p>
          <a:endParaRPr lang="en-US"/>
        </a:p>
      </dgm:t>
    </dgm:pt>
    <dgm:pt modelId="{6C9927DC-EA1D-4459-AF65-0733DB52DD74}">
      <dgm:prSet/>
      <dgm:spPr/>
      <dgm:t>
        <a:bodyPr/>
        <a:lstStyle/>
        <a:p>
          <a:r>
            <a:rPr lang="en-US"/>
            <a:t>12. </a:t>
          </a:r>
          <a:r>
            <a:rPr lang="en-US" b="1"/>
            <a:t>AVG</a:t>
          </a:r>
          <a:r>
            <a:rPr lang="en-US"/>
            <a:t>: Calculate the average value of a numeric column.</a:t>
          </a:r>
        </a:p>
      </dgm:t>
    </dgm:pt>
    <dgm:pt modelId="{7655D5C1-B8FE-4D74-B84F-D9ECE3D878CE}" type="parTrans" cxnId="{DD6F1B1F-C058-4DFC-9EE5-BBD5BA182F6D}">
      <dgm:prSet/>
      <dgm:spPr/>
      <dgm:t>
        <a:bodyPr/>
        <a:lstStyle/>
        <a:p>
          <a:endParaRPr lang="en-US"/>
        </a:p>
      </dgm:t>
    </dgm:pt>
    <dgm:pt modelId="{B6F48485-5B24-43CC-A4AC-16C2E3A0B9C0}" type="sibTrans" cxnId="{DD6F1B1F-C058-4DFC-9EE5-BBD5BA182F6D}">
      <dgm:prSet/>
      <dgm:spPr/>
      <dgm:t>
        <a:bodyPr/>
        <a:lstStyle/>
        <a:p>
          <a:endParaRPr lang="en-US"/>
        </a:p>
      </dgm:t>
    </dgm:pt>
    <dgm:pt modelId="{2ED2E04D-7896-4BFA-9429-02FDC10432DB}">
      <dgm:prSet/>
      <dgm:spPr/>
      <dgm:t>
        <a:bodyPr/>
        <a:lstStyle/>
        <a:p>
          <a:r>
            <a:rPr lang="en-US"/>
            <a:t>13. </a:t>
          </a:r>
          <a:r>
            <a:rPr lang="en-US" b="1"/>
            <a:t>SUM</a:t>
          </a:r>
          <a:r>
            <a:rPr lang="en-US"/>
            <a:t>: Calculate the sum of values in a numeric column.</a:t>
          </a:r>
        </a:p>
      </dgm:t>
    </dgm:pt>
    <dgm:pt modelId="{32FADDAC-C437-407C-8A0B-D791B8045EE2}" type="parTrans" cxnId="{E0B27D27-2864-47FF-8B16-3C83547B2BE7}">
      <dgm:prSet/>
      <dgm:spPr/>
      <dgm:t>
        <a:bodyPr/>
        <a:lstStyle/>
        <a:p>
          <a:endParaRPr lang="en-US"/>
        </a:p>
      </dgm:t>
    </dgm:pt>
    <dgm:pt modelId="{AAF4CB2E-55DC-4E02-9867-5C7768C15084}" type="sibTrans" cxnId="{E0B27D27-2864-47FF-8B16-3C83547B2BE7}">
      <dgm:prSet/>
      <dgm:spPr/>
      <dgm:t>
        <a:bodyPr/>
        <a:lstStyle/>
        <a:p>
          <a:endParaRPr lang="en-US"/>
        </a:p>
      </dgm:t>
    </dgm:pt>
    <dgm:pt modelId="{3726F19D-345F-4D2C-A4B2-3F5518F0C050}">
      <dgm:prSet/>
      <dgm:spPr/>
      <dgm:t>
        <a:bodyPr/>
        <a:lstStyle/>
        <a:p>
          <a:r>
            <a:rPr lang="en-US"/>
            <a:t>14. </a:t>
          </a:r>
          <a:r>
            <a:rPr lang="en-US" b="1"/>
            <a:t>MAX</a:t>
          </a:r>
          <a:r>
            <a:rPr lang="en-US"/>
            <a:t>: Return the maximum value in a column.</a:t>
          </a:r>
        </a:p>
      </dgm:t>
    </dgm:pt>
    <dgm:pt modelId="{0E028211-C782-4210-B23E-39E682C9CB83}" type="parTrans" cxnId="{DAFA34A5-80E2-4E77-966C-D1BE2BEF349E}">
      <dgm:prSet/>
      <dgm:spPr/>
      <dgm:t>
        <a:bodyPr/>
        <a:lstStyle/>
        <a:p>
          <a:endParaRPr lang="en-US"/>
        </a:p>
      </dgm:t>
    </dgm:pt>
    <dgm:pt modelId="{5802816A-F9CB-4C67-8CD7-B5B3F4CABB46}" type="sibTrans" cxnId="{DAFA34A5-80E2-4E77-966C-D1BE2BEF349E}">
      <dgm:prSet/>
      <dgm:spPr/>
      <dgm:t>
        <a:bodyPr/>
        <a:lstStyle/>
        <a:p>
          <a:endParaRPr lang="en-US"/>
        </a:p>
      </dgm:t>
    </dgm:pt>
    <dgm:pt modelId="{2ECEF27A-315F-4F9C-95DF-B24F26DE7CFD}">
      <dgm:prSet/>
      <dgm:spPr/>
      <dgm:t>
        <a:bodyPr/>
        <a:lstStyle/>
        <a:p>
          <a:r>
            <a:rPr lang="en-US"/>
            <a:t>15. </a:t>
          </a:r>
          <a:r>
            <a:rPr lang="en-US" b="1"/>
            <a:t>MIN</a:t>
          </a:r>
          <a:r>
            <a:rPr lang="en-US"/>
            <a:t>: Return the minimum value in a column.</a:t>
          </a:r>
        </a:p>
      </dgm:t>
    </dgm:pt>
    <dgm:pt modelId="{7BDDAF7D-C19C-43E1-8896-FB1A205AC842}" type="parTrans" cxnId="{5ACCD0A6-CBA2-4E01-BA80-319FD1E3D3D7}">
      <dgm:prSet/>
      <dgm:spPr/>
      <dgm:t>
        <a:bodyPr/>
        <a:lstStyle/>
        <a:p>
          <a:endParaRPr lang="en-US"/>
        </a:p>
      </dgm:t>
    </dgm:pt>
    <dgm:pt modelId="{7AB533B7-1D7C-42E9-B01D-01F213AA4094}" type="sibTrans" cxnId="{5ACCD0A6-CBA2-4E01-BA80-319FD1E3D3D7}">
      <dgm:prSet/>
      <dgm:spPr/>
      <dgm:t>
        <a:bodyPr/>
        <a:lstStyle/>
        <a:p>
          <a:endParaRPr lang="en-US"/>
        </a:p>
      </dgm:t>
    </dgm:pt>
    <dgm:pt modelId="{DDEB46D1-1D32-4E00-861E-49D7A988A9EE}" type="pres">
      <dgm:prSet presAssocID="{7E624E15-2A55-4F2B-B531-969157D538D4}" presName="diagram" presStyleCnt="0">
        <dgm:presLayoutVars>
          <dgm:dir/>
          <dgm:resizeHandles val="exact"/>
        </dgm:presLayoutVars>
      </dgm:prSet>
      <dgm:spPr/>
    </dgm:pt>
    <dgm:pt modelId="{C3013F6B-D950-4FA4-99E4-86C50780D396}" type="pres">
      <dgm:prSet presAssocID="{9EACDEE4-252F-45AD-A0C2-3C3A734E6A97}" presName="node" presStyleLbl="node1" presStyleIdx="0" presStyleCnt="15">
        <dgm:presLayoutVars>
          <dgm:bulletEnabled val="1"/>
        </dgm:presLayoutVars>
      </dgm:prSet>
      <dgm:spPr/>
    </dgm:pt>
    <dgm:pt modelId="{2F51154F-7E3B-4974-A72C-150F677291DF}" type="pres">
      <dgm:prSet presAssocID="{31CAD6B3-746C-4FD2-B894-F88236F65825}" presName="sibTrans" presStyleCnt="0"/>
      <dgm:spPr/>
    </dgm:pt>
    <dgm:pt modelId="{A85EC74A-CA84-477C-BBAF-57ADC5486205}" type="pres">
      <dgm:prSet presAssocID="{CADDB0FA-EC3B-4086-A81A-0BBD35869992}" presName="node" presStyleLbl="node1" presStyleIdx="1" presStyleCnt="15">
        <dgm:presLayoutVars>
          <dgm:bulletEnabled val="1"/>
        </dgm:presLayoutVars>
      </dgm:prSet>
      <dgm:spPr/>
    </dgm:pt>
    <dgm:pt modelId="{EDBB9BA5-97DE-4043-89FC-B2C46C024E5E}" type="pres">
      <dgm:prSet presAssocID="{9B5B41B4-92D6-4423-A18A-347BBBA89E99}" presName="sibTrans" presStyleCnt="0"/>
      <dgm:spPr/>
    </dgm:pt>
    <dgm:pt modelId="{C9EC4B75-2AAA-4A5C-BA62-08350E072A14}" type="pres">
      <dgm:prSet presAssocID="{3E544B16-E54B-4011-BFA2-3F2AFDD5F963}" presName="node" presStyleLbl="node1" presStyleIdx="2" presStyleCnt="15">
        <dgm:presLayoutVars>
          <dgm:bulletEnabled val="1"/>
        </dgm:presLayoutVars>
      </dgm:prSet>
      <dgm:spPr/>
    </dgm:pt>
    <dgm:pt modelId="{B062B2CE-6B3F-4751-8ADC-AD681C4272C9}" type="pres">
      <dgm:prSet presAssocID="{065CA01D-E055-41E9-8D34-99D8235019D9}" presName="sibTrans" presStyleCnt="0"/>
      <dgm:spPr/>
    </dgm:pt>
    <dgm:pt modelId="{BA6B7B5E-F06F-422C-8A14-BEBFE2CB9B8B}" type="pres">
      <dgm:prSet presAssocID="{C10A1894-F4A6-48A3-A502-5BD863DCE79B}" presName="node" presStyleLbl="node1" presStyleIdx="3" presStyleCnt="15">
        <dgm:presLayoutVars>
          <dgm:bulletEnabled val="1"/>
        </dgm:presLayoutVars>
      </dgm:prSet>
      <dgm:spPr/>
    </dgm:pt>
    <dgm:pt modelId="{BBB2693C-0A18-401F-AC19-DF0B102F9D1D}" type="pres">
      <dgm:prSet presAssocID="{6E7FE2BF-FB8A-4770-95BC-2C97E76DDBAC}" presName="sibTrans" presStyleCnt="0"/>
      <dgm:spPr/>
    </dgm:pt>
    <dgm:pt modelId="{F5454179-15A9-4AD0-A30B-D986F533F9AA}" type="pres">
      <dgm:prSet presAssocID="{B11972F7-D6CE-40A8-9453-75FAE3CF8F41}" presName="node" presStyleLbl="node1" presStyleIdx="4" presStyleCnt="15">
        <dgm:presLayoutVars>
          <dgm:bulletEnabled val="1"/>
        </dgm:presLayoutVars>
      </dgm:prSet>
      <dgm:spPr/>
    </dgm:pt>
    <dgm:pt modelId="{8D82C46C-E558-41AB-97DD-C7E44D123B08}" type="pres">
      <dgm:prSet presAssocID="{00E9D5AC-9EB9-4D68-8850-A87BE481B3D6}" presName="sibTrans" presStyleCnt="0"/>
      <dgm:spPr/>
    </dgm:pt>
    <dgm:pt modelId="{E2E177E5-7BBF-4DAE-9F67-8A2D76E3769C}" type="pres">
      <dgm:prSet presAssocID="{C4F4B4F7-6634-481A-B77E-39635DF1713F}" presName="node" presStyleLbl="node1" presStyleIdx="5" presStyleCnt="15">
        <dgm:presLayoutVars>
          <dgm:bulletEnabled val="1"/>
        </dgm:presLayoutVars>
      </dgm:prSet>
      <dgm:spPr/>
    </dgm:pt>
    <dgm:pt modelId="{4351C721-21C5-4695-9A1C-B97E12ABD6CB}" type="pres">
      <dgm:prSet presAssocID="{96761664-8AFA-4E32-A118-4BFBB1C950A0}" presName="sibTrans" presStyleCnt="0"/>
      <dgm:spPr/>
    </dgm:pt>
    <dgm:pt modelId="{79345FFB-FFAE-44B0-8C1F-D713D033D49E}" type="pres">
      <dgm:prSet presAssocID="{0C473E78-458D-4900-8A36-FCEB25822C4A}" presName="node" presStyleLbl="node1" presStyleIdx="6" presStyleCnt="15">
        <dgm:presLayoutVars>
          <dgm:bulletEnabled val="1"/>
        </dgm:presLayoutVars>
      </dgm:prSet>
      <dgm:spPr/>
    </dgm:pt>
    <dgm:pt modelId="{01E38FCA-FE6F-48FA-88F2-BF60C7F56645}" type="pres">
      <dgm:prSet presAssocID="{46F603A7-B0E4-4D69-B459-348453605583}" presName="sibTrans" presStyleCnt="0"/>
      <dgm:spPr/>
    </dgm:pt>
    <dgm:pt modelId="{80313E52-E78A-4688-8CB3-6E31ADE8DF24}" type="pres">
      <dgm:prSet presAssocID="{94FD1557-C397-4BAA-AC0F-C2147DD67E77}" presName="node" presStyleLbl="node1" presStyleIdx="7" presStyleCnt="15">
        <dgm:presLayoutVars>
          <dgm:bulletEnabled val="1"/>
        </dgm:presLayoutVars>
      </dgm:prSet>
      <dgm:spPr/>
    </dgm:pt>
    <dgm:pt modelId="{923887A4-56EA-480E-A3C3-D10CE4D234D8}" type="pres">
      <dgm:prSet presAssocID="{5B7A8993-0945-491F-A3DB-F620D769EF99}" presName="sibTrans" presStyleCnt="0"/>
      <dgm:spPr/>
    </dgm:pt>
    <dgm:pt modelId="{953BFDC3-6EE4-4A26-9002-41CFA97C8E2A}" type="pres">
      <dgm:prSet presAssocID="{751EE0F7-3A66-49D6-A5AF-AB8C5D569A62}" presName="node" presStyleLbl="node1" presStyleIdx="8" presStyleCnt="15">
        <dgm:presLayoutVars>
          <dgm:bulletEnabled val="1"/>
        </dgm:presLayoutVars>
      </dgm:prSet>
      <dgm:spPr/>
    </dgm:pt>
    <dgm:pt modelId="{5956F805-1F46-4613-9F94-875DCA5F3772}" type="pres">
      <dgm:prSet presAssocID="{69328597-598F-41E2-8498-89C1ACCC208D}" presName="sibTrans" presStyleCnt="0"/>
      <dgm:spPr/>
    </dgm:pt>
    <dgm:pt modelId="{9B374E24-1CCD-4D9C-87FA-A963589BDDE4}" type="pres">
      <dgm:prSet presAssocID="{2A043A44-2804-495B-A610-A64583102CE0}" presName="node" presStyleLbl="node1" presStyleIdx="9" presStyleCnt="15">
        <dgm:presLayoutVars>
          <dgm:bulletEnabled val="1"/>
        </dgm:presLayoutVars>
      </dgm:prSet>
      <dgm:spPr/>
    </dgm:pt>
    <dgm:pt modelId="{25CAE406-F522-46B7-B328-C62C15CC26E4}" type="pres">
      <dgm:prSet presAssocID="{FA4FB13F-500F-4B53-9515-C20637340178}" presName="sibTrans" presStyleCnt="0"/>
      <dgm:spPr/>
    </dgm:pt>
    <dgm:pt modelId="{F08A7A33-01F6-40AA-BFF2-ACD1743F8917}" type="pres">
      <dgm:prSet presAssocID="{A30B6985-8311-4292-830A-F85024B11FFA}" presName="node" presStyleLbl="node1" presStyleIdx="10" presStyleCnt="15">
        <dgm:presLayoutVars>
          <dgm:bulletEnabled val="1"/>
        </dgm:presLayoutVars>
      </dgm:prSet>
      <dgm:spPr/>
    </dgm:pt>
    <dgm:pt modelId="{E42C7950-B6E8-4C0D-896A-CCD3EA78C028}" type="pres">
      <dgm:prSet presAssocID="{3E6CEAAB-9776-458C-865C-8460C08DA816}" presName="sibTrans" presStyleCnt="0"/>
      <dgm:spPr/>
    </dgm:pt>
    <dgm:pt modelId="{8FCBA802-5EEA-4F92-99BF-094ABCB93A58}" type="pres">
      <dgm:prSet presAssocID="{6C9927DC-EA1D-4459-AF65-0733DB52DD74}" presName="node" presStyleLbl="node1" presStyleIdx="11" presStyleCnt="15">
        <dgm:presLayoutVars>
          <dgm:bulletEnabled val="1"/>
        </dgm:presLayoutVars>
      </dgm:prSet>
      <dgm:spPr/>
    </dgm:pt>
    <dgm:pt modelId="{0D0A105A-DE61-402D-876C-37C6304D1B87}" type="pres">
      <dgm:prSet presAssocID="{B6F48485-5B24-43CC-A4AC-16C2E3A0B9C0}" presName="sibTrans" presStyleCnt="0"/>
      <dgm:spPr/>
    </dgm:pt>
    <dgm:pt modelId="{7C5C671C-DCCF-4CA9-8BEC-BEE761EF32BC}" type="pres">
      <dgm:prSet presAssocID="{2ED2E04D-7896-4BFA-9429-02FDC10432DB}" presName="node" presStyleLbl="node1" presStyleIdx="12" presStyleCnt="15">
        <dgm:presLayoutVars>
          <dgm:bulletEnabled val="1"/>
        </dgm:presLayoutVars>
      </dgm:prSet>
      <dgm:spPr/>
    </dgm:pt>
    <dgm:pt modelId="{97E020E5-72C2-415A-A277-58E9E49C37E1}" type="pres">
      <dgm:prSet presAssocID="{AAF4CB2E-55DC-4E02-9867-5C7768C15084}" presName="sibTrans" presStyleCnt="0"/>
      <dgm:spPr/>
    </dgm:pt>
    <dgm:pt modelId="{849383DE-218C-42A8-B21D-62808A15ADA1}" type="pres">
      <dgm:prSet presAssocID="{3726F19D-345F-4D2C-A4B2-3F5518F0C050}" presName="node" presStyleLbl="node1" presStyleIdx="13" presStyleCnt="15">
        <dgm:presLayoutVars>
          <dgm:bulletEnabled val="1"/>
        </dgm:presLayoutVars>
      </dgm:prSet>
      <dgm:spPr/>
    </dgm:pt>
    <dgm:pt modelId="{F1C4E9BA-A196-4AB3-8E1B-A544EFDC877B}" type="pres">
      <dgm:prSet presAssocID="{5802816A-F9CB-4C67-8CD7-B5B3F4CABB46}" presName="sibTrans" presStyleCnt="0"/>
      <dgm:spPr/>
    </dgm:pt>
    <dgm:pt modelId="{46B86ED4-EE2F-483E-B85B-02E7C985C3CE}" type="pres">
      <dgm:prSet presAssocID="{2ECEF27A-315F-4F9C-95DF-B24F26DE7CFD}" presName="node" presStyleLbl="node1" presStyleIdx="14" presStyleCnt="15">
        <dgm:presLayoutVars>
          <dgm:bulletEnabled val="1"/>
        </dgm:presLayoutVars>
      </dgm:prSet>
      <dgm:spPr/>
    </dgm:pt>
  </dgm:ptLst>
  <dgm:cxnLst>
    <dgm:cxn modelId="{18EF4E03-6C5D-44A6-B5ED-0313EE6D4CB6}" type="presOf" srcId="{B11972F7-D6CE-40A8-9453-75FAE3CF8F41}" destId="{F5454179-15A9-4AD0-A30B-D986F533F9AA}" srcOrd="0" destOrd="0" presId="urn:microsoft.com/office/officeart/2005/8/layout/default"/>
    <dgm:cxn modelId="{A5420E06-CF36-4B13-AB31-F2D6F36EC9BC}" srcId="{7E624E15-2A55-4F2B-B531-969157D538D4}" destId="{B11972F7-D6CE-40A8-9453-75FAE3CF8F41}" srcOrd="4" destOrd="0" parTransId="{BA8C559C-0260-4464-BE3A-2810289F659B}" sibTransId="{00E9D5AC-9EB9-4D68-8850-A87BE481B3D6}"/>
    <dgm:cxn modelId="{B23B4506-5894-45F1-BFC4-843769DB0B1F}" type="presOf" srcId="{3726F19D-345F-4D2C-A4B2-3F5518F0C050}" destId="{849383DE-218C-42A8-B21D-62808A15ADA1}" srcOrd="0" destOrd="0" presId="urn:microsoft.com/office/officeart/2005/8/layout/default"/>
    <dgm:cxn modelId="{4884CE08-D390-4212-BA4A-F87F18DA2A1D}" type="presOf" srcId="{9EACDEE4-252F-45AD-A0C2-3C3A734E6A97}" destId="{C3013F6B-D950-4FA4-99E4-86C50780D396}" srcOrd="0" destOrd="0" presId="urn:microsoft.com/office/officeart/2005/8/layout/default"/>
    <dgm:cxn modelId="{DD67D10D-AB12-41B1-8828-79BBFE671599}" type="presOf" srcId="{94FD1557-C397-4BAA-AC0F-C2147DD67E77}" destId="{80313E52-E78A-4688-8CB3-6E31ADE8DF24}" srcOrd="0" destOrd="0" presId="urn:microsoft.com/office/officeart/2005/8/layout/default"/>
    <dgm:cxn modelId="{D5AAAF12-6378-4512-85CA-DB3B75766CA7}" type="presOf" srcId="{A30B6985-8311-4292-830A-F85024B11FFA}" destId="{F08A7A33-01F6-40AA-BFF2-ACD1743F8917}" srcOrd="0" destOrd="0" presId="urn:microsoft.com/office/officeart/2005/8/layout/default"/>
    <dgm:cxn modelId="{DD6F1B1F-C058-4DFC-9EE5-BBD5BA182F6D}" srcId="{7E624E15-2A55-4F2B-B531-969157D538D4}" destId="{6C9927DC-EA1D-4459-AF65-0733DB52DD74}" srcOrd="11" destOrd="0" parTransId="{7655D5C1-B8FE-4D74-B84F-D9ECE3D878CE}" sibTransId="{B6F48485-5B24-43CC-A4AC-16C2E3A0B9C0}"/>
    <dgm:cxn modelId="{E0B27D27-2864-47FF-8B16-3C83547B2BE7}" srcId="{7E624E15-2A55-4F2B-B531-969157D538D4}" destId="{2ED2E04D-7896-4BFA-9429-02FDC10432DB}" srcOrd="12" destOrd="0" parTransId="{32FADDAC-C437-407C-8A0B-D791B8045EE2}" sibTransId="{AAF4CB2E-55DC-4E02-9867-5C7768C15084}"/>
    <dgm:cxn modelId="{25BA1029-458B-4438-9D2D-AEB3511BA919}" srcId="{7E624E15-2A55-4F2B-B531-969157D538D4}" destId="{2A043A44-2804-495B-A610-A64583102CE0}" srcOrd="9" destOrd="0" parTransId="{CAD2BA6C-18C3-45F2-8773-A4A3F452BD10}" sibTransId="{FA4FB13F-500F-4B53-9515-C20637340178}"/>
    <dgm:cxn modelId="{E973515C-4243-4B3E-8A20-1B8D690C85D9}" srcId="{7E624E15-2A55-4F2B-B531-969157D538D4}" destId="{94FD1557-C397-4BAA-AC0F-C2147DD67E77}" srcOrd="7" destOrd="0" parTransId="{B175ED7B-3FAE-43AB-B657-D90D7BE28D61}" sibTransId="{5B7A8993-0945-491F-A3DB-F620D769EF99}"/>
    <dgm:cxn modelId="{ABDEC365-D6A8-44D3-A376-5B450EB01C71}" srcId="{7E624E15-2A55-4F2B-B531-969157D538D4}" destId="{C10A1894-F4A6-48A3-A502-5BD863DCE79B}" srcOrd="3" destOrd="0" parTransId="{86225DED-0D83-4E14-AC32-615B2C06A0CC}" sibTransId="{6E7FE2BF-FB8A-4770-95BC-2C97E76DDBAC}"/>
    <dgm:cxn modelId="{A4A9516F-49F2-41D2-8DD4-A6CABC322720}" type="presOf" srcId="{CADDB0FA-EC3B-4086-A81A-0BBD35869992}" destId="{A85EC74A-CA84-477C-BBAF-57ADC5486205}" srcOrd="0" destOrd="0" presId="urn:microsoft.com/office/officeart/2005/8/layout/default"/>
    <dgm:cxn modelId="{7BBDF372-B3A8-440A-BA40-187816468ADD}" srcId="{7E624E15-2A55-4F2B-B531-969157D538D4}" destId="{CADDB0FA-EC3B-4086-A81A-0BBD35869992}" srcOrd="1" destOrd="0" parTransId="{8DBD6A11-9389-4815-8686-59F55C2FA7E3}" sibTransId="{9B5B41B4-92D6-4423-A18A-347BBBA89E99}"/>
    <dgm:cxn modelId="{6BB8347E-AEBB-4B20-8BF3-38536716856E}" type="presOf" srcId="{7E624E15-2A55-4F2B-B531-969157D538D4}" destId="{DDEB46D1-1D32-4E00-861E-49D7A988A9EE}" srcOrd="0" destOrd="0" presId="urn:microsoft.com/office/officeart/2005/8/layout/default"/>
    <dgm:cxn modelId="{97E9A37E-D04F-4188-BA76-D910D2BB159C}" srcId="{7E624E15-2A55-4F2B-B531-969157D538D4}" destId="{A30B6985-8311-4292-830A-F85024B11FFA}" srcOrd="10" destOrd="0" parTransId="{08CB34E8-1B87-45C7-ACC5-3465603EF86A}" sibTransId="{3E6CEAAB-9776-458C-865C-8460C08DA816}"/>
    <dgm:cxn modelId="{9366F48D-668B-4005-A5ED-C2577DBB8F28}" type="presOf" srcId="{751EE0F7-3A66-49D6-A5AF-AB8C5D569A62}" destId="{953BFDC3-6EE4-4A26-9002-41CFA97C8E2A}" srcOrd="0" destOrd="0" presId="urn:microsoft.com/office/officeart/2005/8/layout/default"/>
    <dgm:cxn modelId="{3075BF9D-50ED-4BB2-95C4-50EF16C9D9E6}" srcId="{7E624E15-2A55-4F2B-B531-969157D538D4}" destId="{751EE0F7-3A66-49D6-A5AF-AB8C5D569A62}" srcOrd="8" destOrd="0" parTransId="{A7FD5FC4-D4C7-49E8-A3DF-B4F8ADE43EB8}" sibTransId="{69328597-598F-41E2-8498-89C1ACCC208D}"/>
    <dgm:cxn modelId="{DAFA34A5-80E2-4E77-966C-D1BE2BEF349E}" srcId="{7E624E15-2A55-4F2B-B531-969157D538D4}" destId="{3726F19D-345F-4D2C-A4B2-3F5518F0C050}" srcOrd="13" destOrd="0" parTransId="{0E028211-C782-4210-B23E-39E682C9CB83}" sibTransId="{5802816A-F9CB-4C67-8CD7-B5B3F4CABB46}"/>
    <dgm:cxn modelId="{5ACCD0A6-CBA2-4E01-BA80-319FD1E3D3D7}" srcId="{7E624E15-2A55-4F2B-B531-969157D538D4}" destId="{2ECEF27A-315F-4F9C-95DF-B24F26DE7CFD}" srcOrd="14" destOrd="0" parTransId="{7BDDAF7D-C19C-43E1-8896-FB1A205AC842}" sibTransId="{7AB533B7-1D7C-42E9-B01D-01F213AA4094}"/>
    <dgm:cxn modelId="{A8FD12AD-E90F-44D8-AC21-2B26D05EFFBE}" type="presOf" srcId="{3E544B16-E54B-4011-BFA2-3F2AFDD5F963}" destId="{C9EC4B75-2AAA-4A5C-BA62-08350E072A14}" srcOrd="0" destOrd="0" presId="urn:microsoft.com/office/officeart/2005/8/layout/default"/>
    <dgm:cxn modelId="{9A6746BA-6047-49D0-8645-4F48DF240995}" type="presOf" srcId="{2ED2E04D-7896-4BFA-9429-02FDC10432DB}" destId="{7C5C671C-DCCF-4CA9-8BEC-BEE761EF32BC}" srcOrd="0" destOrd="0" presId="urn:microsoft.com/office/officeart/2005/8/layout/default"/>
    <dgm:cxn modelId="{33DDDCC9-63BD-4544-8106-9162BF3ABF39}" type="presOf" srcId="{C4F4B4F7-6634-481A-B77E-39635DF1713F}" destId="{E2E177E5-7BBF-4DAE-9F67-8A2D76E3769C}" srcOrd="0" destOrd="0" presId="urn:microsoft.com/office/officeart/2005/8/layout/default"/>
    <dgm:cxn modelId="{13D707D1-033F-4840-BAEA-33381B29E77F}" srcId="{7E624E15-2A55-4F2B-B531-969157D538D4}" destId="{0C473E78-458D-4900-8A36-FCEB25822C4A}" srcOrd="6" destOrd="0" parTransId="{A5844BA3-3010-4F56-8DFC-569222526022}" sibTransId="{46F603A7-B0E4-4D69-B459-348453605583}"/>
    <dgm:cxn modelId="{DEECD0DA-8841-4235-A5B1-08EA72A43658}" srcId="{7E624E15-2A55-4F2B-B531-969157D538D4}" destId="{9EACDEE4-252F-45AD-A0C2-3C3A734E6A97}" srcOrd="0" destOrd="0" parTransId="{541C275F-CC2E-4A04-AA71-B9CE76E0507D}" sibTransId="{31CAD6B3-746C-4FD2-B894-F88236F65825}"/>
    <dgm:cxn modelId="{565C28DE-9787-4618-8A7A-41504FB325A0}" srcId="{7E624E15-2A55-4F2B-B531-969157D538D4}" destId="{C4F4B4F7-6634-481A-B77E-39635DF1713F}" srcOrd="5" destOrd="0" parTransId="{0427E33D-72AF-46BB-9016-F71C1C156621}" sibTransId="{96761664-8AFA-4E32-A118-4BFBB1C950A0}"/>
    <dgm:cxn modelId="{FFA893DE-5183-408A-A996-341A0E09DFE2}" type="presOf" srcId="{C10A1894-F4A6-48A3-A502-5BD863DCE79B}" destId="{BA6B7B5E-F06F-422C-8A14-BEBFE2CB9B8B}" srcOrd="0" destOrd="0" presId="urn:microsoft.com/office/officeart/2005/8/layout/default"/>
    <dgm:cxn modelId="{D1E03FF4-BBC5-42EC-A153-42E7BA74E29F}" type="presOf" srcId="{0C473E78-458D-4900-8A36-FCEB25822C4A}" destId="{79345FFB-FFAE-44B0-8C1F-D713D033D49E}" srcOrd="0" destOrd="0" presId="urn:microsoft.com/office/officeart/2005/8/layout/default"/>
    <dgm:cxn modelId="{3C47A2F5-9742-47A4-8B15-46C315240322}" type="presOf" srcId="{6C9927DC-EA1D-4459-AF65-0733DB52DD74}" destId="{8FCBA802-5EEA-4F92-99BF-094ABCB93A58}" srcOrd="0" destOrd="0" presId="urn:microsoft.com/office/officeart/2005/8/layout/default"/>
    <dgm:cxn modelId="{5EB59FF9-E362-46B9-9F10-06845021CAA9}" type="presOf" srcId="{2ECEF27A-315F-4F9C-95DF-B24F26DE7CFD}" destId="{46B86ED4-EE2F-483E-B85B-02E7C985C3CE}" srcOrd="0" destOrd="0" presId="urn:microsoft.com/office/officeart/2005/8/layout/default"/>
    <dgm:cxn modelId="{DA9D4AFD-C70A-45D4-B161-23E7A9B2977D}" srcId="{7E624E15-2A55-4F2B-B531-969157D538D4}" destId="{3E544B16-E54B-4011-BFA2-3F2AFDD5F963}" srcOrd="2" destOrd="0" parTransId="{C9CA3D78-D834-4043-ADD0-3B62CE03C802}" sibTransId="{065CA01D-E055-41E9-8D34-99D8235019D9}"/>
    <dgm:cxn modelId="{9C4355FD-C5EE-424F-AECF-BBBB4B955F12}" type="presOf" srcId="{2A043A44-2804-495B-A610-A64583102CE0}" destId="{9B374E24-1CCD-4D9C-87FA-A963589BDDE4}" srcOrd="0" destOrd="0" presId="urn:microsoft.com/office/officeart/2005/8/layout/default"/>
    <dgm:cxn modelId="{161EF604-267B-46F4-90F0-B4EE1D97CDB7}" type="presParOf" srcId="{DDEB46D1-1D32-4E00-861E-49D7A988A9EE}" destId="{C3013F6B-D950-4FA4-99E4-86C50780D396}" srcOrd="0" destOrd="0" presId="urn:microsoft.com/office/officeart/2005/8/layout/default"/>
    <dgm:cxn modelId="{8438F191-F514-49E9-991B-C36DB5EFA45A}" type="presParOf" srcId="{DDEB46D1-1D32-4E00-861E-49D7A988A9EE}" destId="{2F51154F-7E3B-4974-A72C-150F677291DF}" srcOrd="1" destOrd="0" presId="urn:microsoft.com/office/officeart/2005/8/layout/default"/>
    <dgm:cxn modelId="{45E6819E-27E0-48B3-839B-715DCAB143AF}" type="presParOf" srcId="{DDEB46D1-1D32-4E00-861E-49D7A988A9EE}" destId="{A85EC74A-CA84-477C-BBAF-57ADC5486205}" srcOrd="2" destOrd="0" presId="urn:microsoft.com/office/officeart/2005/8/layout/default"/>
    <dgm:cxn modelId="{08BA2CDC-B205-4B71-B443-089A473F1A73}" type="presParOf" srcId="{DDEB46D1-1D32-4E00-861E-49D7A988A9EE}" destId="{EDBB9BA5-97DE-4043-89FC-B2C46C024E5E}" srcOrd="3" destOrd="0" presId="urn:microsoft.com/office/officeart/2005/8/layout/default"/>
    <dgm:cxn modelId="{198C7469-22F9-46A5-99E2-197F1A2379C2}" type="presParOf" srcId="{DDEB46D1-1D32-4E00-861E-49D7A988A9EE}" destId="{C9EC4B75-2AAA-4A5C-BA62-08350E072A14}" srcOrd="4" destOrd="0" presId="urn:microsoft.com/office/officeart/2005/8/layout/default"/>
    <dgm:cxn modelId="{3B64BA14-7C05-4FD7-8FA3-9A965FCA8DF8}" type="presParOf" srcId="{DDEB46D1-1D32-4E00-861E-49D7A988A9EE}" destId="{B062B2CE-6B3F-4751-8ADC-AD681C4272C9}" srcOrd="5" destOrd="0" presId="urn:microsoft.com/office/officeart/2005/8/layout/default"/>
    <dgm:cxn modelId="{31F23740-0EED-4E00-B860-BD2BB152DC64}" type="presParOf" srcId="{DDEB46D1-1D32-4E00-861E-49D7A988A9EE}" destId="{BA6B7B5E-F06F-422C-8A14-BEBFE2CB9B8B}" srcOrd="6" destOrd="0" presId="urn:microsoft.com/office/officeart/2005/8/layout/default"/>
    <dgm:cxn modelId="{544AF134-1519-4F87-88ED-858C9E4BDCAC}" type="presParOf" srcId="{DDEB46D1-1D32-4E00-861E-49D7A988A9EE}" destId="{BBB2693C-0A18-401F-AC19-DF0B102F9D1D}" srcOrd="7" destOrd="0" presId="urn:microsoft.com/office/officeart/2005/8/layout/default"/>
    <dgm:cxn modelId="{D70FD284-D57C-4116-BC4F-4A3F1F65507E}" type="presParOf" srcId="{DDEB46D1-1D32-4E00-861E-49D7A988A9EE}" destId="{F5454179-15A9-4AD0-A30B-D986F533F9AA}" srcOrd="8" destOrd="0" presId="urn:microsoft.com/office/officeart/2005/8/layout/default"/>
    <dgm:cxn modelId="{00CDBA57-E1B8-4DBA-9519-3211D8168242}" type="presParOf" srcId="{DDEB46D1-1D32-4E00-861E-49D7A988A9EE}" destId="{8D82C46C-E558-41AB-97DD-C7E44D123B08}" srcOrd="9" destOrd="0" presId="urn:microsoft.com/office/officeart/2005/8/layout/default"/>
    <dgm:cxn modelId="{D1679CDC-ACDA-4C61-A01B-C495B56DB94E}" type="presParOf" srcId="{DDEB46D1-1D32-4E00-861E-49D7A988A9EE}" destId="{E2E177E5-7BBF-4DAE-9F67-8A2D76E3769C}" srcOrd="10" destOrd="0" presId="urn:microsoft.com/office/officeart/2005/8/layout/default"/>
    <dgm:cxn modelId="{512C681B-2A72-4D29-A218-29079822EB23}" type="presParOf" srcId="{DDEB46D1-1D32-4E00-861E-49D7A988A9EE}" destId="{4351C721-21C5-4695-9A1C-B97E12ABD6CB}" srcOrd="11" destOrd="0" presId="urn:microsoft.com/office/officeart/2005/8/layout/default"/>
    <dgm:cxn modelId="{8A5ABA2D-78A4-4BD5-848E-D2E7B6AF2B65}" type="presParOf" srcId="{DDEB46D1-1D32-4E00-861E-49D7A988A9EE}" destId="{79345FFB-FFAE-44B0-8C1F-D713D033D49E}" srcOrd="12" destOrd="0" presId="urn:microsoft.com/office/officeart/2005/8/layout/default"/>
    <dgm:cxn modelId="{436FD680-1803-4082-B852-96F2CFA20CD7}" type="presParOf" srcId="{DDEB46D1-1D32-4E00-861E-49D7A988A9EE}" destId="{01E38FCA-FE6F-48FA-88F2-BF60C7F56645}" srcOrd="13" destOrd="0" presId="urn:microsoft.com/office/officeart/2005/8/layout/default"/>
    <dgm:cxn modelId="{D8C0288E-93C9-4F66-A5A1-A93CAA6B8BB6}" type="presParOf" srcId="{DDEB46D1-1D32-4E00-861E-49D7A988A9EE}" destId="{80313E52-E78A-4688-8CB3-6E31ADE8DF24}" srcOrd="14" destOrd="0" presId="urn:microsoft.com/office/officeart/2005/8/layout/default"/>
    <dgm:cxn modelId="{FB7FEE09-D9B2-4FEA-B1B3-6FB53FA668DA}" type="presParOf" srcId="{DDEB46D1-1D32-4E00-861E-49D7A988A9EE}" destId="{923887A4-56EA-480E-A3C3-D10CE4D234D8}" srcOrd="15" destOrd="0" presId="urn:microsoft.com/office/officeart/2005/8/layout/default"/>
    <dgm:cxn modelId="{70737A31-D197-4CB5-82CA-F72717DB5157}" type="presParOf" srcId="{DDEB46D1-1D32-4E00-861E-49D7A988A9EE}" destId="{953BFDC3-6EE4-4A26-9002-41CFA97C8E2A}" srcOrd="16" destOrd="0" presId="urn:microsoft.com/office/officeart/2005/8/layout/default"/>
    <dgm:cxn modelId="{CCBA7925-26DF-4AA3-A460-80022B27095D}" type="presParOf" srcId="{DDEB46D1-1D32-4E00-861E-49D7A988A9EE}" destId="{5956F805-1F46-4613-9F94-875DCA5F3772}" srcOrd="17" destOrd="0" presId="urn:microsoft.com/office/officeart/2005/8/layout/default"/>
    <dgm:cxn modelId="{02FED15F-2BA1-40FB-BFAC-2F371762B075}" type="presParOf" srcId="{DDEB46D1-1D32-4E00-861E-49D7A988A9EE}" destId="{9B374E24-1CCD-4D9C-87FA-A963589BDDE4}" srcOrd="18" destOrd="0" presId="urn:microsoft.com/office/officeart/2005/8/layout/default"/>
    <dgm:cxn modelId="{AE542D1B-CB36-4AAF-B4CD-701B0B0D2DE9}" type="presParOf" srcId="{DDEB46D1-1D32-4E00-861E-49D7A988A9EE}" destId="{25CAE406-F522-46B7-B328-C62C15CC26E4}" srcOrd="19" destOrd="0" presId="urn:microsoft.com/office/officeart/2005/8/layout/default"/>
    <dgm:cxn modelId="{6D711EB0-7076-4C9D-9D7E-E6DAED1E5ECD}" type="presParOf" srcId="{DDEB46D1-1D32-4E00-861E-49D7A988A9EE}" destId="{F08A7A33-01F6-40AA-BFF2-ACD1743F8917}" srcOrd="20" destOrd="0" presId="urn:microsoft.com/office/officeart/2005/8/layout/default"/>
    <dgm:cxn modelId="{2E4DD678-BA10-4256-85EE-C4A8CC8F0008}" type="presParOf" srcId="{DDEB46D1-1D32-4E00-861E-49D7A988A9EE}" destId="{E42C7950-B6E8-4C0D-896A-CCD3EA78C028}" srcOrd="21" destOrd="0" presId="urn:microsoft.com/office/officeart/2005/8/layout/default"/>
    <dgm:cxn modelId="{D529498B-40A6-4C91-B17E-83B17BA249D4}" type="presParOf" srcId="{DDEB46D1-1D32-4E00-861E-49D7A988A9EE}" destId="{8FCBA802-5EEA-4F92-99BF-094ABCB93A58}" srcOrd="22" destOrd="0" presId="urn:microsoft.com/office/officeart/2005/8/layout/default"/>
    <dgm:cxn modelId="{57B9B859-DE30-4E61-8696-35598716B686}" type="presParOf" srcId="{DDEB46D1-1D32-4E00-861E-49D7A988A9EE}" destId="{0D0A105A-DE61-402D-876C-37C6304D1B87}" srcOrd="23" destOrd="0" presId="urn:microsoft.com/office/officeart/2005/8/layout/default"/>
    <dgm:cxn modelId="{2AC95EF8-2CA1-4771-9B99-F6ACC5174945}" type="presParOf" srcId="{DDEB46D1-1D32-4E00-861E-49D7A988A9EE}" destId="{7C5C671C-DCCF-4CA9-8BEC-BEE761EF32BC}" srcOrd="24" destOrd="0" presId="urn:microsoft.com/office/officeart/2005/8/layout/default"/>
    <dgm:cxn modelId="{279D49F8-EB71-4106-BDFE-42DC655089C9}" type="presParOf" srcId="{DDEB46D1-1D32-4E00-861E-49D7A988A9EE}" destId="{97E020E5-72C2-415A-A277-58E9E49C37E1}" srcOrd="25" destOrd="0" presId="urn:microsoft.com/office/officeart/2005/8/layout/default"/>
    <dgm:cxn modelId="{15E76F36-D41D-4975-B8BB-0C275E793FB5}" type="presParOf" srcId="{DDEB46D1-1D32-4E00-861E-49D7A988A9EE}" destId="{849383DE-218C-42A8-B21D-62808A15ADA1}" srcOrd="26" destOrd="0" presId="urn:microsoft.com/office/officeart/2005/8/layout/default"/>
    <dgm:cxn modelId="{C630E6E2-BBEC-42F0-928A-E170D4F3C544}" type="presParOf" srcId="{DDEB46D1-1D32-4E00-861E-49D7A988A9EE}" destId="{F1C4E9BA-A196-4AB3-8E1B-A544EFDC877B}" srcOrd="27" destOrd="0" presId="urn:microsoft.com/office/officeart/2005/8/layout/default"/>
    <dgm:cxn modelId="{51236A88-A969-4FFB-8C64-4140025D842F}" type="presParOf" srcId="{DDEB46D1-1D32-4E00-861E-49D7A988A9EE}" destId="{46B86ED4-EE2F-483E-B85B-02E7C985C3CE}"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BCF8A-E34D-4612-ADB8-E1FA412120F4}">
      <dsp:nvSpPr>
        <dsp:cNvPr id="0" name=""/>
        <dsp:cNvSpPr/>
      </dsp:nvSpPr>
      <dsp:spPr>
        <a:xfrm>
          <a:off x="0" y="517026"/>
          <a:ext cx="5980170" cy="1951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F42DF0-1CB0-4143-A5A0-4C6212A8C152}">
      <dsp:nvSpPr>
        <dsp:cNvPr id="0" name=""/>
        <dsp:cNvSpPr/>
      </dsp:nvSpPr>
      <dsp:spPr>
        <a:xfrm>
          <a:off x="590286" y="956082"/>
          <a:ext cx="1073247" cy="1073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62131D-F793-41EA-87A3-0296640DF7CD}">
      <dsp:nvSpPr>
        <dsp:cNvPr id="0" name=""/>
        <dsp:cNvSpPr/>
      </dsp:nvSpPr>
      <dsp:spPr>
        <a:xfrm>
          <a:off x="2253819" y="517026"/>
          <a:ext cx="3726350" cy="1951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519" tIns="206519" rIns="206519" bIns="206519" numCol="1" spcCol="1270" anchor="ctr" anchorCtr="0">
          <a:noAutofit/>
        </a:bodyPr>
        <a:lstStyle/>
        <a:p>
          <a:pPr marL="0" lvl="0" indent="0" algn="l" defTabSz="622300">
            <a:lnSpc>
              <a:spcPct val="90000"/>
            </a:lnSpc>
            <a:spcBef>
              <a:spcPct val="0"/>
            </a:spcBef>
            <a:spcAft>
              <a:spcPct val="35000"/>
            </a:spcAft>
            <a:buNone/>
          </a:pPr>
          <a:r>
            <a:rPr lang="en-US" sz="1400" kern="1200" dirty="0"/>
            <a:t>The following SQL queries are based on the online exercises available at </a:t>
          </a:r>
          <a:r>
            <a:rPr lang="en-US" sz="1400" u="sng" kern="1200" dirty="0">
              <a:hlinkClick xmlns:r="http://schemas.openxmlformats.org/officeDocument/2006/relationships" r:id="rId3"/>
            </a:rPr>
            <a:t>https://www.sql-practice.com/</a:t>
          </a:r>
          <a:r>
            <a:rPr lang="en-US" sz="1400" kern="1200" dirty="0"/>
            <a:t>, a free website that lets you freely practice SQL with all types of questions based on the provided databases. This document is for mere educational purposes and a way to showcase my SQL understanding. </a:t>
          </a:r>
        </a:p>
      </dsp:txBody>
      <dsp:txXfrm>
        <a:off x="2253819" y="517026"/>
        <a:ext cx="3726350" cy="1951358"/>
      </dsp:txXfrm>
    </dsp:sp>
    <dsp:sp modelId="{8DD02F56-2E8D-4B99-AD97-AFE4126E642B}">
      <dsp:nvSpPr>
        <dsp:cNvPr id="0" name=""/>
        <dsp:cNvSpPr/>
      </dsp:nvSpPr>
      <dsp:spPr>
        <a:xfrm>
          <a:off x="0" y="2868664"/>
          <a:ext cx="5980170" cy="1951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F10AF-0970-4BDF-88B1-E3A0DD256A50}">
      <dsp:nvSpPr>
        <dsp:cNvPr id="0" name=""/>
        <dsp:cNvSpPr/>
      </dsp:nvSpPr>
      <dsp:spPr>
        <a:xfrm>
          <a:off x="590286" y="3307720"/>
          <a:ext cx="1073247" cy="107324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EC8E72-90D9-4EBC-A0A5-4EADA32EA013}">
      <dsp:nvSpPr>
        <dsp:cNvPr id="0" name=""/>
        <dsp:cNvSpPr/>
      </dsp:nvSpPr>
      <dsp:spPr>
        <a:xfrm>
          <a:off x="2253819" y="2868664"/>
          <a:ext cx="3726350" cy="1951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519" tIns="206519" rIns="206519" bIns="206519" numCol="1" spcCol="1270" anchor="ctr" anchorCtr="0">
          <a:noAutofit/>
        </a:bodyPr>
        <a:lstStyle/>
        <a:p>
          <a:pPr marL="0" lvl="0" indent="0" algn="l" defTabSz="622300">
            <a:lnSpc>
              <a:spcPct val="90000"/>
            </a:lnSpc>
            <a:spcBef>
              <a:spcPct val="0"/>
            </a:spcBef>
            <a:spcAft>
              <a:spcPct val="35000"/>
            </a:spcAft>
            <a:buNone/>
          </a:pPr>
          <a:r>
            <a:rPr lang="en-US" sz="1400" kern="1200"/>
            <a:t>This is one of the most helpful SQL sources to get hands on experience with the core functionalities in SQL. The data provided is made up and not representative of actual hospital patients.</a:t>
          </a:r>
        </a:p>
      </dsp:txBody>
      <dsp:txXfrm>
        <a:off x="2253819" y="2868664"/>
        <a:ext cx="3726350" cy="1951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13F6B-D950-4FA4-99E4-86C50780D396}">
      <dsp:nvSpPr>
        <dsp:cNvPr id="0" name=""/>
        <dsp:cNvSpPr/>
      </dsp:nvSpPr>
      <dsp:spPr>
        <a:xfrm>
          <a:off x="3437" y="164002"/>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 </a:t>
          </a:r>
          <a:r>
            <a:rPr lang="en-US" sz="1400" b="1" kern="1200"/>
            <a:t>CASE</a:t>
          </a:r>
          <a:r>
            <a:rPr lang="en-US" sz="1400" kern="1200"/>
            <a:t>: Conditional logic in SQL queries.</a:t>
          </a:r>
        </a:p>
      </dsp:txBody>
      <dsp:txXfrm>
        <a:off x="3437" y="164002"/>
        <a:ext cx="1861393" cy="1116836"/>
      </dsp:txXfrm>
    </dsp:sp>
    <dsp:sp modelId="{A85EC74A-CA84-477C-BBAF-57ADC5486205}">
      <dsp:nvSpPr>
        <dsp:cNvPr id="0" name=""/>
        <dsp:cNvSpPr/>
      </dsp:nvSpPr>
      <dsp:spPr>
        <a:xfrm>
          <a:off x="2050970" y="164002"/>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2. </a:t>
          </a:r>
          <a:r>
            <a:rPr lang="en-US" sz="1400" b="1" kern="1200"/>
            <a:t>DISTINCT</a:t>
          </a:r>
          <a:r>
            <a:rPr lang="en-US" sz="1400" kern="1200"/>
            <a:t>: Retrieve unique values from specified columns.</a:t>
          </a:r>
        </a:p>
      </dsp:txBody>
      <dsp:txXfrm>
        <a:off x="2050970" y="164002"/>
        <a:ext cx="1861393" cy="1116836"/>
      </dsp:txXfrm>
    </dsp:sp>
    <dsp:sp modelId="{C9EC4B75-2AAA-4A5C-BA62-08350E072A14}">
      <dsp:nvSpPr>
        <dsp:cNvPr id="0" name=""/>
        <dsp:cNvSpPr/>
      </dsp:nvSpPr>
      <dsp:spPr>
        <a:xfrm>
          <a:off x="4098503" y="164002"/>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3. </a:t>
          </a:r>
          <a:r>
            <a:rPr lang="en-US" sz="1400" b="1" kern="1200"/>
            <a:t>GROUP BY</a:t>
          </a:r>
          <a:r>
            <a:rPr lang="en-US" sz="1400" kern="1200"/>
            <a:t>: Group rows based on common values in specified columns.</a:t>
          </a:r>
        </a:p>
      </dsp:txBody>
      <dsp:txXfrm>
        <a:off x="4098503" y="164002"/>
        <a:ext cx="1861393" cy="1116836"/>
      </dsp:txXfrm>
    </dsp:sp>
    <dsp:sp modelId="{BA6B7B5E-F06F-422C-8A14-BEBFE2CB9B8B}">
      <dsp:nvSpPr>
        <dsp:cNvPr id="0" name=""/>
        <dsp:cNvSpPr/>
      </dsp:nvSpPr>
      <dsp:spPr>
        <a:xfrm>
          <a:off x="6146036" y="164002"/>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4. </a:t>
          </a:r>
          <a:r>
            <a:rPr lang="en-US" sz="1400" b="1" kern="1200"/>
            <a:t>HAVING</a:t>
          </a:r>
          <a:r>
            <a:rPr lang="en-US" sz="1400" kern="1200"/>
            <a:t>: Filter results based on aggregate conditions.</a:t>
          </a:r>
        </a:p>
      </dsp:txBody>
      <dsp:txXfrm>
        <a:off x="6146036" y="164002"/>
        <a:ext cx="1861393" cy="1116836"/>
      </dsp:txXfrm>
    </dsp:sp>
    <dsp:sp modelId="{F5454179-15A9-4AD0-A30B-D986F533F9AA}">
      <dsp:nvSpPr>
        <dsp:cNvPr id="0" name=""/>
        <dsp:cNvSpPr/>
      </dsp:nvSpPr>
      <dsp:spPr>
        <a:xfrm>
          <a:off x="8193568" y="164002"/>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5. </a:t>
          </a:r>
          <a:r>
            <a:rPr lang="en-US" sz="1400" b="1" kern="1200"/>
            <a:t>IN</a:t>
          </a:r>
          <a:r>
            <a:rPr lang="en-US" sz="1400" kern="1200"/>
            <a:t>: Filter results based on a list of specified values.</a:t>
          </a:r>
        </a:p>
      </dsp:txBody>
      <dsp:txXfrm>
        <a:off x="8193568" y="164002"/>
        <a:ext cx="1861393" cy="1116836"/>
      </dsp:txXfrm>
    </dsp:sp>
    <dsp:sp modelId="{E2E177E5-7BBF-4DAE-9F67-8A2D76E3769C}">
      <dsp:nvSpPr>
        <dsp:cNvPr id="0" name=""/>
        <dsp:cNvSpPr/>
      </dsp:nvSpPr>
      <dsp:spPr>
        <a:xfrm>
          <a:off x="3437" y="1466977"/>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6. </a:t>
          </a:r>
          <a:r>
            <a:rPr lang="en-US" sz="1400" b="1" kern="1200"/>
            <a:t>JOIN</a:t>
          </a:r>
          <a:r>
            <a:rPr lang="en-US" sz="1400" kern="1200"/>
            <a:t>: Combine rows from two or more tables based on related columns.</a:t>
          </a:r>
        </a:p>
      </dsp:txBody>
      <dsp:txXfrm>
        <a:off x="3437" y="1466977"/>
        <a:ext cx="1861393" cy="1116836"/>
      </dsp:txXfrm>
    </dsp:sp>
    <dsp:sp modelId="{79345FFB-FFAE-44B0-8C1F-D713D033D49E}">
      <dsp:nvSpPr>
        <dsp:cNvPr id="0" name=""/>
        <dsp:cNvSpPr/>
      </dsp:nvSpPr>
      <dsp:spPr>
        <a:xfrm>
          <a:off x="2050970" y="1466977"/>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7. </a:t>
          </a:r>
          <a:r>
            <a:rPr lang="en-US" sz="1400" b="1" kern="1200"/>
            <a:t>LIKE</a:t>
          </a:r>
          <a:r>
            <a:rPr lang="en-US" sz="1400" kern="1200"/>
            <a:t>: Search for a specified pattern in a column.</a:t>
          </a:r>
        </a:p>
      </dsp:txBody>
      <dsp:txXfrm>
        <a:off x="2050970" y="1466977"/>
        <a:ext cx="1861393" cy="1116836"/>
      </dsp:txXfrm>
    </dsp:sp>
    <dsp:sp modelId="{80313E52-E78A-4688-8CB3-6E31ADE8DF24}">
      <dsp:nvSpPr>
        <dsp:cNvPr id="0" name=""/>
        <dsp:cNvSpPr/>
      </dsp:nvSpPr>
      <dsp:spPr>
        <a:xfrm>
          <a:off x="4098503" y="1466977"/>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8. </a:t>
          </a:r>
          <a:r>
            <a:rPr lang="en-US" sz="1400" b="1" kern="1200"/>
            <a:t>NULL</a:t>
          </a:r>
          <a:r>
            <a:rPr lang="en-US" sz="1400" kern="1200"/>
            <a:t>: Represents the absence of data in a column.</a:t>
          </a:r>
        </a:p>
      </dsp:txBody>
      <dsp:txXfrm>
        <a:off x="4098503" y="1466977"/>
        <a:ext cx="1861393" cy="1116836"/>
      </dsp:txXfrm>
    </dsp:sp>
    <dsp:sp modelId="{953BFDC3-6EE4-4A26-9002-41CFA97C8E2A}">
      <dsp:nvSpPr>
        <dsp:cNvPr id="0" name=""/>
        <dsp:cNvSpPr/>
      </dsp:nvSpPr>
      <dsp:spPr>
        <a:xfrm>
          <a:off x="6146036" y="1466977"/>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9. </a:t>
          </a:r>
          <a:r>
            <a:rPr lang="en-US" sz="1400" b="1" kern="1200"/>
            <a:t>UNION</a:t>
          </a:r>
          <a:r>
            <a:rPr lang="en-US" sz="1400" kern="1200"/>
            <a:t>: Combine result sets of two or more `SELECT` statements.</a:t>
          </a:r>
        </a:p>
      </dsp:txBody>
      <dsp:txXfrm>
        <a:off x="6146036" y="1466977"/>
        <a:ext cx="1861393" cy="1116836"/>
      </dsp:txXfrm>
    </dsp:sp>
    <dsp:sp modelId="{9B374E24-1CCD-4D9C-87FA-A963589BDDE4}">
      <dsp:nvSpPr>
        <dsp:cNvPr id="0" name=""/>
        <dsp:cNvSpPr/>
      </dsp:nvSpPr>
      <dsp:spPr>
        <a:xfrm>
          <a:off x="8193568" y="1466977"/>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10. </a:t>
          </a:r>
          <a:r>
            <a:rPr lang="en-US" sz="1400" b="1" kern="1200"/>
            <a:t>WHERE</a:t>
          </a:r>
          <a:r>
            <a:rPr lang="en-US" sz="1400" kern="1200"/>
            <a:t>: Filter rows based on specified conditions.</a:t>
          </a:r>
        </a:p>
      </dsp:txBody>
      <dsp:txXfrm>
        <a:off x="8193568" y="1466977"/>
        <a:ext cx="1861393" cy="1116836"/>
      </dsp:txXfrm>
    </dsp:sp>
    <dsp:sp modelId="{F08A7A33-01F6-40AA-BFF2-ACD1743F8917}">
      <dsp:nvSpPr>
        <dsp:cNvPr id="0" name=""/>
        <dsp:cNvSpPr/>
      </dsp:nvSpPr>
      <dsp:spPr>
        <a:xfrm>
          <a:off x="3437" y="2769953"/>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11. </a:t>
          </a:r>
          <a:r>
            <a:rPr lang="en-US" sz="1400" b="1" kern="1200"/>
            <a:t>COUNT</a:t>
          </a:r>
          <a:r>
            <a:rPr lang="en-US" sz="1400" kern="1200"/>
            <a:t>: Count the number of rows or occurrences of a value.</a:t>
          </a:r>
        </a:p>
      </dsp:txBody>
      <dsp:txXfrm>
        <a:off x="3437" y="2769953"/>
        <a:ext cx="1861393" cy="1116836"/>
      </dsp:txXfrm>
    </dsp:sp>
    <dsp:sp modelId="{8FCBA802-5EEA-4F92-99BF-094ABCB93A58}">
      <dsp:nvSpPr>
        <dsp:cNvPr id="0" name=""/>
        <dsp:cNvSpPr/>
      </dsp:nvSpPr>
      <dsp:spPr>
        <a:xfrm>
          <a:off x="2050970" y="2769953"/>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12. </a:t>
          </a:r>
          <a:r>
            <a:rPr lang="en-US" sz="1400" b="1" kern="1200"/>
            <a:t>AVG</a:t>
          </a:r>
          <a:r>
            <a:rPr lang="en-US" sz="1400" kern="1200"/>
            <a:t>: Calculate the average value of a numeric column.</a:t>
          </a:r>
        </a:p>
      </dsp:txBody>
      <dsp:txXfrm>
        <a:off x="2050970" y="2769953"/>
        <a:ext cx="1861393" cy="1116836"/>
      </dsp:txXfrm>
    </dsp:sp>
    <dsp:sp modelId="{7C5C671C-DCCF-4CA9-8BEC-BEE761EF32BC}">
      <dsp:nvSpPr>
        <dsp:cNvPr id="0" name=""/>
        <dsp:cNvSpPr/>
      </dsp:nvSpPr>
      <dsp:spPr>
        <a:xfrm>
          <a:off x="4098503" y="2769953"/>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13. </a:t>
          </a:r>
          <a:r>
            <a:rPr lang="en-US" sz="1400" b="1" kern="1200"/>
            <a:t>SUM</a:t>
          </a:r>
          <a:r>
            <a:rPr lang="en-US" sz="1400" kern="1200"/>
            <a:t>: Calculate the sum of values in a numeric column.</a:t>
          </a:r>
        </a:p>
      </dsp:txBody>
      <dsp:txXfrm>
        <a:off x="4098503" y="2769953"/>
        <a:ext cx="1861393" cy="1116836"/>
      </dsp:txXfrm>
    </dsp:sp>
    <dsp:sp modelId="{849383DE-218C-42A8-B21D-62808A15ADA1}">
      <dsp:nvSpPr>
        <dsp:cNvPr id="0" name=""/>
        <dsp:cNvSpPr/>
      </dsp:nvSpPr>
      <dsp:spPr>
        <a:xfrm>
          <a:off x="6146036" y="2769953"/>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14. </a:t>
          </a:r>
          <a:r>
            <a:rPr lang="en-US" sz="1400" b="1" kern="1200"/>
            <a:t>MAX</a:t>
          </a:r>
          <a:r>
            <a:rPr lang="en-US" sz="1400" kern="1200"/>
            <a:t>: Return the maximum value in a column.</a:t>
          </a:r>
        </a:p>
      </dsp:txBody>
      <dsp:txXfrm>
        <a:off x="6146036" y="2769953"/>
        <a:ext cx="1861393" cy="1116836"/>
      </dsp:txXfrm>
    </dsp:sp>
    <dsp:sp modelId="{46B86ED4-EE2F-483E-B85B-02E7C985C3CE}">
      <dsp:nvSpPr>
        <dsp:cNvPr id="0" name=""/>
        <dsp:cNvSpPr/>
      </dsp:nvSpPr>
      <dsp:spPr>
        <a:xfrm>
          <a:off x="8193568" y="2769953"/>
          <a:ext cx="1861393" cy="11168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15. </a:t>
          </a:r>
          <a:r>
            <a:rPr lang="en-US" sz="1400" b="1" kern="1200"/>
            <a:t>MIN</a:t>
          </a:r>
          <a:r>
            <a:rPr lang="en-US" sz="1400" kern="1200"/>
            <a:t>: Return the minimum value in a column.</a:t>
          </a:r>
        </a:p>
      </dsp:txBody>
      <dsp:txXfrm>
        <a:off x="8193568" y="2769953"/>
        <a:ext cx="1861393" cy="11168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1/4/2024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2617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1/4/2024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4960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1/4/2024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8733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1/4/2024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81486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F9AFA87-1417-4992-ABD9-27C3BC8CC883}" type="datetimeFigureOut">
              <a:rPr lang="en-US" smtClean="0"/>
              <a:t>1/4/2024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B1E4CB7-CB13-4810-BF18-BE31AFC64F93}" type="slidenum">
              <a:rPr lang="en-US" smtClean="0"/>
              <a:t>‹#›</a:t>
            </a:fld>
            <a:endParaRPr lang="en-US"/>
          </a:p>
        </p:txBody>
      </p:sp>
    </p:spTree>
    <p:extLst>
      <p:ext uri="{BB962C8B-B14F-4D97-AF65-F5344CB8AC3E}">
        <p14:creationId xmlns:p14="http://schemas.microsoft.com/office/powerpoint/2010/main" val="178816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1/4/2024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179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3F9AFA87-1417-4992-ABD9-27C3BC8CC883}" type="datetimeFigureOut">
              <a:rPr lang="en-US" smtClean="0"/>
              <a:pPr algn="r"/>
              <a:t>1/4/2024</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36981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1532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0747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1/4/2024</a:t>
            </a:fld>
            <a:endParaRPr lang="en-US" dirty="0"/>
          </a:p>
        </p:txBody>
      </p:sp>
      <p:sp>
        <p:nvSpPr>
          <p:cNvPr id="6" name="Footer Placeholder 5"/>
          <p:cNvSpPr>
            <a:spLocks noGrp="1"/>
          </p:cNvSpPr>
          <p:nvPr>
            <p:ph type="ftr" sz="quarter" idx="11"/>
          </p:nvPr>
        </p:nvSpPr>
        <p:spPr/>
        <p:txBody>
          <a:bodyPr/>
          <a:lstStyle/>
          <a:p>
            <a:endParaRPr lang="en-US" sz="1000"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46146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8003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algn="r"/>
            <a:fld id="{3F9AFA87-1417-4992-ABD9-27C3BC8CC883}" type="datetimeFigureOut">
              <a:rPr lang="en-US" smtClean="0"/>
              <a:pPr algn="r"/>
              <a:t>1/4/2024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sz="1000"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93739905"/>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hdphoto" Target="../media/hdphoto2.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png"/><Relationship Id="rId5" Type="http://schemas.microsoft.com/office/2007/relationships/hdphoto" Target="../media/hdphoto2.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hdphoto" Target="../media/hdphoto2.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2.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2.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9.png"/><Relationship Id="rId5" Type="http://schemas.microsoft.com/office/2007/relationships/hdphoto" Target="../media/hdphoto2.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png"/><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2.wdp"/><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2.wdp"/><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7.png"/><Relationship Id="rId5" Type="http://schemas.microsoft.com/office/2007/relationships/hdphoto" Target="../media/hdphoto2.wdp"/><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microsoft.com/office/2007/relationships/hdphoto" Target="../media/hdphoto2.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png"/><Relationship Id="rId5" Type="http://schemas.microsoft.com/office/2007/relationships/hdphoto" Target="../media/hdphoto2.wdp"/><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3.png"/><Relationship Id="rId5" Type="http://schemas.microsoft.com/office/2007/relationships/hdphoto" Target="../media/hdphoto2.wdp"/><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5.png"/><Relationship Id="rId5" Type="http://schemas.microsoft.com/office/2007/relationships/hdphoto" Target="../media/hdphoto2.wdp"/><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7.png"/><Relationship Id="rId5" Type="http://schemas.microsoft.com/office/2007/relationships/hdphoto" Target="../media/hdphoto2.wdp"/><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9.png"/><Relationship Id="rId5" Type="http://schemas.microsoft.com/office/2007/relationships/hdphoto" Target="../media/hdphoto2.wdp"/><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1.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3.png"/><Relationship Id="rId5" Type="http://schemas.microsoft.com/office/2007/relationships/hdphoto" Target="../media/hdphoto2.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5.png"/><Relationship Id="rId5" Type="http://schemas.microsoft.com/office/2007/relationships/hdphoto" Target="../media/hdphoto2.wdp"/><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7.png"/><Relationship Id="rId5" Type="http://schemas.microsoft.com/office/2007/relationships/hdphoto" Target="../media/hdphoto2.wdp"/><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9.png"/><Relationship Id="rId5" Type="http://schemas.microsoft.com/office/2007/relationships/hdphoto" Target="../media/hdphoto2.wdp"/><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1.png"/><Relationship Id="rId5" Type="http://schemas.microsoft.com/office/2007/relationships/hdphoto" Target="../media/hdphoto2.wdp"/><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3.png"/><Relationship Id="rId5" Type="http://schemas.microsoft.com/office/2007/relationships/hdphoto" Target="../media/hdphoto2.wdp"/><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5.png"/><Relationship Id="rId5" Type="http://schemas.microsoft.com/office/2007/relationships/hdphoto" Target="../media/hdphoto2.wdp"/><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7.png"/><Relationship Id="rId5" Type="http://schemas.microsoft.com/office/2007/relationships/hdphoto" Target="../media/hdphoto2.wdp"/><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9.png"/><Relationship Id="rId5" Type="http://schemas.microsoft.com/office/2007/relationships/hdphoto" Target="../media/hdphoto2.wdp"/><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1.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3.png"/><Relationship Id="rId5" Type="http://schemas.microsoft.com/office/2007/relationships/hdphoto" Target="../media/hdphoto2.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5.png"/><Relationship Id="rId5" Type="http://schemas.microsoft.com/office/2007/relationships/hdphoto" Target="../media/hdphoto2.wdp"/><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7.png"/><Relationship Id="rId5" Type="http://schemas.microsoft.com/office/2007/relationships/hdphoto" Target="../media/hdphoto2.wdp"/><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9.png"/><Relationship Id="rId5" Type="http://schemas.microsoft.com/office/2007/relationships/hdphoto" Target="../media/hdphoto2.wdp"/><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1.png"/><Relationship Id="rId5" Type="http://schemas.microsoft.com/office/2007/relationships/hdphoto" Target="../media/hdphoto2.wdp"/><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3.png"/><Relationship Id="rId5" Type="http://schemas.microsoft.com/office/2007/relationships/hdphoto" Target="../media/hdphoto2.wdp"/><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5.png"/><Relationship Id="rId5" Type="http://schemas.microsoft.com/office/2007/relationships/hdphoto" Target="../media/hdphoto2.wdp"/><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7.png"/><Relationship Id="rId5" Type="http://schemas.microsoft.com/office/2007/relationships/hdphoto" Target="../media/hdphoto2.wdp"/><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9.png"/><Relationship Id="rId5" Type="http://schemas.microsoft.com/office/2007/relationships/hdphoto" Target="../media/hdphoto2.wdp"/><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1.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3.png"/><Relationship Id="rId5" Type="http://schemas.microsoft.com/office/2007/relationships/hdphoto" Target="../media/hdphoto2.wdp"/><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5.png"/><Relationship Id="rId5" Type="http://schemas.microsoft.com/office/2007/relationships/hdphoto" Target="../media/hdphoto2.wdp"/><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7.png"/><Relationship Id="rId5" Type="http://schemas.microsoft.com/office/2007/relationships/hdphoto" Target="../media/hdphoto2.wdp"/><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9.png"/><Relationship Id="rId5" Type="http://schemas.microsoft.com/office/2007/relationships/hdphoto" Target="../media/hdphoto2.wdp"/><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1.png"/><Relationship Id="rId5" Type="http://schemas.microsoft.com/office/2007/relationships/hdphoto" Target="../media/hdphoto2.wdp"/><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3.png"/><Relationship Id="rId5" Type="http://schemas.microsoft.com/office/2007/relationships/hdphoto" Target="../media/hdphoto2.wdp"/><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5.png"/><Relationship Id="rId5" Type="http://schemas.microsoft.com/office/2007/relationships/hdphoto" Target="../media/hdphoto2.wdp"/><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7669-153A-1E84-9A45-88A573C74E45}"/>
              </a:ext>
            </a:extLst>
          </p:cNvPr>
          <p:cNvSpPr>
            <a:spLocks noGrp="1"/>
          </p:cNvSpPr>
          <p:nvPr>
            <p:ph type="ctrTitle"/>
          </p:nvPr>
        </p:nvSpPr>
        <p:spPr>
          <a:xfrm>
            <a:off x="762000" y="743804"/>
            <a:ext cx="4102609" cy="3793482"/>
          </a:xfrm>
        </p:spPr>
        <p:txBody>
          <a:bodyPr anchor="ctr">
            <a:normAutofit/>
          </a:bodyPr>
          <a:lstStyle/>
          <a:p>
            <a:pPr algn="l"/>
            <a:r>
              <a:rPr lang="en-US" dirty="0"/>
              <a:t>SQL Practice Queries</a:t>
            </a:r>
            <a:endParaRPr lang="en-US"/>
          </a:p>
        </p:txBody>
      </p:sp>
      <p:sp>
        <p:nvSpPr>
          <p:cNvPr id="3" name="Subtitle 2">
            <a:extLst>
              <a:ext uri="{FF2B5EF4-FFF2-40B4-BE49-F238E27FC236}">
                <a16:creationId xmlns:a16="http://schemas.microsoft.com/office/drawing/2014/main" id="{999831AC-5982-9711-58C0-8AAEBD8A1473}"/>
              </a:ext>
            </a:extLst>
          </p:cNvPr>
          <p:cNvSpPr>
            <a:spLocks noGrp="1"/>
          </p:cNvSpPr>
          <p:nvPr>
            <p:ph type="subTitle" idx="1"/>
          </p:nvPr>
        </p:nvSpPr>
        <p:spPr>
          <a:xfrm>
            <a:off x="762000" y="4691564"/>
            <a:ext cx="4102609" cy="1422631"/>
          </a:xfrm>
        </p:spPr>
        <p:txBody>
          <a:bodyPr>
            <a:normAutofit/>
          </a:bodyPr>
          <a:lstStyle/>
          <a:p>
            <a:pPr algn="l"/>
            <a:r>
              <a:rPr lang="en-US" dirty="0"/>
              <a:t>By Neftali Lemus</a:t>
            </a:r>
            <a:endParaRPr lang="en-US"/>
          </a:p>
        </p:txBody>
      </p:sp>
      <p:pic>
        <p:nvPicPr>
          <p:cNvPr id="4" name="Picture 3" descr="A blue and green dotted wave&#10;&#10;Description automatically generated">
            <a:extLst>
              <a:ext uri="{FF2B5EF4-FFF2-40B4-BE49-F238E27FC236}">
                <a16:creationId xmlns:a16="http://schemas.microsoft.com/office/drawing/2014/main" id="{AD34829C-D992-8050-66E8-D8BC0B7407A6}"/>
              </a:ext>
            </a:extLst>
          </p:cNvPr>
          <p:cNvPicPr>
            <a:picLocks noChangeAspect="1"/>
          </p:cNvPicPr>
          <p:nvPr/>
        </p:nvPicPr>
        <p:blipFill rotWithShape="1">
          <a:blip r:embed="rId2"/>
          <a:srcRect l="16279" r="21360"/>
          <a:stretch/>
        </p:blipFill>
        <p:spPr>
          <a:xfrm>
            <a:off x="5349241" y="10"/>
            <a:ext cx="6842759" cy="6857990"/>
          </a:xfrm>
          <a:prstGeom prst="rect">
            <a:avLst/>
          </a:prstGeom>
        </p:spPr>
      </p:pic>
    </p:spTree>
    <p:extLst>
      <p:ext uri="{BB962C8B-B14F-4D97-AF65-F5344CB8AC3E}">
        <p14:creationId xmlns:p14="http://schemas.microsoft.com/office/powerpoint/2010/main" val="130564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kern="1200" dirty="0">
                <a:solidFill>
                  <a:schemeClr val="tx1"/>
                </a:solidFill>
                <a:latin typeface="+mn-lt"/>
                <a:ea typeface="+mn-ea"/>
                <a:cs typeface="+mn-cs"/>
              </a:rPr>
              <a:t>6. Show first name and last name concatenated into one column to show their full name.</a:t>
            </a:r>
          </a:p>
          <a:p>
            <a:pPr defTabSz="807964">
              <a:spcAft>
                <a:spcPts val="564"/>
              </a:spcAft>
            </a:pPr>
            <a:endParaRPr lang="en-US" sz="159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10" name="Picture 9">
            <a:extLst>
              <a:ext uri="{FF2B5EF4-FFF2-40B4-BE49-F238E27FC236}">
                <a16:creationId xmlns:a16="http://schemas.microsoft.com/office/drawing/2014/main" id="{484C6619-4088-5621-0857-F2F02E785B40}"/>
              </a:ext>
            </a:extLst>
          </p:cNvPr>
          <p:cNvPicPr>
            <a:picLocks noChangeAspect="1"/>
          </p:cNvPicPr>
          <p:nvPr/>
        </p:nvPicPr>
        <p:blipFill>
          <a:blip r:embed="rId6"/>
          <a:stretch>
            <a:fillRect/>
          </a:stretch>
        </p:blipFill>
        <p:spPr>
          <a:xfrm>
            <a:off x="2805987" y="4337453"/>
            <a:ext cx="6537960" cy="1704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F6BC7EEC-B2F7-5B9E-FC73-15CC99666F34}"/>
              </a:ext>
            </a:extLst>
          </p:cNvPr>
          <p:cNvPicPr>
            <a:picLocks noChangeAspect="1"/>
          </p:cNvPicPr>
          <p:nvPr/>
        </p:nvPicPr>
        <p:blipFill>
          <a:blip r:embed="rId7"/>
          <a:stretch>
            <a:fillRect/>
          </a:stretch>
        </p:blipFill>
        <p:spPr>
          <a:xfrm>
            <a:off x="3764077" y="2846157"/>
            <a:ext cx="4663844" cy="632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798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kern="1200" dirty="0">
                <a:solidFill>
                  <a:schemeClr val="tx1"/>
                </a:solidFill>
                <a:latin typeface="+mn-lt"/>
                <a:ea typeface="+mn-ea"/>
                <a:cs typeface="+mn-cs"/>
              </a:rPr>
              <a:t>7. Show first name, last name, and the full province name of each patient.</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4" name="Picture 3">
            <a:extLst>
              <a:ext uri="{FF2B5EF4-FFF2-40B4-BE49-F238E27FC236}">
                <a16:creationId xmlns:a16="http://schemas.microsoft.com/office/drawing/2014/main" id="{962A28B6-8F63-2A87-F045-B13933D122A3}"/>
              </a:ext>
            </a:extLst>
          </p:cNvPr>
          <p:cNvPicPr>
            <a:picLocks noChangeAspect="1"/>
          </p:cNvPicPr>
          <p:nvPr/>
        </p:nvPicPr>
        <p:blipFill rotWithShape="1">
          <a:blip r:embed="rId6"/>
          <a:srcRect b="15766"/>
          <a:stretch/>
        </p:blipFill>
        <p:spPr>
          <a:xfrm>
            <a:off x="2786522" y="2674348"/>
            <a:ext cx="6599492" cy="1091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F0357773-0C23-5456-5FCC-B1120F7EC90C}"/>
              </a:ext>
            </a:extLst>
          </p:cNvPr>
          <p:cNvPicPr>
            <a:picLocks noChangeAspect="1"/>
          </p:cNvPicPr>
          <p:nvPr/>
        </p:nvPicPr>
        <p:blipFill>
          <a:blip r:embed="rId7"/>
          <a:stretch>
            <a:fillRect/>
          </a:stretch>
        </p:blipFill>
        <p:spPr>
          <a:xfrm>
            <a:off x="2807859" y="4337454"/>
            <a:ext cx="6537960" cy="1704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253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dirty="0"/>
              <a:t>8</a:t>
            </a:r>
            <a:r>
              <a:rPr lang="en-US" sz="1590" kern="1200" dirty="0">
                <a:solidFill>
                  <a:schemeClr val="tx1"/>
                </a:solidFill>
                <a:latin typeface="+mn-lt"/>
                <a:ea typeface="+mn-ea"/>
                <a:cs typeface="+mn-cs"/>
              </a:rPr>
              <a:t>. Show how many patients have a birth_date with 2010 as the birth year.</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6" name="Picture 5">
            <a:extLst>
              <a:ext uri="{FF2B5EF4-FFF2-40B4-BE49-F238E27FC236}">
                <a16:creationId xmlns:a16="http://schemas.microsoft.com/office/drawing/2014/main" id="{7BCBD3CF-E9DF-B2A7-A27C-543CDD5CB9A1}"/>
              </a:ext>
            </a:extLst>
          </p:cNvPr>
          <p:cNvPicPr>
            <a:picLocks noChangeAspect="1"/>
          </p:cNvPicPr>
          <p:nvPr/>
        </p:nvPicPr>
        <p:blipFill>
          <a:blip r:embed="rId6"/>
          <a:stretch>
            <a:fillRect/>
          </a:stretch>
        </p:blipFill>
        <p:spPr>
          <a:xfrm>
            <a:off x="4682364" y="2975990"/>
            <a:ext cx="2827265" cy="777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E70D457-098E-99B6-9492-09B7CD6D4BE5}"/>
              </a:ext>
            </a:extLst>
          </p:cNvPr>
          <p:cNvPicPr>
            <a:picLocks noChangeAspect="1"/>
          </p:cNvPicPr>
          <p:nvPr/>
        </p:nvPicPr>
        <p:blipFill>
          <a:blip r:embed="rId7"/>
          <a:stretch>
            <a:fillRect/>
          </a:stretch>
        </p:blipFill>
        <p:spPr>
          <a:xfrm>
            <a:off x="1649342" y="4599882"/>
            <a:ext cx="8893311" cy="464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6373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kern="1200" dirty="0">
                <a:solidFill>
                  <a:schemeClr val="tx1"/>
                </a:solidFill>
                <a:latin typeface="+mn-lt"/>
                <a:ea typeface="+mn-ea"/>
                <a:cs typeface="+mn-cs"/>
              </a:rPr>
              <a:t>9. Show the </a:t>
            </a:r>
            <a:r>
              <a:rPr lang="en-US" sz="1590" kern="1200" dirty="0" err="1">
                <a:solidFill>
                  <a:schemeClr val="tx1"/>
                </a:solidFill>
                <a:latin typeface="+mn-lt"/>
                <a:ea typeface="+mn-ea"/>
                <a:cs typeface="+mn-cs"/>
              </a:rPr>
              <a:t>first_name</a:t>
            </a:r>
            <a:r>
              <a:rPr lang="en-US" sz="1590" kern="1200" dirty="0">
                <a:solidFill>
                  <a:schemeClr val="tx1"/>
                </a:solidFill>
                <a:latin typeface="+mn-lt"/>
                <a:ea typeface="+mn-ea"/>
                <a:cs typeface="+mn-cs"/>
              </a:rPr>
              <a:t>, </a:t>
            </a:r>
            <a:r>
              <a:rPr lang="en-US" sz="1590" kern="1200" dirty="0" err="1">
                <a:solidFill>
                  <a:schemeClr val="tx1"/>
                </a:solidFill>
                <a:latin typeface="+mn-lt"/>
                <a:ea typeface="+mn-ea"/>
                <a:cs typeface="+mn-cs"/>
              </a:rPr>
              <a:t>last_name</a:t>
            </a:r>
            <a:r>
              <a:rPr lang="en-US" sz="1590" kern="1200" dirty="0">
                <a:solidFill>
                  <a:schemeClr val="tx1"/>
                </a:solidFill>
                <a:latin typeface="+mn-lt"/>
                <a:ea typeface="+mn-ea"/>
                <a:cs typeface="+mn-cs"/>
              </a:rPr>
              <a:t>, and height of the patient with the greatest height.</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4" name="Picture 3">
            <a:extLst>
              <a:ext uri="{FF2B5EF4-FFF2-40B4-BE49-F238E27FC236}">
                <a16:creationId xmlns:a16="http://schemas.microsoft.com/office/drawing/2014/main" id="{99362CCE-89D3-A573-9EA3-0C5C47ACD4E6}"/>
              </a:ext>
            </a:extLst>
          </p:cNvPr>
          <p:cNvPicPr>
            <a:picLocks noChangeAspect="1"/>
          </p:cNvPicPr>
          <p:nvPr/>
        </p:nvPicPr>
        <p:blipFill rotWithShape="1">
          <a:blip r:embed="rId6"/>
          <a:srcRect b="14687"/>
          <a:stretch/>
        </p:blipFill>
        <p:spPr>
          <a:xfrm>
            <a:off x="5192948" y="2635313"/>
            <a:ext cx="1806097" cy="1105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14468623-EF83-A43B-8F60-CDA5511747F1}"/>
              </a:ext>
            </a:extLst>
          </p:cNvPr>
          <p:cNvPicPr>
            <a:picLocks noChangeAspect="1"/>
          </p:cNvPicPr>
          <p:nvPr/>
        </p:nvPicPr>
        <p:blipFill rotWithShape="1">
          <a:blip r:embed="rId7"/>
          <a:srcRect b="12632"/>
          <a:stretch/>
        </p:blipFill>
        <p:spPr>
          <a:xfrm>
            <a:off x="1656963" y="4613734"/>
            <a:ext cx="8878069" cy="512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575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dirty="0"/>
              <a:t>10. Show all columns for patients who have one of the following </a:t>
            </a:r>
            <a:r>
              <a:rPr lang="en-US" sz="1590" dirty="0" err="1"/>
              <a:t>patient_ids</a:t>
            </a:r>
            <a:r>
              <a:rPr lang="en-US" sz="1590" dirty="0"/>
              <a:t>:</a:t>
            </a:r>
          </a:p>
          <a:p>
            <a:pPr defTabSz="807964">
              <a:spcAft>
                <a:spcPts val="564"/>
              </a:spcAft>
            </a:pPr>
            <a:r>
              <a:rPr lang="en-US" sz="1590" dirty="0"/>
              <a:t>1,45,534,879,1000.</a:t>
            </a:r>
            <a:endParaRPr lang="en-US" sz="159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10" name="Picture 9">
            <a:extLst>
              <a:ext uri="{FF2B5EF4-FFF2-40B4-BE49-F238E27FC236}">
                <a16:creationId xmlns:a16="http://schemas.microsoft.com/office/drawing/2014/main" id="{53CE2A08-D179-A50A-BD0B-61FDFAA634F4}"/>
              </a:ext>
            </a:extLst>
          </p:cNvPr>
          <p:cNvPicPr>
            <a:picLocks noChangeAspect="1"/>
          </p:cNvPicPr>
          <p:nvPr/>
        </p:nvPicPr>
        <p:blipFill>
          <a:blip r:embed="rId6"/>
          <a:stretch>
            <a:fillRect/>
          </a:stretch>
        </p:blipFill>
        <p:spPr>
          <a:xfrm>
            <a:off x="4305145" y="3135604"/>
            <a:ext cx="3581710" cy="586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CE3F5F83-F928-EB2D-07CA-4D9A6E270A7A}"/>
              </a:ext>
            </a:extLst>
          </p:cNvPr>
          <p:cNvPicPr>
            <a:picLocks noChangeAspect="1"/>
          </p:cNvPicPr>
          <p:nvPr/>
        </p:nvPicPr>
        <p:blipFill>
          <a:blip r:embed="rId7"/>
          <a:stretch>
            <a:fillRect/>
          </a:stretch>
        </p:blipFill>
        <p:spPr>
          <a:xfrm>
            <a:off x="1784979" y="4337453"/>
            <a:ext cx="8622039"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5297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kern="1200" dirty="0">
                <a:solidFill>
                  <a:schemeClr val="tx1"/>
                </a:solidFill>
                <a:latin typeface="+mn-lt"/>
                <a:ea typeface="+mn-ea"/>
                <a:cs typeface="+mn-cs"/>
              </a:rPr>
              <a:t>11. Show the total number of admissions.</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6" name="Picture 5">
            <a:extLst>
              <a:ext uri="{FF2B5EF4-FFF2-40B4-BE49-F238E27FC236}">
                <a16:creationId xmlns:a16="http://schemas.microsoft.com/office/drawing/2014/main" id="{E40CF471-AB01-F1D2-AB6B-89DCC3A2F7A7}"/>
              </a:ext>
            </a:extLst>
          </p:cNvPr>
          <p:cNvPicPr>
            <a:picLocks noChangeAspect="1"/>
          </p:cNvPicPr>
          <p:nvPr/>
        </p:nvPicPr>
        <p:blipFill>
          <a:blip r:embed="rId6"/>
          <a:stretch>
            <a:fillRect/>
          </a:stretch>
        </p:blipFill>
        <p:spPr>
          <a:xfrm>
            <a:off x="4857640" y="2922317"/>
            <a:ext cx="2476715" cy="632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0CF3F7B2-934D-536E-B589-C571277D8EFC}"/>
              </a:ext>
            </a:extLst>
          </p:cNvPr>
          <p:cNvPicPr>
            <a:picLocks noChangeAspect="1"/>
          </p:cNvPicPr>
          <p:nvPr/>
        </p:nvPicPr>
        <p:blipFill>
          <a:blip r:embed="rId7"/>
          <a:stretch>
            <a:fillRect/>
          </a:stretch>
        </p:blipFill>
        <p:spPr>
          <a:xfrm>
            <a:off x="1656964" y="4473813"/>
            <a:ext cx="8878069" cy="480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639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latin typeface="+mn-lt"/>
                <a:ea typeface="+mn-ea"/>
                <a:cs typeface="+mn-cs"/>
              </a:rPr>
              <a:t>12. </a:t>
            </a:r>
            <a:r>
              <a:rPr lang="en-US" sz="1600" b="0" i="0" dirty="0">
                <a:effectLst/>
              </a:rPr>
              <a:t>Show all the columns from admissions where the patient was admitted and discharged on the same day.</a:t>
            </a:r>
          </a:p>
          <a:p>
            <a:br>
              <a:rPr lang="en-US" sz="1600" dirty="0"/>
            </a:br>
            <a:r>
              <a:rPr lang="en-US" sz="1590" kern="1200" dirty="0">
                <a:solidFill>
                  <a:schemeClr val="tx1"/>
                </a:solidFill>
                <a:latin typeface="+mn-lt"/>
                <a:ea typeface="+mn-ea"/>
                <a:cs typeface="+mn-cs"/>
              </a:rPr>
              <a: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6" name="Picture 5">
            <a:extLst>
              <a:ext uri="{FF2B5EF4-FFF2-40B4-BE49-F238E27FC236}">
                <a16:creationId xmlns:a16="http://schemas.microsoft.com/office/drawing/2014/main" id="{EFBA350D-29E8-9567-3F68-EACDD296C235}"/>
              </a:ext>
            </a:extLst>
          </p:cNvPr>
          <p:cNvPicPr>
            <a:picLocks noChangeAspect="1"/>
          </p:cNvPicPr>
          <p:nvPr/>
        </p:nvPicPr>
        <p:blipFill>
          <a:blip r:embed="rId6"/>
          <a:stretch>
            <a:fillRect/>
          </a:stretch>
        </p:blipFill>
        <p:spPr>
          <a:xfrm>
            <a:off x="4369919" y="2990330"/>
            <a:ext cx="3452159" cy="586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7F12B67C-AFB8-B21D-B844-D3632F1B4DDD}"/>
              </a:ext>
            </a:extLst>
          </p:cNvPr>
          <p:cNvPicPr>
            <a:picLocks noChangeAspect="1"/>
          </p:cNvPicPr>
          <p:nvPr/>
        </p:nvPicPr>
        <p:blipFill>
          <a:blip r:embed="rId7"/>
          <a:stretch>
            <a:fillRect/>
          </a:stretch>
        </p:blipFill>
        <p:spPr>
          <a:xfrm>
            <a:off x="2805988" y="4337453"/>
            <a:ext cx="6534713"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067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ea typeface="+mn-ea"/>
                <a:cs typeface="+mn-cs"/>
              </a:rPr>
              <a:t>13. </a:t>
            </a:r>
            <a:r>
              <a:rPr lang="en-US" sz="1600" b="0" i="0" dirty="0">
                <a:effectLst/>
              </a:rPr>
              <a:t>Show the patient id and the total number of admissions for </a:t>
            </a:r>
            <a:r>
              <a:rPr lang="en-US" sz="1600" b="0" i="0" dirty="0" err="1">
                <a:effectLst/>
              </a:rPr>
              <a:t>patient_id</a:t>
            </a:r>
            <a:r>
              <a:rPr lang="en-US" sz="1600" b="0" i="0" dirty="0">
                <a:effectLst/>
              </a:rPr>
              <a:t> 579.</a:t>
            </a:r>
          </a:p>
          <a:p>
            <a:br>
              <a:rPr lang="en-US" sz="1600" dirty="0"/>
            </a:br>
            <a:r>
              <a:rPr lang="en-US" sz="1590" kern="1200" dirty="0">
                <a:solidFill>
                  <a:schemeClr val="tx1"/>
                </a:solidFill>
                <a:latin typeface="+mn-lt"/>
                <a:ea typeface="+mn-ea"/>
                <a:cs typeface="+mn-cs"/>
              </a:rPr>
              <a: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4" name="Picture 3">
            <a:extLst>
              <a:ext uri="{FF2B5EF4-FFF2-40B4-BE49-F238E27FC236}">
                <a16:creationId xmlns:a16="http://schemas.microsoft.com/office/drawing/2014/main" id="{C6B81B16-13EC-3AF6-4B08-8BBD44074BE7}"/>
              </a:ext>
            </a:extLst>
          </p:cNvPr>
          <p:cNvPicPr>
            <a:picLocks noChangeAspect="1"/>
          </p:cNvPicPr>
          <p:nvPr/>
        </p:nvPicPr>
        <p:blipFill>
          <a:blip r:embed="rId6"/>
          <a:stretch>
            <a:fillRect/>
          </a:stretch>
        </p:blipFill>
        <p:spPr>
          <a:xfrm>
            <a:off x="4663316" y="2941277"/>
            <a:ext cx="2865368" cy="975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1782828B-898E-1584-20E2-DD8F3FE17B21}"/>
              </a:ext>
            </a:extLst>
          </p:cNvPr>
          <p:cNvPicPr>
            <a:picLocks noChangeAspect="1"/>
          </p:cNvPicPr>
          <p:nvPr/>
        </p:nvPicPr>
        <p:blipFill>
          <a:blip r:embed="rId7"/>
          <a:stretch>
            <a:fillRect/>
          </a:stretch>
        </p:blipFill>
        <p:spPr>
          <a:xfrm>
            <a:off x="1653154" y="4466193"/>
            <a:ext cx="8885690" cy="495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148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latin typeface="+mn-lt"/>
                <a:ea typeface="+mn-ea"/>
                <a:cs typeface="+mn-cs"/>
              </a:rPr>
              <a:t>14. Based on the cities that our patients live in, show unique cities that are in </a:t>
            </a:r>
            <a:r>
              <a:rPr lang="en-US" sz="1590" kern="1200" dirty="0" err="1">
                <a:solidFill>
                  <a:schemeClr val="tx1"/>
                </a:solidFill>
                <a:latin typeface="+mn-lt"/>
                <a:ea typeface="+mn-ea"/>
                <a:cs typeface="+mn-cs"/>
              </a:rPr>
              <a:t>province_id</a:t>
            </a:r>
            <a:r>
              <a:rPr lang="en-US" sz="1590" kern="1200" dirty="0">
                <a:solidFill>
                  <a:schemeClr val="tx1"/>
                </a:solidFill>
                <a:latin typeface="+mn-lt"/>
                <a:ea typeface="+mn-ea"/>
                <a:cs typeface="+mn-cs"/>
              </a:rPr>
              <a:t> 'NS’.</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6" name="Picture 5">
            <a:extLst>
              <a:ext uri="{FF2B5EF4-FFF2-40B4-BE49-F238E27FC236}">
                <a16:creationId xmlns:a16="http://schemas.microsoft.com/office/drawing/2014/main" id="{6B11BAE3-39EA-6EC2-F2EC-A41339A5BAAF}"/>
              </a:ext>
            </a:extLst>
          </p:cNvPr>
          <p:cNvPicPr>
            <a:picLocks noChangeAspect="1"/>
          </p:cNvPicPr>
          <p:nvPr/>
        </p:nvPicPr>
        <p:blipFill>
          <a:blip r:embed="rId6"/>
          <a:stretch>
            <a:fillRect/>
          </a:stretch>
        </p:blipFill>
        <p:spPr>
          <a:xfrm>
            <a:off x="4448042" y="2697138"/>
            <a:ext cx="3330229" cy="762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32579491-1217-3F6B-1198-3013E46C3B83}"/>
              </a:ext>
            </a:extLst>
          </p:cNvPr>
          <p:cNvPicPr>
            <a:picLocks noChangeAspect="1"/>
          </p:cNvPicPr>
          <p:nvPr/>
        </p:nvPicPr>
        <p:blipFill>
          <a:blip r:embed="rId7"/>
          <a:stretch>
            <a:fillRect/>
          </a:stretch>
        </p:blipFill>
        <p:spPr>
          <a:xfrm>
            <a:off x="1626481" y="4548247"/>
            <a:ext cx="8939035" cy="10745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797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latin typeface="+mn-lt"/>
                <a:ea typeface="+mn-ea"/>
                <a:cs typeface="+mn-cs"/>
              </a:rPr>
              <a:t>15. Write a query to find the </a:t>
            </a:r>
            <a:r>
              <a:rPr lang="en-US" sz="1590" kern="1200" dirty="0" err="1">
                <a:solidFill>
                  <a:schemeClr val="tx1"/>
                </a:solidFill>
                <a:latin typeface="+mn-lt"/>
                <a:ea typeface="+mn-ea"/>
                <a:cs typeface="+mn-cs"/>
              </a:rPr>
              <a:t>first_name</a:t>
            </a:r>
            <a:r>
              <a:rPr lang="en-US" sz="1590" kern="1200" dirty="0">
                <a:solidFill>
                  <a:schemeClr val="tx1"/>
                </a:solidFill>
                <a:latin typeface="+mn-lt"/>
                <a:ea typeface="+mn-ea"/>
                <a:cs typeface="+mn-cs"/>
              </a:rPr>
              <a:t>, last name and birth date of patients who has height greater than 160 and weight greater than 70.</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4" name="Picture 3">
            <a:extLst>
              <a:ext uri="{FF2B5EF4-FFF2-40B4-BE49-F238E27FC236}">
                <a16:creationId xmlns:a16="http://schemas.microsoft.com/office/drawing/2014/main" id="{6224F710-2F70-EA09-066D-F7282615E2DA}"/>
              </a:ext>
            </a:extLst>
          </p:cNvPr>
          <p:cNvPicPr>
            <a:picLocks noChangeAspect="1"/>
          </p:cNvPicPr>
          <p:nvPr/>
        </p:nvPicPr>
        <p:blipFill>
          <a:blip r:embed="rId6"/>
          <a:stretch>
            <a:fillRect/>
          </a:stretch>
        </p:blipFill>
        <p:spPr>
          <a:xfrm>
            <a:off x="4343248" y="2857450"/>
            <a:ext cx="3505504" cy="11430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8F1C4709-4943-7B9E-8F55-F82898915B2A}"/>
              </a:ext>
            </a:extLst>
          </p:cNvPr>
          <p:cNvPicPr>
            <a:picLocks noChangeAspect="1"/>
          </p:cNvPicPr>
          <p:nvPr/>
        </p:nvPicPr>
        <p:blipFill>
          <a:blip r:embed="rId7"/>
          <a:stretch>
            <a:fillRect/>
          </a:stretch>
        </p:blipFill>
        <p:spPr>
          <a:xfrm>
            <a:off x="2827343" y="4282824"/>
            <a:ext cx="6537312" cy="17197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41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473C-384F-60D3-CF3D-4ABBA001574D}"/>
              </a:ext>
            </a:extLst>
          </p:cNvPr>
          <p:cNvSpPr>
            <a:spLocks noGrp="1"/>
          </p:cNvSpPr>
          <p:nvPr>
            <p:ph type="title"/>
          </p:nvPr>
        </p:nvSpPr>
        <p:spPr>
          <a:xfrm>
            <a:off x="762000" y="779915"/>
            <a:ext cx="3908996" cy="5337050"/>
          </a:xfrm>
        </p:spPr>
        <p:txBody>
          <a:bodyPr anchor="ctr">
            <a:normAutofit/>
          </a:bodyPr>
          <a:lstStyle/>
          <a:p>
            <a:r>
              <a:rPr lang="en-US"/>
              <a:t>Overview</a:t>
            </a:r>
          </a:p>
        </p:txBody>
      </p:sp>
      <p:graphicFrame>
        <p:nvGraphicFramePr>
          <p:cNvPr id="5" name="Content Placeholder 2">
            <a:extLst>
              <a:ext uri="{FF2B5EF4-FFF2-40B4-BE49-F238E27FC236}">
                <a16:creationId xmlns:a16="http://schemas.microsoft.com/office/drawing/2014/main" id="{7D77777F-6E4E-AA33-FC50-36DA1764F6EE}"/>
              </a:ext>
            </a:extLst>
          </p:cNvPr>
          <p:cNvGraphicFramePr>
            <a:graphicFrameLocks noGrp="1"/>
          </p:cNvGraphicFramePr>
          <p:nvPr>
            <p:ph idx="1"/>
            <p:extLst>
              <p:ext uri="{D42A27DB-BD31-4B8C-83A1-F6EECF244321}">
                <p14:modId xmlns:p14="http://schemas.microsoft.com/office/powerpoint/2010/main" val="179078734"/>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5410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latin typeface="+mn-lt"/>
                <a:ea typeface="+mn-ea"/>
                <a:cs typeface="+mn-cs"/>
              </a:rPr>
              <a:t>16. Write a query to find list of patients </a:t>
            </a:r>
            <a:r>
              <a:rPr lang="en-US" sz="1590" kern="1200" dirty="0" err="1">
                <a:solidFill>
                  <a:schemeClr val="tx1"/>
                </a:solidFill>
                <a:latin typeface="+mn-lt"/>
                <a:ea typeface="+mn-ea"/>
                <a:cs typeface="+mn-cs"/>
              </a:rPr>
              <a:t>first_name</a:t>
            </a:r>
            <a:r>
              <a:rPr lang="en-US" sz="1590" kern="1200" dirty="0">
                <a:solidFill>
                  <a:schemeClr val="tx1"/>
                </a:solidFill>
                <a:latin typeface="+mn-lt"/>
                <a:ea typeface="+mn-ea"/>
                <a:cs typeface="+mn-cs"/>
              </a:rPr>
              <a:t>, </a:t>
            </a:r>
            <a:r>
              <a:rPr lang="en-US" sz="1590" kern="1200" dirty="0" err="1">
                <a:solidFill>
                  <a:schemeClr val="tx1"/>
                </a:solidFill>
                <a:latin typeface="+mn-lt"/>
                <a:ea typeface="+mn-ea"/>
                <a:cs typeface="+mn-cs"/>
              </a:rPr>
              <a:t>last_name</a:t>
            </a:r>
            <a:r>
              <a:rPr lang="en-US" sz="1590" kern="1200" dirty="0">
                <a:solidFill>
                  <a:schemeClr val="tx1"/>
                </a:solidFill>
                <a:latin typeface="+mn-lt"/>
                <a:ea typeface="+mn-ea"/>
                <a:cs typeface="+mn-cs"/>
              </a:rPr>
              <a:t>, and allergies where allergies are not null and are from the city of 'Hamilton’</a:t>
            </a:r>
            <a:r>
              <a:rPr lang="en-US" sz="1590" dirty="0"/>
              <a:t>.</a:t>
            </a:r>
            <a:endParaRPr lang="en-US" sz="159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6" name="Picture 5">
            <a:extLst>
              <a:ext uri="{FF2B5EF4-FFF2-40B4-BE49-F238E27FC236}">
                <a16:creationId xmlns:a16="http://schemas.microsoft.com/office/drawing/2014/main" id="{94D6475C-108A-3154-1806-584A95AE1A87}"/>
              </a:ext>
            </a:extLst>
          </p:cNvPr>
          <p:cNvPicPr>
            <a:picLocks noChangeAspect="1"/>
          </p:cNvPicPr>
          <p:nvPr/>
        </p:nvPicPr>
        <p:blipFill>
          <a:blip r:embed="rId6"/>
          <a:stretch>
            <a:fillRect/>
          </a:stretch>
        </p:blipFill>
        <p:spPr>
          <a:xfrm>
            <a:off x="3817421" y="2739829"/>
            <a:ext cx="4557155" cy="1226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DED9BBF4-F854-AFFA-2B7A-EA05516AE098}"/>
              </a:ext>
            </a:extLst>
          </p:cNvPr>
          <p:cNvPicPr preferRelativeResize="0">
            <a:picLocks/>
          </p:cNvPicPr>
          <p:nvPr/>
        </p:nvPicPr>
        <p:blipFill>
          <a:blip r:embed="rId7"/>
          <a:stretch>
            <a:fillRect/>
          </a:stretch>
        </p:blipFill>
        <p:spPr>
          <a:xfrm>
            <a:off x="2813830" y="4287643"/>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734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latin typeface="+mn-lt"/>
                <a:ea typeface="+mn-ea"/>
                <a:cs typeface="+mn-cs"/>
              </a:rPr>
              <a:t>17. Show unique birth years from patients and order them by ascending.</a:t>
            </a:r>
          </a:p>
          <a:p>
            <a:pPr algn="l"/>
            <a:r>
              <a:rPr lang="en-US" sz="1590" kern="1200" dirty="0">
                <a:solidFill>
                  <a:schemeClr val="tx1"/>
                </a:solidFill>
                <a:latin typeface="+mn-lt"/>
                <a:ea typeface="+mn-ea"/>
                <a:cs typeface="+mn-cs"/>
              </a:rPr>
              <a: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114F0EC6-B475-E285-8D04-A1A2731B58FB}"/>
              </a:ext>
            </a:extLst>
          </p:cNvPr>
          <p:cNvPicPr>
            <a:picLocks noChangeAspect="1"/>
          </p:cNvPicPr>
          <p:nvPr/>
        </p:nvPicPr>
        <p:blipFill>
          <a:blip r:embed="rId6"/>
          <a:stretch>
            <a:fillRect/>
          </a:stretch>
        </p:blipFill>
        <p:spPr>
          <a:xfrm>
            <a:off x="4567944" y="2942751"/>
            <a:ext cx="3048264" cy="7696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1EA437C2-21F0-0CBC-ED05-5E2E3D940BE9}"/>
              </a:ext>
            </a:extLst>
          </p:cNvPr>
          <p:cNvPicPr preferRelativeResize="0">
            <a:picLocks/>
          </p:cNvPicPr>
          <p:nvPr/>
        </p:nvPicPr>
        <p:blipFill>
          <a:blip r:embed="rId7"/>
          <a:stretch>
            <a:fillRect/>
          </a:stretch>
        </p:blipFill>
        <p:spPr>
          <a:xfrm>
            <a:off x="2805986" y="4285028"/>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9253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18. Show unique first names from the patients table which only occurs once in the list. For example, if two or more people are named 'John' in the </a:t>
            </a:r>
            <a:r>
              <a:rPr lang="en-US" sz="1400" kern="1200" dirty="0" err="1">
                <a:solidFill>
                  <a:schemeClr val="tx1"/>
                </a:solidFill>
                <a:latin typeface="+mn-lt"/>
                <a:ea typeface="+mn-ea"/>
                <a:cs typeface="+mn-cs"/>
              </a:rPr>
              <a:t>first_name</a:t>
            </a:r>
            <a:r>
              <a:rPr lang="en-US" sz="1400" kern="1200" dirty="0">
                <a:solidFill>
                  <a:schemeClr val="tx1"/>
                </a:solidFill>
                <a:latin typeface="+mn-lt"/>
                <a:ea typeface="+mn-ea"/>
                <a:cs typeface="+mn-cs"/>
              </a:rPr>
              <a:t> column then don't include their name in the output list. If only 1 person is named 'Leo' then include them in the output.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DB61D2BA-0B60-EE2B-12FF-46F8B4D21FE6}"/>
              </a:ext>
            </a:extLst>
          </p:cNvPr>
          <p:cNvPicPr>
            <a:picLocks noChangeAspect="1"/>
          </p:cNvPicPr>
          <p:nvPr/>
        </p:nvPicPr>
        <p:blipFill>
          <a:blip r:embed="rId6"/>
          <a:stretch>
            <a:fillRect/>
          </a:stretch>
        </p:blipFill>
        <p:spPr>
          <a:xfrm>
            <a:off x="4697609" y="2926036"/>
            <a:ext cx="2796782" cy="1005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46CFE1E3-C8BE-CE93-5902-E41BA7D7BF17}"/>
              </a:ext>
            </a:extLst>
          </p:cNvPr>
          <p:cNvPicPr>
            <a:picLocks/>
          </p:cNvPicPr>
          <p:nvPr/>
        </p:nvPicPr>
        <p:blipFill>
          <a:blip r:embed="rId7"/>
          <a:stretch>
            <a:fillRect/>
          </a:stretch>
        </p:blipFill>
        <p:spPr>
          <a:xfrm>
            <a:off x="2805987" y="4285028"/>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601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latin typeface="+mn-lt"/>
                <a:ea typeface="+mn-ea"/>
                <a:cs typeface="+mn-cs"/>
              </a:rPr>
              <a:t>19. Show </a:t>
            </a:r>
            <a:r>
              <a:rPr lang="en-US" sz="1590" kern="1200" dirty="0" err="1">
                <a:solidFill>
                  <a:schemeClr val="tx1"/>
                </a:solidFill>
                <a:latin typeface="+mn-lt"/>
                <a:ea typeface="+mn-ea"/>
                <a:cs typeface="+mn-cs"/>
              </a:rPr>
              <a:t>patient_id</a:t>
            </a:r>
            <a:r>
              <a:rPr lang="en-US" sz="1590" kern="1200" dirty="0">
                <a:solidFill>
                  <a:schemeClr val="tx1"/>
                </a:solidFill>
                <a:latin typeface="+mn-lt"/>
                <a:ea typeface="+mn-ea"/>
                <a:cs typeface="+mn-cs"/>
              </a:rPr>
              <a:t> and </a:t>
            </a:r>
            <a:r>
              <a:rPr lang="en-US" sz="1590" kern="1200" dirty="0" err="1">
                <a:solidFill>
                  <a:schemeClr val="tx1"/>
                </a:solidFill>
                <a:latin typeface="+mn-lt"/>
                <a:ea typeface="+mn-ea"/>
                <a:cs typeface="+mn-cs"/>
              </a:rPr>
              <a:t>first_name</a:t>
            </a:r>
            <a:r>
              <a:rPr lang="en-US" sz="1590" kern="1200" dirty="0">
                <a:solidFill>
                  <a:schemeClr val="tx1"/>
                </a:solidFill>
                <a:latin typeface="+mn-lt"/>
                <a:ea typeface="+mn-ea"/>
                <a:cs typeface="+mn-cs"/>
              </a:rPr>
              <a:t> from patients where their </a:t>
            </a:r>
            <a:r>
              <a:rPr lang="en-US" sz="1590" kern="1200" dirty="0" err="1">
                <a:solidFill>
                  <a:schemeClr val="tx1"/>
                </a:solidFill>
                <a:latin typeface="+mn-lt"/>
                <a:ea typeface="+mn-ea"/>
                <a:cs typeface="+mn-cs"/>
              </a:rPr>
              <a:t>first_name</a:t>
            </a:r>
            <a:r>
              <a:rPr lang="en-US" sz="1590" kern="1200" dirty="0">
                <a:solidFill>
                  <a:schemeClr val="tx1"/>
                </a:solidFill>
                <a:latin typeface="+mn-lt"/>
                <a:ea typeface="+mn-ea"/>
                <a:cs typeface="+mn-cs"/>
              </a:rPr>
              <a:t> start and ends with 's' and is at least 6 characters long.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F477DCD1-F489-5C54-B85E-3211C1987263}"/>
              </a:ext>
            </a:extLst>
          </p:cNvPr>
          <p:cNvPicPr>
            <a:picLocks noChangeAspect="1"/>
          </p:cNvPicPr>
          <p:nvPr/>
        </p:nvPicPr>
        <p:blipFill>
          <a:blip r:embed="rId6"/>
          <a:stretch>
            <a:fillRect/>
          </a:stretch>
        </p:blipFill>
        <p:spPr>
          <a:xfrm>
            <a:off x="4731788" y="2668407"/>
            <a:ext cx="2720576" cy="1318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A5799C60-6398-7268-6AF9-DCDCBF79C610}"/>
              </a:ext>
            </a:extLst>
          </p:cNvPr>
          <p:cNvPicPr>
            <a:picLocks/>
          </p:cNvPicPr>
          <p:nvPr/>
        </p:nvPicPr>
        <p:blipFill>
          <a:blip r:embed="rId7"/>
          <a:stretch>
            <a:fillRect/>
          </a:stretch>
        </p:blipFill>
        <p:spPr>
          <a:xfrm>
            <a:off x="2805987" y="429455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85377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latin typeface="+mn-lt"/>
                <a:ea typeface="+mn-ea"/>
                <a:cs typeface="+mn-cs"/>
              </a:rPr>
              <a:t>20. Show </a:t>
            </a:r>
            <a:r>
              <a:rPr lang="en-US" sz="1590" kern="1200" dirty="0" err="1">
                <a:solidFill>
                  <a:schemeClr val="tx1"/>
                </a:solidFill>
                <a:latin typeface="+mn-lt"/>
                <a:ea typeface="+mn-ea"/>
                <a:cs typeface="+mn-cs"/>
              </a:rPr>
              <a:t>patient_id</a:t>
            </a:r>
            <a:r>
              <a:rPr lang="en-US" sz="1590" kern="1200" dirty="0">
                <a:solidFill>
                  <a:schemeClr val="tx1"/>
                </a:solidFill>
                <a:latin typeface="+mn-lt"/>
                <a:ea typeface="+mn-ea"/>
                <a:cs typeface="+mn-cs"/>
              </a:rPr>
              <a:t>, </a:t>
            </a:r>
            <a:r>
              <a:rPr lang="en-US" sz="1590" kern="1200" dirty="0" err="1">
                <a:solidFill>
                  <a:schemeClr val="tx1"/>
                </a:solidFill>
                <a:latin typeface="+mn-lt"/>
                <a:ea typeface="+mn-ea"/>
                <a:cs typeface="+mn-cs"/>
              </a:rPr>
              <a:t>first_name</a:t>
            </a:r>
            <a:r>
              <a:rPr lang="en-US" sz="1590" kern="1200" dirty="0">
                <a:solidFill>
                  <a:schemeClr val="tx1"/>
                </a:solidFill>
                <a:latin typeface="+mn-lt"/>
                <a:ea typeface="+mn-ea"/>
                <a:cs typeface="+mn-cs"/>
              </a:rPr>
              <a:t>, </a:t>
            </a:r>
            <a:r>
              <a:rPr lang="en-US" sz="1590" kern="1200" dirty="0" err="1">
                <a:solidFill>
                  <a:schemeClr val="tx1"/>
                </a:solidFill>
                <a:latin typeface="+mn-lt"/>
                <a:ea typeface="+mn-ea"/>
                <a:cs typeface="+mn-cs"/>
              </a:rPr>
              <a:t>last_name</a:t>
            </a:r>
            <a:r>
              <a:rPr lang="en-US" sz="1590" kern="1200" dirty="0">
                <a:solidFill>
                  <a:schemeClr val="tx1"/>
                </a:solidFill>
                <a:latin typeface="+mn-lt"/>
                <a:ea typeface="+mn-ea"/>
                <a:cs typeface="+mn-cs"/>
              </a:rPr>
              <a:t> from patients whose diagnosis is 'Dementia’. Primary diagnosis is stored in the admissions table. </a:t>
            </a:r>
          </a:p>
          <a:p>
            <a:pPr algn="l"/>
            <a:r>
              <a:rPr lang="en-US" sz="1590" kern="1200" dirty="0">
                <a:solidFill>
                  <a:schemeClr val="tx1"/>
                </a:solidFill>
                <a:latin typeface="+mn-lt"/>
                <a:ea typeface="+mn-ea"/>
                <a:cs typeface="+mn-cs"/>
              </a:rPr>
              <a: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10" name="Picture 9">
            <a:extLst>
              <a:ext uri="{FF2B5EF4-FFF2-40B4-BE49-F238E27FC236}">
                <a16:creationId xmlns:a16="http://schemas.microsoft.com/office/drawing/2014/main" id="{66E4C2E4-A3B7-D04B-55FC-2B9B2F6ED7C8}"/>
              </a:ext>
            </a:extLst>
          </p:cNvPr>
          <p:cNvPicPr>
            <a:picLocks noChangeAspect="1"/>
          </p:cNvPicPr>
          <p:nvPr/>
        </p:nvPicPr>
        <p:blipFill>
          <a:blip r:embed="rId6"/>
          <a:stretch>
            <a:fillRect/>
          </a:stretch>
        </p:blipFill>
        <p:spPr>
          <a:xfrm>
            <a:off x="3733591" y="2665386"/>
            <a:ext cx="4724809" cy="1310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28F2F853-88F4-E84A-4310-BB1F3B548BFA}"/>
              </a:ext>
            </a:extLst>
          </p:cNvPr>
          <p:cNvPicPr>
            <a:picLocks/>
          </p:cNvPicPr>
          <p:nvPr/>
        </p:nvPicPr>
        <p:blipFill>
          <a:blip r:embed="rId7"/>
          <a:stretch>
            <a:fillRect/>
          </a:stretch>
        </p:blipFill>
        <p:spPr>
          <a:xfrm>
            <a:off x="2827015" y="4283166"/>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62135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kern="1200" dirty="0">
                <a:solidFill>
                  <a:schemeClr val="tx1"/>
                </a:solidFill>
                <a:latin typeface="+mn-lt"/>
                <a:ea typeface="+mn-ea"/>
                <a:cs typeface="+mn-cs"/>
              </a:rPr>
              <a:t>21. Display every patient's </a:t>
            </a:r>
            <a:r>
              <a:rPr lang="en-US" sz="1590" kern="1200" dirty="0" err="1">
                <a:solidFill>
                  <a:schemeClr val="tx1"/>
                </a:solidFill>
                <a:latin typeface="+mn-lt"/>
                <a:ea typeface="+mn-ea"/>
                <a:cs typeface="+mn-cs"/>
              </a:rPr>
              <a:t>first_name</a:t>
            </a:r>
            <a:r>
              <a:rPr lang="en-US" sz="1590" kern="1200" dirty="0">
                <a:solidFill>
                  <a:schemeClr val="tx1"/>
                </a:solidFill>
                <a:latin typeface="+mn-lt"/>
                <a:ea typeface="+mn-ea"/>
                <a:cs typeface="+mn-cs"/>
              </a:rPr>
              <a:t>. Order the list by the length of each name and then by alphabetically. </a:t>
            </a:r>
          </a:p>
          <a:p>
            <a:pPr algn="l"/>
            <a:r>
              <a:rPr lang="en-US" sz="1590" kern="1200" dirty="0">
                <a:solidFill>
                  <a:schemeClr val="tx1"/>
                </a:solidFill>
                <a:latin typeface="+mn-lt"/>
                <a:ea typeface="+mn-ea"/>
                <a:cs typeface="+mn-cs"/>
              </a:rPr>
              <a: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A448E69B-08C1-DCA5-C8EE-E1915F0E48CF}"/>
              </a:ext>
            </a:extLst>
          </p:cNvPr>
          <p:cNvPicPr>
            <a:picLocks noChangeAspect="1"/>
          </p:cNvPicPr>
          <p:nvPr/>
        </p:nvPicPr>
        <p:blipFill>
          <a:blip r:embed="rId6"/>
          <a:stretch>
            <a:fillRect/>
          </a:stretch>
        </p:blipFill>
        <p:spPr>
          <a:xfrm>
            <a:off x="4430885" y="3028915"/>
            <a:ext cx="3330229" cy="8001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6B11D6C8-D9AF-6936-B1A6-FC33A77D4803}"/>
              </a:ext>
            </a:extLst>
          </p:cNvPr>
          <p:cNvPicPr>
            <a:picLocks/>
          </p:cNvPicPr>
          <p:nvPr/>
        </p:nvPicPr>
        <p:blipFill>
          <a:blip r:embed="rId7"/>
          <a:stretch>
            <a:fillRect/>
          </a:stretch>
        </p:blipFill>
        <p:spPr>
          <a:xfrm>
            <a:off x="2829003" y="4283166"/>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4816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dirty="0"/>
              <a:t>22. Show the total amount of male patients and the total amount of female patients in the patients table. Display the two results in the same row.</a:t>
            </a:r>
            <a:r>
              <a:rPr lang="en-US" sz="1590" kern="1200" dirty="0">
                <a:solidFill>
                  <a:schemeClr val="tx1"/>
                </a:solidFill>
                <a:latin typeface="+mn-lt"/>
                <a:ea typeface="+mn-ea"/>
                <a:cs typeface="+mn-cs"/>
              </a:rPr>
              <a: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1D528223-51EC-2CA0-89BA-7F54597A3DF7}"/>
              </a:ext>
            </a:extLst>
          </p:cNvPr>
          <p:cNvPicPr>
            <a:picLocks noChangeAspect="1"/>
          </p:cNvPicPr>
          <p:nvPr/>
        </p:nvPicPr>
        <p:blipFill>
          <a:blip r:embed="rId6"/>
          <a:stretch>
            <a:fillRect/>
          </a:stretch>
        </p:blipFill>
        <p:spPr>
          <a:xfrm>
            <a:off x="3100966" y="3015147"/>
            <a:ext cx="5982218" cy="624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7DCD4A75-72AE-3952-AEF2-F441DDA24D10}"/>
              </a:ext>
            </a:extLst>
          </p:cNvPr>
          <p:cNvPicPr>
            <a:picLocks noChangeAspect="1"/>
          </p:cNvPicPr>
          <p:nvPr/>
        </p:nvPicPr>
        <p:blipFill>
          <a:blip r:embed="rId7"/>
          <a:stretch>
            <a:fillRect/>
          </a:stretch>
        </p:blipFill>
        <p:spPr>
          <a:xfrm>
            <a:off x="1645419" y="4531296"/>
            <a:ext cx="8893311" cy="510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8637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dirty="0"/>
              <a:t>23</a:t>
            </a:r>
            <a:r>
              <a:rPr lang="en-US" sz="1590" kern="1200" dirty="0">
                <a:solidFill>
                  <a:schemeClr val="tx1"/>
                </a:solidFill>
                <a:latin typeface="+mn-lt"/>
                <a:ea typeface="+mn-ea"/>
                <a:cs typeface="+mn-cs"/>
              </a:rPr>
              <a:t>. Show first and last name, allergies from patients which have allergies to either 'Penicillin' or 'Morphine'. Show results ordered ascending by allergies then by </a:t>
            </a:r>
            <a:r>
              <a:rPr lang="en-US" sz="1590" kern="1200" dirty="0" err="1">
                <a:solidFill>
                  <a:schemeClr val="tx1"/>
                </a:solidFill>
                <a:latin typeface="+mn-lt"/>
                <a:ea typeface="+mn-ea"/>
                <a:cs typeface="+mn-cs"/>
              </a:rPr>
              <a:t>first_name</a:t>
            </a:r>
            <a:r>
              <a:rPr lang="en-US" sz="1590" kern="1200" dirty="0">
                <a:solidFill>
                  <a:schemeClr val="tx1"/>
                </a:solidFill>
                <a:latin typeface="+mn-lt"/>
                <a:ea typeface="+mn-ea"/>
                <a:cs typeface="+mn-cs"/>
              </a:rPr>
              <a:t> then by </a:t>
            </a:r>
            <a:r>
              <a:rPr lang="en-US" sz="1590" kern="1200" dirty="0" err="1">
                <a:solidFill>
                  <a:schemeClr val="tx1"/>
                </a:solidFill>
                <a:latin typeface="+mn-lt"/>
                <a:ea typeface="+mn-ea"/>
                <a:cs typeface="+mn-cs"/>
              </a:rPr>
              <a:t>last_name</a:t>
            </a:r>
            <a:r>
              <a:rPr lang="en-US" sz="1590" kern="1200" dirty="0">
                <a:solidFill>
                  <a:schemeClr val="tx1"/>
                </a:solidFill>
                <a:latin typeface="+mn-lt"/>
                <a:ea typeface="+mn-ea"/>
                <a:cs typeface="+mn-cs"/>
              </a:rPr>
              <a:t>.</a:t>
            </a:r>
          </a:p>
          <a:p>
            <a:pPr algn="l"/>
            <a:r>
              <a:rPr lang="en-US" sz="1590" kern="1200" dirty="0">
                <a:solidFill>
                  <a:schemeClr val="tx1"/>
                </a:solidFill>
                <a:latin typeface="+mn-lt"/>
                <a:ea typeface="+mn-ea"/>
                <a:cs typeface="+mn-cs"/>
              </a:rPr>
              <a:t>.</a:t>
            </a:r>
          </a:p>
          <a:p>
            <a:pPr algn="l"/>
            <a:r>
              <a:rPr lang="en-US" sz="1590" kern="1200" dirty="0">
                <a:solidFill>
                  <a:schemeClr val="tx1"/>
                </a:solidFill>
                <a:latin typeface="+mn-lt"/>
                <a:ea typeface="+mn-ea"/>
                <a:cs typeface="+mn-cs"/>
              </a:rPr>
              <a: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84CB2EEC-E0B0-C053-B4D1-C9B0A4638CFE}"/>
              </a:ext>
            </a:extLst>
          </p:cNvPr>
          <p:cNvPicPr>
            <a:picLocks noChangeAspect="1"/>
          </p:cNvPicPr>
          <p:nvPr/>
        </p:nvPicPr>
        <p:blipFill>
          <a:blip r:embed="rId6"/>
          <a:stretch>
            <a:fillRect/>
          </a:stretch>
        </p:blipFill>
        <p:spPr>
          <a:xfrm>
            <a:off x="3996506" y="2672217"/>
            <a:ext cx="4198984" cy="1310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03821A9D-0033-2EE8-2C67-ADA6D4477AEF}"/>
              </a:ext>
            </a:extLst>
          </p:cNvPr>
          <p:cNvPicPr>
            <a:picLocks/>
          </p:cNvPicPr>
          <p:nvPr/>
        </p:nvPicPr>
        <p:blipFill>
          <a:blip r:embed="rId7"/>
          <a:stretch>
            <a:fillRect/>
          </a:stretch>
        </p:blipFill>
        <p:spPr>
          <a:xfrm>
            <a:off x="2827018" y="4283166"/>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8286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dirty="0"/>
              <a:t>24. Show </a:t>
            </a:r>
            <a:r>
              <a:rPr lang="en-US" sz="1590" dirty="0" err="1"/>
              <a:t>patient_id</a:t>
            </a:r>
            <a:r>
              <a:rPr lang="en-US" sz="1590" dirty="0"/>
              <a:t>, diagnosis from admissions. Find patients admitted multiple times for the same diagnosis.</a:t>
            </a:r>
          </a:p>
          <a:p>
            <a:pPr algn="l"/>
            <a:r>
              <a:rPr lang="en-US" sz="1590" kern="1200" dirty="0">
                <a:solidFill>
                  <a:schemeClr val="tx1"/>
                </a:solidFill>
                <a:latin typeface="+mn-lt"/>
                <a:ea typeface="+mn-ea"/>
                <a:cs typeface="+mn-cs"/>
              </a:rPr>
              <a:t>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10" name="Picture 9">
            <a:extLst>
              <a:ext uri="{FF2B5EF4-FFF2-40B4-BE49-F238E27FC236}">
                <a16:creationId xmlns:a16="http://schemas.microsoft.com/office/drawing/2014/main" id="{FC00D55D-E4A3-3F7A-5E56-E0F8625ED937}"/>
              </a:ext>
            </a:extLst>
          </p:cNvPr>
          <p:cNvPicPr>
            <a:picLocks noChangeAspect="1"/>
          </p:cNvPicPr>
          <p:nvPr/>
        </p:nvPicPr>
        <p:blipFill>
          <a:blip r:embed="rId6"/>
          <a:stretch>
            <a:fillRect/>
          </a:stretch>
        </p:blipFill>
        <p:spPr>
          <a:xfrm>
            <a:off x="4644150" y="2722834"/>
            <a:ext cx="2895851" cy="1082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78797E99-37EC-516A-2399-94032AAB71ED}"/>
              </a:ext>
            </a:extLst>
          </p:cNvPr>
          <p:cNvPicPr>
            <a:picLocks/>
          </p:cNvPicPr>
          <p:nvPr/>
        </p:nvPicPr>
        <p:blipFill>
          <a:blip r:embed="rId7"/>
          <a:stretch>
            <a:fillRect/>
          </a:stretch>
        </p:blipFill>
        <p:spPr>
          <a:xfrm>
            <a:off x="2823095" y="4283166"/>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7374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dirty="0"/>
              <a:t>25. Show the city and the total number of patients in the city. Order from most to least patients and then by city name ascending</a:t>
            </a:r>
            <a:endParaRPr lang="en-US" sz="159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0A2E2175-DB37-BB7D-E8D8-1E5276CE67CC}"/>
              </a:ext>
            </a:extLst>
          </p:cNvPr>
          <p:cNvPicPr>
            <a:picLocks noChangeAspect="1"/>
          </p:cNvPicPr>
          <p:nvPr/>
        </p:nvPicPr>
        <p:blipFill>
          <a:blip r:embed="rId6"/>
          <a:stretch>
            <a:fillRect/>
          </a:stretch>
        </p:blipFill>
        <p:spPr>
          <a:xfrm>
            <a:off x="4324196" y="2849830"/>
            <a:ext cx="3543607" cy="1158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5344E3B6-7A31-2EDA-7EE3-D87BB70E00F5}"/>
              </a:ext>
            </a:extLst>
          </p:cNvPr>
          <p:cNvPicPr>
            <a:picLocks/>
          </p:cNvPicPr>
          <p:nvPr/>
        </p:nvPicPr>
        <p:blipFill>
          <a:blip r:embed="rId7"/>
          <a:stretch>
            <a:fillRect/>
          </a:stretch>
        </p:blipFill>
        <p:spPr>
          <a:xfrm>
            <a:off x="2827019"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069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4" name="Oval 13">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6" name="Rectangle 15">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4A730E-67C8-8147-87BE-5922EA839331}"/>
              </a:ext>
            </a:extLst>
          </p:cNvPr>
          <p:cNvSpPr>
            <a:spLocks/>
          </p:cNvSpPr>
          <p:nvPr/>
        </p:nvSpPr>
        <p:spPr>
          <a:xfrm>
            <a:off x="796201" y="1294625"/>
            <a:ext cx="10599597" cy="4268747"/>
          </a:xfrm>
          <a:prstGeom prst="rect">
            <a:avLst/>
          </a:prstGeom>
        </p:spPr>
        <p:txBody>
          <a:bodyPr/>
          <a:lstStyle/>
          <a:p>
            <a:pPr defTabSz="480060">
              <a:spcAft>
                <a:spcPts val="600"/>
              </a:spcAft>
            </a:pPr>
            <a:r>
              <a:rPr lang="en-US" sz="1890" kern="1200">
                <a:solidFill>
                  <a:schemeClr val="tx1"/>
                </a:solidFill>
                <a:latin typeface="+mn-lt"/>
                <a:ea typeface="+mn-ea"/>
                <a:cs typeface="+mn-cs"/>
              </a:rPr>
              <a:t>The following practice questions are classified by level of difficulty and will be progressively harder. New SQL commands will come to play as we move though each question.</a:t>
            </a:r>
            <a:endParaRPr lang="en-US"/>
          </a:p>
        </p:txBody>
      </p:sp>
      <p:sp>
        <p:nvSpPr>
          <p:cNvPr id="4" name="Rectangle: Rounded Corners 3">
            <a:extLst>
              <a:ext uri="{FF2B5EF4-FFF2-40B4-BE49-F238E27FC236}">
                <a16:creationId xmlns:a16="http://schemas.microsoft.com/office/drawing/2014/main" id="{791D1942-6737-C5F4-CBCF-6B360AA09279}"/>
              </a:ext>
            </a:extLst>
          </p:cNvPr>
          <p:cNvSpPr/>
          <p:nvPr/>
        </p:nvSpPr>
        <p:spPr>
          <a:xfrm>
            <a:off x="1636239" y="3533593"/>
            <a:ext cx="1608970" cy="69235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48362">
              <a:spcAft>
                <a:spcPts val="592"/>
              </a:spcAft>
            </a:pPr>
            <a:r>
              <a:rPr lang="en-US" sz="1670" b="1" kern="1200" dirty="0">
                <a:solidFill>
                  <a:schemeClr val="tx1"/>
                </a:solidFill>
                <a:latin typeface="+mn-lt"/>
                <a:ea typeface="+mn-ea"/>
                <a:cs typeface="+mn-cs"/>
              </a:rPr>
              <a:t>Easy</a:t>
            </a:r>
            <a:endParaRPr lang="en-US" b="1" dirty="0">
              <a:solidFill>
                <a:schemeClr val="tx1"/>
              </a:solidFill>
            </a:endParaRPr>
          </a:p>
        </p:txBody>
      </p:sp>
      <p:sp>
        <p:nvSpPr>
          <p:cNvPr id="5" name="Rectangle: Rounded Corners 4">
            <a:extLst>
              <a:ext uri="{FF2B5EF4-FFF2-40B4-BE49-F238E27FC236}">
                <a16:creationId xmlns:a16="http://schemas.microsoft.com/office/drawing/2014/main" id="{9FC8494E-D544-C436-9FE2-3C6B936DE2DB}"/>
              </a:ext>
            </a:extLst>
          </p:cNvPr>
          <p:cNvSpPr/>
          <p:nvPr/>
        </p:nvSpPr>
        <p:spPr>
          <a:xfrm>
            <a:off x="8940365" y="3533593"/>
            <a:ext cx="1608970" cy="69235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48362">
              <a:spcAft>
                <a:spcPts val="592"/>
              </a:spcAft>
            </a:pPr>
            <a:r>
              <a:rPr lang="en-US" sz="1670" b="1" kern="1200">
                <a:solidFill>
                  <a:schemeClr val="tx1"/>
                </a:solidFill>
                <a:latin typeface="+mn-lt"/>
                <a:ea typeface="+mn-ea"/>
                <a:cs typeface="+mn-cs"/>
              </a:rPr>
              <a:t>Hard</a:t>
            </a:r>
            <a:endParaRPr lang="en-US" b="1">
              <a:solidFill>
                <a:schemeClr val="tx1"/>
              </a:solidFill>
            </a:endParaRPr>
          </a:p>
        </p:txBody>
      </p:sp>
      <p:pic>
        <p:nvPicPr>
          <p:cNvPr id="6" name="Picture 5">
            <a:extLst>
              <a:ext uri="{FF2B5EF4-FFF2-40B4-BE49-F238E27FC236}">
                <a16:creationId xmlns:a16="http://schemas.microsoft.com/office/drawing/2014/main" id="{B94371C3-0437-69E9-EF83-B27911BA67BB}"/>
              </a:ext>
            </a:extLst>
          </p:cNvPr>
          <p:cNvPicPr>
            <a:picLocks noChangeAspect="1"/>
          </p:cNvPicPr>
          <p:nvPr/>
        </p:nvPicPr>
        <p:blipFill>
          <a:blip r:embed="rId6"/>
          <a:stretch>
            <a:fillRect/>
          </a:stretch>
        </p:blipFill>
        <p:spPr>
          <a:xfrm>
            <a:off x="5283293" y="3519242"/>
            <a:ext cx="1618988" cy="706701"/>
          </a:xfrm>
          <a:prstGeom prst="rect">
            <a:avLst/>
          </a:prstGeom>
        </p:spPr>
      </p:pic>
      <p:sp>
        <p:nvSpPr>
          <p:cNvPr id="7" name="Arrow: Right 6">
            <a:extLst>
              <a:ext uri="{FF2B5EF4-FFF2-40B4-BE49-F238E27FC236}">
                <a16:creationId xmlns:a16="http://schemas.microsoft.com/office/drawing/2014/main" id="{AC4B029A-A0AE-FAC8-5805-87C9E007D4D9}"/>
              </a:ext>
            </a:extLst>
          </p:cNvPr>
          <p:cNvSpPr/>
          <p:nvPr/>
        </p:nvSpPr>
        <p:spPr>
          <a:xfrm>
            <a:off x="3869873" y="3792001"/>
            <a:ext cx="788755" cy="175533"/>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BF3DC79E-D612-65AB-F25F-7B31E5226510}"/>
              </a:ext>
            </a:extLst>
          </p:cNvPr>
          <p:cNvPicPr>
            <a:picLocks noChangeAspect="1"/>
          </p:cNvPicPr>
          <p:nvPr/>
        </p:nvPicPr>
        <p:blipFill>
          <a:blip r:embed="rId7"/>
          <a:stretch>
            <a:fillRect/>
          </a:stretch>
        </p:blipFill>
        <p:spPr>
          <a:xfrm>
            <a:off x="7516028" y="3773078"/>
            <a:ext cx="804742" cy="213378"/>
          </a:xfrm>
          <a:prstGeom prst="rect">
            <a:avLst/>
          </a:prstGeom>
        </p:spPr>
      </p:pic>
    </p:spTree>
    <p:extLst>
      <p:ext uri="{BB962C8B-B14F-4D97-AF65-F5344CB8AC3E}">
        <p14:creationId xmlns:p14="http://schemas.microsoft.com/office/powerpoint/2010/main" val="1091641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dirty="0"/>
              <a:t>26. Show first name, last name and role of every person that is either patient or doctor. The roles are either "Patient" or "Doctor“.</a:t>
            </a:r>
            <a:endParaRPr lang="en-US" sz="159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BD5EC104-12E4-4C38-6D14-6DDA5933339E}"/>
              </a:ext>
            </a:extLst>
          </p:cNvPr>
          <p:cNvPicPr>
            <a:picLocks noChangeAspect="1"/>
          </p:cNvPicPr>
          <p:nvPr/>
        </p:nvPicPr>
        <p:blipFill>
          <a:blip r:embed="rId6"/>
          <a:stretch>
            <a:fillRect/>
          </a:stretch>
        </p:blipFill>
        <p:spPr>
          <a:xfrm>
            <a:off x="3363992" y="3047928"/>
            <a:ext cx="5464013" cy="5563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75E10A8C-F74A-E111-7690-850403E6E76C}"/>
              </a:ext>
            </a:extLst>
          </p:cNvPr>
          <p:cNvPicPr>
            <a:picLocks/>
          </p:cNvPicPr>
          <p:nvPr/>
        </p:nvPicPr>
        <p:blipFill>
          <a:blip r:embed="rId7"/>
          <a:stretch>
            <a:fillRect/>
          </a:stretch>
        </p:blipFill>
        <p:spPr>
          <a:xfrm>
            <a:off x="2827019" y="4283166"/>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3032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dirty="0"/>
              <a:t>27. Show all allergies ordered by popularity. Remove NULL values from query.</a:t>
            </a:r>
            <a:endParaRPr lang="en-US" sz="159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11F64929-2366-E905-4E40-5522E08EA431}"/>
              </a:ext>
            </a:extLst>
          </p:cNvPr>
          <p:cNvPicPr>
            <a:picLocks noChangeAspect="1"/>
          </p:cNvPicPr>
          <p:nvPr/>
        </p:nvPicPr>
        <p:blipFill>
          <a:blip r:embed="rId6"/>
          <a:stretch>
            <a:fillRect/>
          </a:stretch>
        </p:blipFill>
        <p:spPr>
          <a:xfrm>
            <a:off x="4194798" y="2674938"/>
            <a:ext cx="3619814" cy="1295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75450AD4-89F1-DA46-4AA6-A14EF4090A0A}"/>
              </a:ext>
            </a:extLst>
          </p:cNvPr>
          <p:cNvPicPr>
            <a:picLocks/>
          </p:cNvPicPr>
          <p:nvPr/>
        </p:nvPicPr>
        <p:blipFill>
          <a:blip r:embed="rId7"/>
          <a:stretch>
            <a:fillRect/>
          </a:stretch>
        </p:blipFill>
        <p:spPr>
          <a:xfrm>
            <a:off x="2827019"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1629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590" dirty="0"/>
              <a:t>28. Show all patient's </a:t>
            </a:r>
            <a:r>
              <a:rPr lang="en-US" sz="1590" dirty="0" err="1"/>
              <a:t>first_name</a:t>
            </a:r>
            <a:r>
              <a:rPr lang="en-US" sz="1590" dirty="0"/>
              <a:t>, </a:t>
            </a:r>
            <a:r>
              <a:rPr lang="en-US" sz="1590" dirty="0" err="1"/>
              <a:t>last_name</a:t>
            </a:r>
            <a:r>
              <a:rPr lang="en-US" sz="1590" dirty="0"/>
              <a:t>, and </a:t>
            </a:r>
            <a:r>
              <a:rPr lang="en-US" sz="1590" dirty="0" err="1"/>
              <a:t>birth_date</a:t>
            </a:r>
            <a:r>
              <a:rPr lang="en-US" sz="1590" dirty="0"/>
              <a:t> who were born in the 1970s decade. Sort the list starting from the earliest </a:t>
            </a:r>
            <a:r>
              <a:rPr lang="en-US" sz="1590" dirty="0" err="1"/>
              <a:t>birth_date</a:t>
            </a:r>
            <a:r>
              <a:rPr lang="en-US" sz="1590" dirty="0"/>
              <a:t>.</a:t>
            </a:r>
            <a:endParaRPr lang="en-US" sz="159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EC962336-2F59-4081-AE10-9698AAF5AF2D}"/>
              </a:ext>
            </a:extLst>
          </p:cNvPr>
          <p:cNvPicPr>
            <a:picLocks noChangeAspect="1"/>
          </p:cNvPicPr>
          <p:nvPr/>
        </p:nvPicPr>
        <p:blipFill>
          <a:blip r:embed="rId6"/>
          <a:stretch>
            <a:fillRect/>
          </a:stretch>
        </p:blipFill>
        <p:spPr>
          <a:xfrm>
            <a:off x="4068903" y="2659855"/>
            <a:ext cx="4054191" cy="1333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6C754109-0399-6360-30A7-1EE8798511D9}"/>
              </a:ext>
            </a:extLst>
          </p:cNvPr>
          <p:cNvPicPr>
            <a:picLocks/>
          </p:cNvPicPr>
          <p:nvPr/>
        </p:nvPicPr>
        <p:blipFill>
          <a:blip r:embed="rId7"/>
          <a:stretch>
            <a:fillRect/>
          </a:stretch>
        </p:blipFill>
        <p:spPr>
          <a:xfrm>
            <a:off x="2827018"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08602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29. We want to display each patient's full name in a single column. Their </a:t>
            </a:r>
            <a:r>
              <a:rPr lang="en-US" sz="1400" kern="1200" dirty="0" err="1">
                <a:solidFill>
                  <a:schemeClr val="tx1"/>
                </a:solidFill>
                <a:latin typeface="+mn-lt"/>
                <a:ea typeface="+mn-ea"/>
                <a:cs typeface="+mn-cs"/>
              </a:rPr>
              <a:t>last_name</a:t>
            </a:r>
            <a:r>
              <a:rPr lang="en-US" sz="1400" kern="1200" dirty="0">
                <a:solidFill>
                  <a:schemeClr val="tx1"/>
                </a:solidFill>
                <a:latin typeface="+mn-lt"/>
                <a:ea typeface="+mn-ea"/>
                <a:cs typeface="+mn-cs"/>
              </a:rPr>
              <a:t> in all upper letters must appear first, then </a:t>
            </a:r>
            <a:r>
              <a:rPr lang="en-US" sz="1400" kern="1200" dirty="0" err="1">
                <a:solidFill>
                  <a:schemeClr val="tx1"/>
                </a:solidFill>
                <a:latin typeface="+mn-lt"/>
                <a:ea typeface="+mn-ea"/>
                <a:cs typeface="+mn-cs"/>
              </a:rPr>
              <a:t>first_name</a:t>
            </a:r>
            <a:r>
              <a:rPr lang="en-US" sz="1400" kern="1200" dirty="0">
                <a:solidFill>
                  <a:schemeClr val="tx1"/>
                </a:solidFill>
                <a:latin typeface="+mn-lt"/>
                <a:ea typeface="+mn-ea"/>
                <a:cs typeface="+mn-cs"/>
              </a:rPr>
              <a:t> in all lower case letters. Separate the </a:t>
            </a:r>
            <a:r>
              <a:rPr lang="en-US" sz="1400" kern="1200" dirty="0" err="1">
                <a:solidFill>
                  <a:schemeClr val="tx1"/>
                </a:solidFill>
                <a:latin typeface="+mn-lt"/>
                <a:ea typeface="+mn-ea"/>
                <a:cs typeface="+mn-cs"/>
              </a:rPr>
              <a:t>last_name</a:t>
            </a:r>
            <a:r>
              <a:rPr lang="en-US" sz="1400" kern="1200" dirty="0">
                <a:solidFill>
                  <a:schemeClr val="tx1"/>
                </a:solidFill>
                <a:latin typeface="+mn-lt"/>
                <a:ea typeface="+mn-ea"/>
                <a:cs typeface="+mn-cs"/>
              </a:rPr>
              <a:t> and </a:t>
            </a:r>
            <a:r>
              <a:rPr lang="en-US" sz="1400" kern="1200" dirty="0" err="1">
                <a:solidFill>
                  <a:schemeClr val="tx1"/>
                </a:solidFill>
                <a:latin typeface="+mn-lt"/>
                <a:ea typeface="+mn-ea"/>
                <a:cs typeface="+mn-cs"/>
              </a:rPr>
              <a:t>first_name</a:t>
            </a:r>
            <a:r>
              <a:rPr lang="en-US" sz="1400" kern="1200" dirty="0">
                <a:solidFill>
                  <a:schemeClr val="tx1"/>
                </a:solidFill>
                <a:latin typeface="+mn-lt"/>
                <a:ea typeface="+mn-ea"/>
                <a:cs typeface="+mn-cs"/>
              </a:rPr>
              <a:t> with a comma. Order the list by the </a:t>
            </a:r>
            <a:r>
              <a:rPr lang="en-US" sz="1400" kern="1200" dirty="0" err="1">
                <a:solidFill>
                  <a:schemeClr val="tx1"/>
                </a:solidFill>
                <a:latin typeface="+mn-lt"/>
                <a:ea typeface="+mn-ea"/>
                <a:cs typeface="+mn-cs"/>
              </a:rPr>
              <a:t>first_name</a:t>
            </a:r>
            <a:r>
              <a:rPr lang="en-US" sz="1400" kern="1200" dirty="0">
                <a:solidFill>
                  <a:schemeClr val="tx1"/>
                </a:solidFill>
                <a:latin typeface="+mn-lt"/>
                <a:ea typeface="+mn-ea"/>
                <a:cs typeface="+mn-cs"/>
              </a:rPr>
              <a:t> in </a:t>
            </a:r>
            <a:r>
              <a:rPr lang="en-US" sz="1400" kern="1200" dirty="0" err="1">
                <a:solidFill>
                  <a:schemeClr val="tx1"/>
                </a:solidFill>
                <a:latin typeface="+mn-lt"/>
                <a:ea typeface="+mn-ea"/>
                <a:cs typeface="+mn-cs"/>
              </a:rPr>
              <a:t>decending</a:t>
            </a:r>
            <a:r>
              <a:rPr lang="en-US" sz="1400" kern="1200" dirty="0">
                <a:solidFill>
                  <a:schemeClr val="tx1"/>
                </a:solidFill>
                <a:latin typeface="+mn-lt"/>
                <a:ea typeface="+mn-ea"/>
                <a:cs typeface="+mn-cs"/>
              </a:rPr>
              <a:t> order. EX: </a:t>
            </a:r>
            <a:r>
              <a:rPr lang="en-US" sz="1400" kern="1200" dirty="0" err="1">
                <a:solidFill>
                  <a:schemeClr val="tx1"/>
                </a:solidFill>
                <a:latin typeface="+mn-lt"/>
                <a:ea typeface="+mn-ea"/>
                <a:cs typeface="+mn-cs"/>
              </a:rPr>
              <a:t>SMITH,jane</a:t>
            </a:r>
            <a:r>
              <a:rPr lang="en-US" sz="1400" kern="1200" dirty="0">
                <a:solidFill>
                  <a:schemeClr val="tx1"/>
                </a:solidFill>
                <a:latin typeface="+mn-lt"/>
                <a:ea typeface="+mn-ea"/>
                <a:cs typeface="+mn-cs"/>
              </a:rPr>
              <a:t>.</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10028ED1-10CC-1E92-46E6-E56B33CFE488}"/>
              </a:ext>
            </a:extLst>
          </p:cNvPr>
          <p:cNvPicPr>
            <a:picLocks noChangeAspect="1"/>
          </p:cNvPicPr>
          <p:nvPr/>
        </p:nvPicPr>
        <p:blipFill>
          <a:blip r:embed="rId6"/>
          <a:stretch>
            <a:fillRect/>
          </a:stretch>
        </p:blipFill>
        <p:spPr>
          <a:xfrm>
            <a:off x="3135372" y="2955174"/>
            <a:ext cx="5921253" cy="739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17CE7089-CB83-3889-54F3-2C7374E4A084}"/>
              </a:ext>
            </a:extLst>
          </p:cNvPr>
          <p:cNvPicPr>
            <a:picLocks/>
          </p:cNvPicPr>
          <p:nvPr/>
        </p:nvPicPr>
        <p:blipFill>
          <a:blip r:embed="rId7"/>
          <a:stretch>
            <a:fillRect/>
          </a:stretch>
        </p:blipFill>
        <p:spPr>
          <a:xfrm>
            <a:off x="2827018"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0526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30. Show the </a:t>
            </a:r>
            <a:r>
              <a:rPr lang="en-US" sz="1400" kern="1200" dirty="0" err="1">
                <a:solidFill>
                  <a:schemeClr val="tx1"/>
                </a:solidFill>
                <a:latin typeface="+mn-lt"/>
                <a:ea typeface="+mn-ea"/>
                <a:cs typeface="+mn-cs"/>
              </a:rPr>
              <a:t>province_id</a:t>
            </a:r>
            <a:r>
              <a:rPr lang="en-US" sz="1400" kern="1200" dirty="0">
                <a:solidFill>
                  <a:schemeClr val="tx1"/>
                </a:solidFill>
                <a:latin typeface="+mn-lt"/>
                <a:ea typeface="+mn-ea"/>
                <a:cs typeface="+mn-cs"/>
              </a:rPr>
              <a:t>(s), sum of height; where the total sum of its patient's height is greater than or equal to 7,000.</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2F0F2C18-DE98-A5F4-14A4-E76B97DDA4B5}"/>
              </a:ext>
            </a:extLst>
          </p:cNvPr>
          <p:cNvPicPr>
            <a:picLocks noChangeAspect="1"/>
          </p:cNvPicPr>
          <p:nvPr/>
        </p:nvPicPr>
        <p:blipFill rotWithShape="1">
          <a:blip r:embed="rId6"/>
          <a:srcRect b="26441"/>
          <a:stretch/>
        </p:blipFill>
        <p:spPr>
          <a:xfrm>
            <a:off x="4640452" y="2776856"/>
            <a:ext cx="2911092" cy="1098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09B981CF-FD92-4893-F2F5-B663576CB017}"/>
              </a:ext>
            </a:extLst>
          </p:cNvPr>
          <p:cNvPicPr>
            <a:picLocks/>
          </p:cNvPicPr>
          <p:nvPr/>
        </p:nvPicPr>
        <p:blipFill>
          <a:blip r:embed="rId7"/>
          <a:stretch>
            <a:fillRect/>
          </a:stretch>
        </p:blipFill>
        <p:spPr>
          <a:xfrm>
            <a:off x="2827018" y="4387030"/>
            <a:ext cx="6537960" cy="7556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0234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31. Show the difference between the largest weight and smallest weight for patients with the last name 'Maroni’.</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300A93FA-F850-C52F-EB49-7D5144DC55AC}"/>
              </a:ext>
            </a:extLst>
          </p:cNvPr>
          <p:cNvPicPr>
            <a:picLocks noChangeAspect="1"/>
          </p:cNvPicPr>
          <p:nvPr/>
        </p:nvPicPr>
        <p:blipFill>
          <a:blip r:embed="rId6"/>
          <a:stretch>
            <a:fillRect/>
          </a:stretch>
        </p:blipFill>
        <p:spPr>
          <a:xfrm>
            <a:off x="4690212" y="2866485"/>
            <a:ext cx="2796782" cy="739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9ADF5517-D6A0-C7DE-E703-AD4A4DC54366}"/>
              </a:ext>
            </a:extLst>
          </p:cNvPr>
          <p:cNvPicPr>
            <a:picLocks noChangeAspect="1"/>
          </p:cNvPicPr>
          <p:nvPr/>
        </p:nvPicPr>
        <p:blipFill rotWithShape="1">
          <a:blip r:embed="rId7"/>
          <a:srcRect t="-1" r="24087" b="-8104"/>
          <a:stretch/>
        </p:blipFill>
        <p:spPr>
          <a:xfrm>
            <a:off x="2701431" y="4337453"/>
            <a:ext cx="6774344" cy="510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78023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32. Show all of the days of the month (1-31) and how many </a:t>
            </a:r>
            <a:r>
              <a:rPr lang="en-US" sz="1400" kern="1200" dirty="0" err="1">
                <a:solidFill>
                  <a:schemeClr val="tx1"/>
                </a:solidFill>
                <a:latin typeface="+mn-lt"/>
                <a:ea typeface="+mn-ea"/>
                <a:cs typeface="+mn-cs"/>
              </a:rPr>
              <a:t>admission_dates</a:t>
            </a:r>
            <a:r>
              <a:rPr lang="en-US" sz="1400" kern="1200" dirty="0">
                <a:solidFill>
                  <a:schemeClr val="tx1"/>
                </a:solidFill>
                <a:latin typeface="+mn-lt"/>
                <a:ea typeface="+mn-ea"/>
                <a:cs typeface="+mn-cs"/>
              </a:rPr>
              <a:t> occurred on that day. Sort by the day with most admissions to least admissions.</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C0BDC59F-1FBA-9378-3A9D-291551B0A0C9}"/>
              </a:ext>
            </a:extLst>
          </p:cNvPr>
          <p:cNvPicPr>
            <a:picLocks noChangeAspect="1"/>
          </p:cNvPicPr>
          <p:nvPr/>
        </p:nvPicPr>
        <p:blipFill>
          <a:blip r:embed="rId6"/>
          <a:stretch>
            <a:fillRect/>
          </a:stretch>
        </p:blipFill>
        <p:spPr>
          <a:xfrm>
            <a:off x="4350868" y="2779899"/>
            <a:ext cx="3490262" cy="1089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5FCE137A-D0EB-C64F-9911-444909886EFE}"/>
              </a:ext>
            </a:extLst>
          </p:cNvPr>
          <p:cNvPicPr>
            <a:picLocks/>
          </p:cNvPicPr>
          <p:nvPr/>
        </p:nvPicPr>
        <p:blipFill>
          <a:blip r:embed="rId7"/>
          <a:stretch>
            <a:fillRect/>
          </a:stretch>
        </p:blipFill>
        <p:spPr>
          <a:xfrm>
            <a:off x="2827019"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3931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33. Show all columns for </a:t>
            </a:r>
            <a:r>
              <a:rPr lang="en-US" sz="1400" kern="1200" dirty="0" err="1">
                <a:solidFill>
                  <a:schemeClr val="tx1"/>
                </a:solidFill>
                <a:latin typeface="+mn-lt"/>
                <a:ea typeface="+mn-ea"/>
                <a:cs typeface="+mn-cs"/>
              </a:rPr>
              <a:t>patient_id</a:t>
            </a:r>
            <a:r>
              <a:rPr lang="en-US" sz="1400" kern="1200" dirty="0">
                <a:solidFill>
                  <a:schemeClr val="tx1"/>
                </a:solidFill>
                <a:latin typeface="+mn-lt"/>
                <a:ea typeface="+mn-ea"/>
                <a:cs typeface="+mn-cs"/>
              </a:rPr>
              <a:t> 542's most recent </a:t>
            </a:r>
            <a:r>
              <a:rPr lang="en-US" sz="1400" kern="1200" dirty="0" err="1">
                <a:solidFill>
                  <a:schemeClr val="tx1"/>
                </a:solidFill>
                <a:latin typeface="+mn-lt"/>
                <a:ea typeface="+mn-ea"/>
                <a:cs typeface="+mn-cs"/>
              </a:rPr>
              <a:t>admission_date</a:t>
            </a:r>
            <a:r>
              <a:rPr lang="en-US" sz="1400" kern="1200" dirty="0">
                <a:solidFill>
                  <a:schemeClr val="tx1"/>
                </a:solidFill>
                <a:latin typeface="+mn-lt"/>
                <a:ea typeface="+mn-ea"/>
                <a:cs typeface="+mn-cs"/>
              </a:rPr>
              <a:t>.</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CD3800B1-FE35-882E-5D09-633B795F8C88}"/>
              </a:ext>
            </a:extLst>
          </p:cNvPr>
          <p:cNvPicPr>
            <a:picLocks noChangeAspect="1"/>
          </p:cNvPicPr>
          <p:nvPr/>
        </p:nvPicPr>
        <p:blipFill>
          <a:blip r:embed="rId6"/>
          <a:stretch>
            <a:fillRect/>
          </a:stretch>
        </p:blipFill>
        <p:spPr>
          <a:xfrm>
            <a:off x="4869072" y="2764658"/>
            <a:ext cx="2453853" cy="1120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5BE0C75A-1A13-A1E9-ED39-01FD7CFDB5F0}"/>
              </a:ext>
            </a:extLst>
          </p:cNvPr>
          <p:cNvPicPr>
            <a:picLocks noChangeAspect="1"/>
          </p:cNvPicPr>
          <p:nvPr/>
        </p:nvPicPr>
        <p:blipFill>
          <a:blip r:embed="rId7"/>
          <a:stretch>
            <a:fillRect/>
          </a:stretch>
        </p:blipFill>
        <p:spPr>
          <a:xfrm>
            <a:off x="1656963" y="4477624"/>
            <a:ext cx="8878069" cy="472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8515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200" kern="1200" dirty="0">
                <a:solidFill>
                  <a:schemeClr val="tx1"/>
                </a:solidFill>
                <a:latin typeface="+mn-lt"/>
                <a:ea typeface="+mn-ea"/>
                <a:cs typeface="+mn-cs"/>
              </a:rPr>
              <a:t>34.  Show </a:t>
            </a:r>
            <a:r>
              <a:rPr lang="en-US" sz="1200" kern="1200" dirty="0" err="1">
                <a:solidFill>
                  <a:schemeClr val="tx1"/>
                </a:solidFill>
                <a:latin typeface="+mn-lt"/>
                <a:ea typeface="+mn-ea"/>
                <a:cs typeface="+mn-cs"/>
              </a:rPr>
              <a:t>patient_id</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attending_doctor_id</a:t>
            </a:r>
            <a:r>
              <a:rPr lang="en-US" sz="1200" kern="1200" dirty="0">
                <a:solidFill>
                  <a:schemeClr val="tx1"/>
                </a:solidFill>
                <a:latin typeface="+mn-lt"/>
                <a:ea typeface="+mn-ea"/>
                <a:cs typeface="+mn-cs"/>
              </a:rPr>
              <a:t>, and diagnosis for admissions that match one of the two criteria:</a:t>
            </a:r>
          </a:p>
          <a:p>
            <a:pPr algn="l"/>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patient_id</a:t>
            </a:r>
            <a:r>
              <a:rPr lang="en-US" sz="1200" kern="1200" dirty="0">
                <a:solidFill>
                  <a:schemeClr val="tx1"/>
                </a:solidFill>
                <a:latin typeface="+mn-lt"/>
                <a:ea typeface="+mn-ea"/>
                <a:cs typeface="+mn-cs"/>
              </a:rPr>
              <a:t> is an odd number and </a:t>
            </a:r>
            <a:r>
              <a:rPr lang="en-US" sz="1200" kern="1200" dirty="0" err="1">
                <a:solidFill>
                  <a:schemeClr val="tx1"/>
                </a:solidFill>
                <a:latin typeface="+mn-lt"/>
                <a:ea typeface="+mn-ea"/>
                <a:cs typeface="+mn-cs"/>
              </a:rPr>
              <a:t>attending_doctor_id</a:t>
            </a:r>
            <a:r>
              <a:rPr lang="en-US" sz="1200" kern="1200" dirty="0">
                <a:solidFill>
                  <a:schemeClr val="tx1"/>
                </a:solidFill>
                <a:latin typeface="+mn-lt"/>
                <a:ea typeface="+mn-ea"/>
                <a:cs typeface="+mn-cs"/>
              </a:rPr>
              <a:t> is either 1, 5, or 19.</a:t>
            </a:r>
          </a:p>
          <a:p>
            <a:pPr algn="l"/>
            <a:r>
              <a:rPr lang="en-US" sz="1200" kern="1200" dirty="0">
                <a:solidFill>
                  <a:schemeClr val="tx1"/>
                </a:solidFill>
                <a:latin typeface="+mn-lt"/>
                <a:ea typeface="+mn-ea"/>
                <a:cs typeface="+mn-cs"/>
              </a:rPr>
              <a:t>2. </a:t>
            </a:r>
            <a:r>
              <a:rPr lang="en-US" sz="1200" kern="1200" dirty="0" err="1">
                <a:solidFill>
                  <a:schemeClr val="tx1"/>
                </a:solidFill>
                <a:latin typeface="+mn-lt"/>
                <a:ea typeface="+mn-ea"/>
                <a:cs typeface="+mn-cs"/>
              </a:rPr>
              <a:t>attending_doctor_id</a:t>
            </a:r>
            <a:r>
              <a:rPr lang="en-US" sz="1200" kern="1200" dirty="0">
                <a:solidFill>
                  <a:schemeClr val="tx1"/>
                </a:solidFill>
                <a:latin typeface="+mn-lt"/>
                <a:ea typeface="+mn-ea"/>
                <a:cs typeface="+mn-cs"/>
              </a:rPr>
              <a:t> contains a 2 and the length of </a:t>
            </a:r>
            <a:r>
              <a:rPr lang="en-US" sz="1200" kern="1200" dirty="0" err="1">
                <a:solidFill>
                  <a:schemeClr val="tx1"/>
                </a:solidFill>
                <a:latin typeface="+mn-lt"/>
                <a:ea typeface="+mn-ea"/>
                <a:cs typeface="+mn-cs"/>
              </a:rPr>
              <a:t>patient_id</a:t>
            </a:r>
            <a:r>
              <a:rPr lang="en-US" sz="1200" kern="1200" dirty="0">
                <a:solidFill>
                  <a:schemeClr val="tx1"/>
                </a:solidFill>
                <a:latin typeface="+mn-lt"/>
                <a:ea typeface="+mn-ea"/>
                <a:cs typeface="+mn-cs"/>
              </a:rPr>
              <a:t> is 3 characters.</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10" name="Picture 9">
            <a:extLst>
              <a:ext uri="{FF2B5EF4-FFF2-40B4-BE49-F238E27FC236}">
                <a16:creationId xmlns:a16="http://schemas.microsoft.com/office/drawing/2014/main" id="{7E9CBF54-9987-7CDC-30D5-6FE2CD625D95}"/>
              </a:ext>
            </a:extLst>
          </p:cNvPr>
          <p:cNvPicPr>
            <a:picLocks/>
          </p:cNvPicPr>
          <p:nvPr/>
        </p:nvPicPr>
        <p:blipFill>
          <a:blip r:embed="rId6"/>
          <a:stretch>
            <a:fillRect/>
          </a:stretch>
        </p:blipFill>
        <p:spPr>
          <a:xfrm>
            <a:off x="2882280" y="4283166"/>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E7D73DEF-2E4E-6377-234A-6763B783DEA6}"/>
              </a:ext>
            </a:extLst>
          </p:cNvPr>
          <p:cNvPicPr>
            <a:picLocks noChangeAspect="1"/>
          </p:cNvPicPr>
          <p:nvPr/>
        </p:nvPicPr>
        <p:blipFill>
          <a:blip r:embed="rId7"/>
          <a:stretch>
            <a:fillRect/>
          </a:stretch>
        </p:blipFill>
        <p:spPr>
          <a:xfrm>
            <a:off x="4771897" y="2479241"/>
            <a:ext cx="2455637" cy="1494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3446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35. Show </a:t>
            </a:r>
            <a:r>
              <a:rPr lang="en-US" sz="1400" kern="1200" dirty="0" err="1">
                <a:solidFill>
                  <a:schemeClr val="tx1"/>
                </a:solidFill>
                <a:latin typeface="+mn-lt"/>
                <a:ea typeface="+mn-ea"/>
                <a:cs typeface="+mn-cs"/>
              </a:rPr>
              <a:t>first_name</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last_name</a:t>
            </a:r>
            <a:r>
              <a:rPr lang="en-US" sz="1400" kern="1200" dirty="0">
                <a:solidFill>
                  <a:schemeClr val="tx1"/>
                </a:solidFill>
                <a:latin typeface="+mn-lt"/>
                <a:ea typeface="+mn-ea"/>
                <a:cs typeface="+mn-cs"/>
              </a:rPr>
              <a:t>, and the total number of admissions attended for each doctor. Every admission has been attended by a doctor.  </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230CB41E-D5B7-BB03-5F1F-F6C27B00D7F5}"/>
              </a:ext>
            </a:extLst>
          </p:cNvPr>
          <p:cNvPicPr preferRelativeResize="0">
            <a:picLocks/>
          </p:cNvPicPr>
          <p:nvPr/>
        </p:nvPicPr>
        <p:blipFill>
          <a:blip r:embed="rId6"/>
          <a:stretch>
            <a:fillRect/>
          </a:stretch>
        </p:blipFill>
        <p:spPr>
          <a:xfrm>
            <a:off x="2827019" y="2761574"/>
            <a:ext cx="6537960" cy="1089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90B6EAB0-27CA-3B32-8D06-954666DDE0BD}"/>
              </a:ext>
            </a:extLst>
          </p:cNvPr>
          <p:cNvPicPr>
            <a:picLocks noChangeAspect="1"/>
          </p:cNvPicPr>
          <p:nvPr/>
        </p:nvPicPr>
        <p:blipFill>
          <a:blip r:embed="rId7"/>
          <a:stretch>
            <a:fillRect/>
          </a:stretch>
        </p:blipFill>
        <p:spPr>
          <a:xfrm>
            <a:off x="1672206" y="2274470"/>
            <a:ext cx="0" cy="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42F6BEA4-F262-1A1C-6B2B-73CAD95C2AC0}"/>
              </a:ext>
            </a:extLst>
          </p:cNvPr>
          <p:cNvPicPr>
            <a:picLocks/>
          </p:cNvPicPr>
          <p:nvPr/>
        </p:nvPicPr>
        <p:blipFill>
          <a:blip r:embed="rId7"/>
          <a:stretch>
            <a:fillRect/>
          </a:stretch>
        </p:blipFill>
        <p:spPr>
          <a:xfrm>
            <a:off x="2827019" y="4337453"/>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6768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C06FF-B94F-AFF8-4F80-7F96DA8F0C52}"/>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spc="-50"/>
              <a:t>db.hospital</a:t>
            </a:r>
          </a:p>
        </p:txBody>
      </p:sp>
      <p:pic>
        <p:nvPicPr>
          <p:cNvPr id="5" name="Content Placeholder 4">
            <a:extLst>
              <a:ext uri="{FF2B5EF4-FFF2-40B4-BE49-F238E27FC236}">
                <a16:creationId xmlns:a16="http://schemas.microsoft.com/office/drawing/2014/main" id="{03B0F9BE-B970-98D6-0964-EE56772B2BF1}"/>
              </a:ext>
            </a:extLst>
          </p:cNvPr>
          <p:cNvPicPr>
            <a:picLocks noGrp="1" noChangeAspect="1"/>
          </p:cNvPicPr>
          <p:nvPr>
            <p:ph idx="1"/>
          </p:nvPr>
        </p:nvPicPr>
        <p:blipFill>
          <a:blip r:embed="rId4"/>
          <a:stretch>
            <a:fillRect/>
          </a:stretch>
        </p:blipFill>
        <p:spPr>
          <a:xfrm>
            <a:off x="1259969" y="640080"/>
            <a:ext cx="5630328" cy="5588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8761D669-562E-2A69-08AE-7F5E3BD58404}"/>
              </a:ext>
            </a:extLst>
          </p:cNvPr>
          <p:cNvSpPr txBox="1"/>
          <p:nvPr/>
        </p:nvSpPr>
        <p:spPr>
          <a:xfrm>
            <a:off x="8156351" y="2121408"/>
            <a:ext cx="3544034"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600"/>
              <a:t>Four Tables (patients, doctors, admissions, province_names)</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a:p>
          <a:p>
            <a:pPr indent="-182880" defTabSz="914400">
              <a:lnSpc>
                <a:spcPct val="90000"/>
              </a:lnSpc>
              <a:spcAft>
                <a:spcPts val="600"/>
              </a:spcAft>
              <a:buClr>
                <a:schemeClr val="accent1">
                  <a:lumMod val="75000"/>
                </a:schemeClr>
              </a:buClr>
              <a:buSzPct val="85000"/>
              <a:buFont typeface="Wingdings" pitchFamily="2" charset="2"/>
              <a:buChar char="§"/>
            </a:pPr>
            <a:r>
              <a:rPr lang="en-US" sz="1600" b="1"/>
              <a:t>Primary keys</a:t>
            </a:r>
            <a:r>
              <a:rPr lang="en-US" sz="1600"/>
              <a:t>:</a:t>
            </a:r>
            <a:endParaRPr lang="en-US" sz="1600" b="1"/>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a:t>patient_id (integer)</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a:t>province_id (character)</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a:t>doctor_id (integer)</a:t>
            </a:r>
          </a:p>
          <a:p>
            <a:pPr indent="-182880" defTabSz="914400">
              <a:lnSpc>
                <a:spcPct val="90000"/>
              </a:lnSpc>
              <a:spcAft>
                <a:spcPts val="600"/>
              </a:spcAft>
              <a:buClr>
                <a:schemeClr val="accent1">
                  <a:lumMod val="75000"/>
                </a:schemeClr>
              </a:buClr>
              <a:buSzPct val="85000"/>
              <a:buFont typeface="Wingdings" pitchFamily="2" charset="2"/>
              <a:buChar char="§"/>
            </a:pPr>
            <a:endParaRPr lang="en-US" sz="1600"/>
          </a:p>
          <a:p>
            <a:pPr indent="-182880" defTabSz="914400">
              <a:lnSpc>
                <a:spcPct val="90000"/>
              </a:lnSpc>
              <a:spcAft>
                <a:spcPts val="600"/>
              </a:spcAft>
              <a:buClr>
                <a:schemeClr val="accent1">
                  <a:lumMod val="75000"/>
                </a:schemeClr>
              </a:buClr>
              <a:buSzPct val="85000"/>
              <a:buFont typeface="Wingdings" pitchFamily="2" charset="2"/>
              <a:buChar char="§"/>
            </a:pPr>
            <a:r>
              <a:rPr lang="en-US" sz="1600" b="1"/>
              <a:t>Foreign keys</a:t>
            </a:r>
            <a:r>
              <a:rPr lang="en-US" sz="1600"/>
              <a:t>:</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a:t>patient_id (integer)</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a:t>province_id (character)</a:t>
            </a:r>
          </a:p>
          <a:p>
            <a:pPr marL="285750" indent="-182880" defTabSz="914400">
              <a:lnSpc>
                <a:spcPct val="90000"/>
              </a:lnSpc>
              <a:spcAft>
                <a:spcPts val="600"/>
              </a:spcAft>
              <a:buClr>
                <a:schemeClr val="accent1">
                  <a:lumMod val="75000"/>
                </a:schemeClr>
              </a:buClr>
              <a:buSzPct val="85000"/>
              <a:buFont typeface="Wingdings" pitchFamily="2" charset="2"/>
              <a:buChar char="§"/>
            </a:pPr>
            <a:r>
              <a:rPr lang="en-US" sz="1600"/>
              <a:t>attenting_doctor_id (integer)</a:t>
            </a:r>
          </a:p>
          <a:p>
            <a:pPr lvl="1" indent="-182880" defTabSz="914400">
              <a:lnSpc>
                <a:spcPct val="90000"/>
              </a:lnSpc>
              <a:spcAft>
                <a:spcPts val="600"/>
              </a:spcAft>
              <a:buClr>
                <a:schemeClr val="accent1">
                  <a:lumMod val="75000"/>
                </a:schemeClr>
              </a:buClr>
              <a:buSzPct val="85000"/>
              <a:buFont typeface="Wingdings" pitchFamily="2" charset="2"/>
              <a:buChar char="§"/>
            </a:pPr>
            <a:endParaRPr lang="en-US" sz="1600"/>
          </a:p>
          <a:p>
            <a:pPr marL="742950" lvl="1" indent="-182880" defTabSz="914400">
              <a:lnSpc>
                <a:spcPct val="90000"/>
              </a:lnSpc>
              <a:spcAft>
                <a:spcPts val="600"/>
              </a:spcAft>
              <a:buClr>
                <a:schemeClr val="accent1">
                  <a:lumMod val="75000"/>
                </a:schemeClr>
              </a:buClr>
              <a:buSzPct val="85000"/>
              <a:buFont typeface="Wingdings" pitchFamily="2" charset="2"/>
              <a:buChar char="§"/>
            </a:pPr>
            <a:endParaRPr lang="en-US" sz="160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849887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r>
              <a:rPr lang="en-US" sz="1400" dirty="0"/>
              <a:t>36. For each doctor, display their id, full name, and the first and last admission date they attended. </a:t>
            </a:r>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7CCEC4F1-0365-BA78-D335-D9FF81523BFC}"/>
              </a:ext>
            </a:extLst>
          </p:cNvPr>
          <p:cNvPicPr>
            <a:picLocks noChangeAspect="1"/>
          </p:cNvPicPr>
          <p:nvPr/>
        </p:nvPicPr>
        <p:blipFill>
          <a:blip r:embed="rId6"/>
          <a:stretch>
            <a:fillRect/>
          </a:stretch>
        </p:blipFill>
        <p:spPr>
          <a:xfrm>
            <a:off x="3417337" y="2574834"/>
            <a:ext cx="5357324" cy="1501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AF42ED69-F451-47D0-02C8-66CE2C68B42B}"/>
              </a:ext>
            </a:extLst>
          </p:cNvPr>
          <p:cNvPicPr>
            <a:picLocks/>
          </p:cNvPicPr>
          <p:nvPr/>
        </p:nvPicPr>
        <p:blipFill>
          <a:blip r:embed="rId7"/>
          <a:stretch>
            <a:fillRect/>
          </a:stretch>
        </p:blipFill>
        <p:spPr>
          <a:xfrm>
            <a:off x="2827019" y="4283166"/>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46952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r>
              <a:rPr lang="en-US" sz="1400" dirty="0"/>
              <a:t>37. Display the total amount of patients for each province. Order by descending.</a:t>
            </a:r>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C5036808-BC99-D985-911E-7808BDFC7FFF}"/>
              </a:ext>
            </a:extLst>
          </p:cNvPr>
          <p:cNvPicPr>
            <a:picLocks noChangeAspect="1"/>
          </p:cNvPicPr>
          <p:nvPr/>
        </p:nvPicPr>
        <p:blipFill>
          <a:blip r:embed="rId6"/>
          <a:stretch>
            <a:fillRect/>
          </a:stretch>
        </p:blipFill>
        <p:spPr>
          <a:xfrm>
            <a:off x="3424958" y="2800295"/>
            <a:ext cx="5342083" cy="1257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33D56A19-EBB7-A4F3-120C-32D1DC120035}"/>
              </a:ext>
            </a:extLst>
          </p:cNvPr>
          <p:cNvPicPr>
            <a:picLocks/>
          </p:cNvPicPr>
          <p:nvPr/>
        </p:nvPicPr>
        <p:blipFill>
          <a:blip r:embed="rId7"/>
          <a:stretch>
            <a:fillRect/>
          </a:stretch>
        </p:blipFill>
        <p:spPr>
          <a:xfrm>
            <a:off x="2827019" y="4283165"/>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8660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r>
              <a:rPr lang="en-US" sz="1400" dirty="0"/>
              <a:t>38. For every admission, display the patient's full name, their admission diagnosis, and their doctor's full name who diagnosed their problem.</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C45489DF-CC5F-3C54-0443-D0749DC0EA05}"/>
              </a:ext>
            </a:extLst>
          </p:cNvPr>
          <p:cNvPicPr>
            <a:picLocks noChangeAspect="1"/>
          </p:cNvPicPr>
          <p:nvPr/>
        </p:nvPicPr>
        <p:blipFill>
          <a:blip r:embed="rId6"/>
          <a:stretch>
            <a:fillRect/>
          </a:stretch>
        </p:blipFill>
        <p:spPr>
          <a:xfrm>
            <a:off x="3120131" y="2792673"/>
            <a:ext cx="5951736" cy="1265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746964B3-2090-8741-6DCB-1697083CB964}"/>
              </a:ext>
            </a:extLst>
          </p:cNvPr>
          <p:cNvPicPr>
            <a:picLocks/>
          </p:cNvPicPr>
          <p:nvPr/>
        </p:nvPicPr>
        <p:blipFill>
          <a:blip r:embed="rId7"/>
          <a:stretch>
            <a:fillRect/>
          </a:stretch>
        </p:blipFill>
        <p:spPr>
          <a:xfrm>
            <a:off x="2827019" y="4337453"/>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6709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r>
              <a:rPr lang="en-US" sz="1400" dirty="0"/>
              <a:t>39. Display the first name, last name and number of duplicate patients based on their first name and last name. Ex: A patient with an identical name can be considered a duplicate.</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218C4987-A86E-9E81-6A58-1D1A76B399A7}"/>
              </a:ext>
            </a:extLst>
          </p:cNvPr>
          <p:cNvPicPr>
            <a:picLocks noChangeAspect="1"/>
          </p:cNvPicPr>
          <p:nvPr/>
        </p:nvPicPr>
        <p:blipFill>
          <a:blip r:embed="rId6"/>
          <a:stretch>
            <a:fillRect/>
          </a:stretch>
        </p:blipFill>
        <p:spPr>
          <a:xfrm>
            <a:off x="4583297" y="2563435"/>
            <a:ext cx="2751728" cy="15264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86D9B98A-75EE-BE4F-A87E-9AA3480391CA}"/>
              </a:ext>
            </a:extLst>
          </p:cNvPr>
          <p:cNvPicPr>
            <a:picLocks/>
          </p:cNvPicPr>
          <p:nvPr/>
        </p:nvPicPr>
        <p:blipFill>
          <a:blip r:embed="rId7"/>
          <a:stretch>
            <a:fillRect/>
          </a:stretch>
        </p:blipFill>
        <p:spPr>
          <a:xfrm>
            <a:off x="2827019" y="4283165"/>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2864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r>
              <a:rPr lang="en-US" sz="1400" dirty="0"/>
              <a:t>40. Display patient's full name, height in the unit's feet rounded to 1 decimal, weight in the unit pounds rounded to 0 decimals, </a:t>
            </a:r>
            <a:r>
              <a:rPr lang="en-US" sz="1400" dirty="0" err="1"/>
              <a:t>birth_date</a:t>
            </a:r>
            <a:r>
              <a:rPr lang="en-US" sz="1400" dirty="0"/>
              <a:t>, gender non abbreviated. Convert CM to feet by dividing by 30.48. Convert KG to pounds by multiplying by 2.205.</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4" name="Picture 3">
            <a:extLst>
              <a:ext uri="{FF2B5EF4-FFF2-40B4-BE49-F238E27FC236}">
                <a16:creationId xmlns:a16="http://schemas.microsoft.com/office/drawing/2014/main" id="{AE6D36C4-3D92-6C52-73A2-7003B8AF12DD}"/>
              </a:ext>
            </a:extLst>
          </p:cNvPr>
          <p:cNvPicPr>
            <a:picLocks noChangeAspect="1"/>
          </p:cNvPicPr>
          <p:nvPr/>
        </p:nvPicPr>
        <p:blipFill>
          <a:blip r:embed="rId6"/>
          <a:stretch>
            <a:fillRect/>
          </a:stretch>
        </p:blipFill>
        <p:spPr>
          <a:xfrm>
            <a:off x="4120395" y="2608931"/>
            <a:ext cx="3951207" cy="1350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E263C445-B3BD-2866-63CB-0E72F94F0967}"/>
              </a:ext>
            </a:extLst>
          </p:cNvPr>
          <p:cNvPicPr>
            <a:picLocks/>
          </p:cNvPicPr>
          <p:nvPr/>
        </p:nvPicPr>
        <p:blipFill>
          <a:blip r:embed="rId7"/>
          <a:stretch>
            <a:fillRect/>
          </a:stretch>
        </p:blipFill>
        <p:spPr>
          <a:xfrm>
            <a:off x="2848053"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4715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r>
              <a:rPr lang="en-US" sz="1400" dirty="0"/>
              <a:t>41. Show </a:t>
            </a:r>
            <a:r>
              <a:rPr lang="en-US" sz="1400" dirty="0" err="1"/>
              <a:t>patient_id</a:t>
            </a:r>
            <a:r>
              <a:rPr lang="en-US" sz="1400" dirty="0"/>
              <a:t>, </a:t>
            </a:r>
            <a:r>
              <a:rPr lang="en-US" sz="1400" dirty="0" err="1"/>
              <a:t>first_name</a:t>
            </a:r>
            <a:r>
              <a:rPr lang="en-US" sz="1400" dirty="0"/>
              <a:t>, </a:t>
            </a:r>
            <a:r>
              <a:rPr lang="en-US" sz="1400" dirty="0" err="1"/>
              <a:t>last_name</a:t>
            </a:r>
            <a:r>
              <a:rPr lang="en-US" sz="1400" dirty="0"/>
              <a:t> from patients whose does not have any records in the admissions table. (Their </a:t>
            </a:r>
            <a:r>
              <a:rPr lang="en-US" sz="1400" dirty="0" err="1"/>
              <a:t>patient_id</a:t>
            </a:r>
            <a:r>
              <a:rPr lang="en-US" sz="1400" dirty="0"/>
              <a:t> does not exist in any </a:t>
            </a:r>
            <a:r>
              <a:rPr lang="en-US" sz="1400" dirty="0" err="1"/>
              <a:t>admissions.patient_id</a:t>
            </a:r>
            <a:r>
              <a:rPr lang="en-US" sz="1400" dirty="0"/>
              <a:t> rows.)</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Medium</a:t>
            </a:r>
            <a:endParaRPr lang="en-US" b="1" dirty="0">
              <a:solidFill>
                <a:schemeClr val="tx1"/>
              </a:solidFill>
            </a:endParaRPr>
          </a:p>
        </p:txBody>
      </p:sp>
      <p:pic>
        <p:nvPicPr>
          <p:cNvPr id="6" name="Picture 5">
            <a:extLst>
              <a:ext uri="{FF2B5EF4-FFF2-40B4-BE49-F238E27FC236}">
                <a16:creationId xmlns:a16="http://schemas.microsoft.com/office/drawing/2014/main" id="{0B6217FB-F4C2-21D9-B6E4-F2E1876D7D7E}"/>
              </a:ext>
            </a:extLst>
          </p:cNvPr>
          <p:cNvPicPr>
            <a:picLocks noChangeAspect="1"/>
          </p:cNvPicPr>
          <p:nvPr/>
        </p:nvPicPr>
        <p:blipFill>
          <a:blip r:embed="rId6"/>
          <a:stretch>
            <a:fillRect/>
          </a:stretch>
        </p:blipFill>
        <p:spPr>
          <a:xfrm>
            <a:off x="5124373" y="2699492"/>
            <a:ext cx="1943252" cy="1448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8E0F05D-672B-2AEB-8953-81442C43B910}"/>
              </a:ext>
            </a:extLst>
          </p:cNvPr>
          <p:cNvPicPr>
            <a:picLocks/>
          </p:cNvPicPr>
          <p:nvPr/>
        </p:nvPicPr>
        <p:blipFill>
          <a:blip r:embed="rId7"/>
          <a:stretch>
            <a:fillRect/>
          </a:stretch>
        </p:blipFill>
        <p:spPr>
          <a:xfrm>
            <a:off x="2645039" y="4283166"/>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18079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42. Show all of the patients grouped into weight groups. Show the total amount of patients in each weight group. Order the list by the weight group descending. For example, if they weight 100 to 109, they are placed in the 100-weight group, 110-119 = 110 weight group, etc.</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4" name="Picture 3">
            <a:extLst>
              <a:ext uri="{FF2B5EF4-FFF2-40B4-BE49-F238E27FC236}">
                <a16:creationId xmlns:a16="http://schemas.microsoft.com/office/drawing/2014/main" id="{4AD1563F-FA95-505C-B8C2-B1E6031EDADB}"/>
              </a:ext>
            </a:extLst>
          </p:cNvPr>
          <p:cNvPicPr>
            <a:picLocks noChangeAspect="1"/>
          </p:cNvPicPr>
          <p:nvPr/>
        </p:nvPicPr>
        <p:blipFill>
          <a:blip r:embed="rId6"/>
          <a:stretch>
            <a:fillRect/>
          </a:stretch>
        </p:blipFill>
        <p:spPr>
          <a:xfrm>
            <a:off x="4244177" y="2741443"/>
            <a:ext cx="3703641" cy="1165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A3A7C3D7-7FBF-7678-23D0-3B8B92C2DC60}"/>
              </a:ext>
            </a:extLst>
          </p:cNvPr>
          <p:cNvPicPr>
            <a:picLocks/>
          </p:cNvPicPr>
          <p:nvPr/>
        </p:nvPicPr>
        <p:blipFill>
          <a:blip r:embed="rId7"/>
          <a:stretch>
            <a:fillRect/>
          </a:stretch>
        </p:blipFill>
        <p:spPr>
          <a:xfrm>
            <a:off x="2827018"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11885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43. Show </a:t>
            </a:r>
            <a:r>
              <a:rPr lang="en-US" sz="1400" kern="1200" dirty="0" err="1">
                <a:solidFill>
                  <a:schemeClr val="tx1"/>
                </a:solidFill>
                <a:latin typeface="+mn-lt"/>
                <a:ea typeface="+mn-ea"/>
                <a:cs typeface="+mn-cs"/>
              </a:rPr>
              <a:t>patient_id</a:t>
            </a:r>
            <a:r>
              <a:rPr lang="en-US" sz="1400" kern="1200" dirty="0">
                <a:solidFill>
                  <a:schemeClr val="tx1"/>
                </a:solidFill>
                <a:latin typeface="+mn-lt"/>
                <a:ea typeface="+mn-ea"/>
                <a:cs typeface="+mn-cs"/>
              </a:rPr>
              <a:t>, weight, height, isObese from the patients table. Display isObese as a </a:t>
            </a:r>
            <a:r>
              <a:rPr lang="en-US" sz="1400" kern="1200" dirty="0" err="1">
                <a:solidFill>
                  <a:schemeClr val="tx1"/>
                </a:solidFill>
                <a:latin typeface="+mn-lt"/>
                <a:ea typeface="+mn-ea"/>
                <a:cs typeface="+mn-cs"/>
              </a:rPr>
              <a:t>boolean</a:t>
            </a:r>
            <a:r>
              <a:rPr lang="en-US" sz="1400" kern="1200" dirty="0">
                <a:solidFill>
                  <a:schemeClr val="tx1"/>
                </a:solidFill>
                <a:latin typeface="+mn-lt"/>
                <a:ea typeface="+mn-ea"/>
                <a:cs typeface="+mn-cs"/>
              </a:rPr>
              <a:t> 0 or 1. Obese is defined as weight(kg)/(height(m)2) &gt;= 30. </a:t>
            </a:r>
            <a:r>
              <a:rPr lang="en-US" sz="1400" dirty="0"/>
              <a:t>W</a:t>
            </a:r>
            <a:r>
              <a:rPr lang="en-US" sz="1400" kern="1200" dirty="0">
                <a:solidFill>
                  <a:schemeClr val="tx1"/>
                </a:solidFill>
                <a:latin typeface="+mn-lt"/>
                <a:ea typeface="+mn-ea"/>
                <a:cs typeface="+mn-cs"/>
              </a:rPr>
              <a:t>eight is in units kg, height is in units cm.</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6" name="Picture 5">
            <a:extLst>
              <a:ext uri="{FF2B5EF4-FFF2-40B4-BE49-F238E27FC236}">
                <a16:creationId xmlns:a16="http://schemas.microsoft.com/office/drawing/2014/main" id="{D83F7817-BB80-802A-3DA1-029334FBF3F7}"/>
              </a:ext>
            </a:extLst>
          </p:cNvPr>
          <p:cNvPicPr>
            <a:picLocks noChangeAspect="1"/>
          </p:cNvPicPr>
          <p:nvPr/>
        </p:nvPicPr>
        <p:blipFill>
          <a:blip r:embed="rId6"/>
          <a:stretch>
            <a:fillRect/>
          </a:stretch>
        </p:blipFill>
        <p:spPr>
          <a:xfrm>
            <a:off x="3771260" y="2672558"/>
            <a:ext cx="4649478" cy="1379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4A29E1C7-1AA0-E928-451B-861E0F5AD5DB}"/>
              </a:ext>
            </a:extLst>
          </p:cNvPr>
          <p:cNvPicPr>
            <a:picLocks/>
          </p:cNvPicPr>
          <p:nvPr/>
        </p:nvPicPr>
        <p:blipFill>
          <a:blip r:embed="rId7"/>
          <a:stretch>
            <a:fillRect/>
          </a:stretch>
        </p:blipFill>
        <p:spPr>
          <a:xfrm>
            <a:off x="2805987" y="4337453"/>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3981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kern="1200" dirty="0">
                <a:solidFill>
                  <a:schemeClr val="tx1"/>
                </a:solidFill>
                <a:latin typeface="+mn-lt"/>
                <a:ea typeface="+mn-ea"/>
                <a:cs typeface="+mn-cs"/>
              </a:rPr>
              <a:t>44. Show </a:t>
            </a:r>
            <a:r>
              <a:rPr lang="en-US" sz="1400" kern="1200" dirty="0" err="1">
                <a:solidFill>
                  <a:schemeClr val="tx1"/>
                </a:solidFill>
                <a:latin typeface="+mn-lt"/>
                <a:ea typeface="+mn-ea"/>
                <a:cs typeface="+mn-cs"/>
              </a:rPr>
              <a:t>patient_id</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first_name</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last_name</a:t>
            </a:r>
            <a:r>
              <a:rPr lang="en-US" sz="1400" kern="1200" dirty="0">
                <a:solidFill>
                  <a:schemeClr val="tx1"/>
                </a:solidFill>
                <a:latin typeface="+mn-lt"/>
                <a:ea typeface="+mn-ea"/>
                <a:cs typeface="+mn-cs"/>
              </a:rPr>
              <a:t>, and attending doctor's specialty. Show only the patients who has a diagnosis as 'Epilepsy' and the doctor's first name is 'Lisa'</a:t>
            </a:r>
          </a:p>
          <a:p>
            <a:pPr algn="l"/>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4" name="Picture 3">
            <a:extLst>
              <a:ext uri="{FF2B5EF4-FFF2-40B4-BE49-F238E27FC236}">
                <a16:creationId xmlns:a16="http://schemas.microsoft.com/office/drawing/2014/main" id="{0C1C8440-BE4C-1DD4-38C3-8FD5F6E922D3}"/>
              </a:ext>
            </a:extLst>
          </p:cNvPr>
          <p:cNvPicPr>
            <a:picLocks noChangeAspect="1"/>
          </p:cNvPicPr>
          <p:nvPr/>
        </p:nvPicPr>
        <p:blipFill>
          <a:blip r:embed="rId6"/>
          <a:stretch>
            <a:fillRect/>
          </a:stretch>
        </p:blipFill>
        <p:spPr>
          <a:xfrm>
            <a:off x="4308627" y="2712955"/>
            <a:ext cx="3574746" cy="1234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859ACB18-B7A1-6C11-2B39-6CF39E0A16A4}"/>
              </a:ext>
            </a:extLst>
          </p:cNvPr>
          <p:cNvPicPr>
            <a:picLocks noChangeAspect="1"/>
          </p:cNvPicPr>
          <p:nvPr/>
        </p:nvPicPr>
        <p:blipFill>
          <a:blip r:embed="rId7"/>
          <a:stretch>
            <a:fillRect/>
          </a:stretch>
        </p:blipFill>
        <p:spPr>
          <a:xfrm>
            <a:off x="1656964" y="4337453"/>
            <a:ext cx="8878069" cy="739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3550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000" kern="1200" dirty="0">
                <a:solidFill>
                  <a:schemeClr val="tx1"/>
                </a:solidFill>
                <a:latin typeface="+mn-lt"/>
                <a:ea typeface="+mn-ea"/>
                <a:cs typeface="+mn-cs"/>
              </a:rPr>
              <a:t>45. All patients who have gone through admissions, can see their medical documents on our site. Those patients are given a temporary password after their first admission. Show the </a:t>
            </a:r>
            <a:r>
              <a:rPr lang="en-US" sz="1000" kern="1200" dirty="0" err="1">
                <a:solidFill>
                  <a:schemeClr val="tx1"/>
                </a:solidFill>
                <a:latin typeface="+mn-lt"/>
                <a:ea typeface="+mn-ea"/>
                <a:cs typeface="+mn-cs"/>
              </a:rPr>
              <a:t>patient_id</a:t>
            </a:r>
            <a:r>
              <a:rPr lang="en-US" sz="1000" kern="1200" dirty="0">
                <a:solidFill>
                  <a:schemeClr val="tx1"/>
                </a:solidFill>
                <a:latin typeface="+mn-lt"/>
                <a:ea typeface="+mn-ea"/>
                <a:cs typeface="+mn-cs"/>
              </a:rPr>
              <a:t> and </a:t>
            </a:r>
            <a:r>
              <a:rPr lang="en-US" sz="1000" kern="1200" dirty="0" err="1">
                <a:solidFill>
                  <a:schemeClr val="tx1"/>
                </a:solidFill>
                <a:latin typeface="+mn-lt"/>
                <a:ea typeface="+mn-ea"/>
                <a:cs typeface="+mn-cs"/>
              </a:rPr>
              <a:t>temp_password</a:t>
            </a:r>
            <a:r>
              <a:rPr lang="en-US" sz="1000" kern="1200" dirty="0">
                <a:solidFill>
                  <a:schemeClr val="tx1"/>
                </a:solidFill>
                <a:latin typeface="+mn-lt"/>
                <a:ea typeface="+mn-ea"/>
                <a:cs typeface="+mn-cs"/>
              </a:rPr>
              <a:t>. The password must be the following, in order:</a:t>
            </a:r>
          </a:p>
          <a:p>
            <a:pPr algn="l"/>
            <a:r>
              <a:rPr lang="en-US" sz="1000" kern="1200" dirty="0">
                <a:solidFill>
                  <a:schemeClr val="tx1"/>
                </a:solidFill>
                <a:latin typeface="+mn-lt"/>
                <a:ea typeface="+mn-ea"/>
                <a:cs typeface="+mn-cs"/>
              </a:rPr>
              <a:t>1. </a:t>
            </a:r>
            <a:r>
              <a:rPr lang="en-US" sz="1000" kern="1200" dirty="0" err="1">
                <a:solidFill>
                  <a:schemeClr val="tx1"/>
                </a:solidFill>
                <a:latin typeface="+mn-lt"/>
                <a:ea typeface="+mn-ea"/>
                <a:cs typeface="+mn-cs"/>
              </a:rPr>
              <a:t>patient_id</a:t>
            </a:r>
            <a:endParaRPr lang="en-US" sz="1000" kern="1200" dirty="0">
              <a:solidFill>
                <a:schemeClr val="tx1"/>
              </a:solidFill>
              <a:latin typeface="+mn-lt"/>
              <a:ea typeface="+mn-ea"/>
              <a:cs typeface="+mn-cs"/>
            </a:endParaRPr>
          </a:p>
          <a:p>
            <a:pPr algn="l"/>
            <a:r>
              <a:rPr lang="en-US" sz="1000" kern="1200" dirty="0">
                <a:solidFill>
                  <a:schemeClr val="tx1"/>
                </a:solidFill>
                <a:latin typeface="+mn-lt"/>
                <a:ea typeface="+mn-ea"/>
                <a:cs typeface="+mn-cs"/>
              </a:rPr>
              <a:t>2. the numerical length of patient's </a:t>
            </a:r>
            <a:r>
              <a:rPr lang="en-US" sz="1000" kern="1200" dirty="0" err="1">
                <a:solidFill>
                  <a:schemeClr val="tx1"/>
                </a:solidFill>
                <a:latin typeface="+mn-lt"/>
                <a:ea typeface="+mn-ea"/>
                <a:cs typeface="+mn-cs"/>
              </a:rPr>
              <a:t>last_name</a:t>
            </a:r>
            <a:endParaRPr lang="en-US" sz="1000" kern="1200" dirty="0">
              <a:solidFill>
                <a:schemeClr val="tx1"/>
              </a:solidFill>
              <a:latin typeface="+mn-lt"/>
              <a:ea typeface="+mn-ea"/>
              <a:cs typeface="+mn-cs"/>
            </a:endParaRPr>
          </a:p>
          <a:p>
            <a:pPr algn="l"/>
            <a:r>
              <a:rPr lang="en-US" sz="1000" kern="1200" dirty="0">
                <a:solidFill>
                  <a:schemeClr val="tx1"/>
                </a:solidFill>
                <a:latin typeface="+mn-lt"/>
                <a:ea typeface="+mn-ea"/>
                <a:cs typeface="+mn-cs"/>
              </a:rPr>
              <a:t>3. year of patient's </a:t>
            </a:r>
            <a:r>
              <a:rPr lang="en-US" sz="1000" kern="1200" dirty="0" err="1">
                <a:solidFill>
                  <a:schemeClr val="tx1"/>
                </a:solidFill>
                <a:latin typeface="+mn-lt"/>
                <a:ea typeface="+mn-ea"/>
                <a:cs typeface="+mn-cs"/>
              </a:rPr>
              <a:t>birth_date</a:t>
            </a:r>
            <a:endParaRPr lang="en-US" sz="10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6" name="Picture 5">
            <a:extLst>
              <a:ext uri="{FF2B5EF4-FFF2-40B4-BE49-F238E27FC236}">
                <a16:creationId xmlns:a16="http://schemas.microsoft.com/office/drawing/2014/main" id="{DC26E3F2-4EE1-DD3D-369C-9CF04C7C19DF}"/>
              </a:ext>
            </a:extLst>
          </p:cNvPr>
          <p:cNvPicPr>
            <a:picLocks noChangeAspect="1"/>
          </p:cNvPicPr>
          <p:nvPr/>
        </p:nvPicPr>
        <p:blipFill>
          <a:blip r:embed="rId6"/>
          <a:stretch>
            <a:fillRect/>
          </a:stretch>
        </p:blipFill>
        <p:spPr>
          <a:xfrm>
            <a:off x="2430460" y="2869423"/>
            <a:ext cx="7331075" cy="914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2DA72CC7-0051-9AD7-1DA7-A18AF4882DBD}"/>
              </a:ext>
            </a:extLst>
          </p:cNvPr>
          <p:cNvPicPr>
            <a:picLocks/>
          </p:cNvPicPr>
          <p:nvPr/>
        </p:nvPicPr>
        <p:blipFill>
          <a:blip r:embed="rId7"/>
          <a:stretch>
            <a:fillRect/>
          </a:stretch>
        </p:blipFill>
        <p:spPr>
          <a:xfrm>
            <a:off x="2827018" y="4283165"/>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678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kern="1200">
                <a:solidFill>
                  <a:schemeClr val="tx1"/>
                </a:solidFill>
                <a:latin typeface="+mn-lt"/>
                <a:ea typeface="+mn-ea"/>
                <a:cs typeface="+mn-cs"/>
              </a:rPr>
              <a:t>1. Show the first name, last name, and gender of patients whose gender is “M”.</a:t>
            </a:r>
            <a:endParaRPr lang="en-US"/>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pic>
        <p:nvPicPr>
          <p:cNvPr id="7" name="Picture 6" descr="A screen shot of a computer&#10;&#10;Description automatically generated">
            <a:extLst>
              <a:ext uri="{FF2B5EF4-FFF2-40B4-BE49-F238E27FC236}">
                <a16:creationId xmlns:a16="http://schemas.microsoft.com/office/drawing/2014/main" id="{D9679D11-1C70-32DF-DF15-0E5CEFE89DA1}"/>
              </a:ext>
            </a:extLst>
          </p:cNvPr>
          <p:cNvPicPr>
            <a:picLocks noChangeAspect="1"/>
          </p:cNvPicPr>
          <p:nvPr/>
        </p:nvPicPr>
        <p:blipFill>
          <a:blip r:embed="rId6"/>
          <a:stretch>
            <a:fillRect/>
          </a:stretch>
        </p:blipFill>
        <p:spPr>
          <a:xfrm>
            <a:off x="5038932" y="2689103"/>
            <a:ext cx="2114131" cy="12769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A screenshot of a computer&#10;&#10;Description automatically generated">
            <a:extLst>
              <a:ext uri="{FF2B5EF4-FFF2-40B4-BE49-F238E27FC236}">
                <a16:creationId xmlns:a16="http://schemas.microsoft.com/office/drawing/2014/main" id="{9C5B46C4-24B1-682D-215B-BEC452E6AB06}"/>
              </a:ext>
            </a:extLst>
          </p:cNvPr>
          <p:cNvPicPr preferRelativeResize="0">
            <a:picLocks/>
          </p:cNvPicPr>
          <p:nvPr/>
        </p:nvPicPr>
        <p:blipFill>
          <a:blip r:embed="rId7"/>
          <a:stretch>
            <a:fillRect/>
          </a:stretch>
        </p:blipFill>
        <p:spPr>
          <a:xfrm>
            <a:off x="2827017" y="4337453"/>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Easy</a:t>
            </a:r>
            <a:endParaRPr lang="en-US" b="1" dirty="0">
              <a:solidFill>
                <a:schemeClr val="tx1"/>
              </a:solidFill>
            </a:endParaRPr>
          </a:p>
        </p:txBody>
      </p:sp>
    </p:spTree>
    <p:extLst>
      <p:ext uri="{BB962C8B-B14F-4D97-AF65-F5344CB8AC3E}">
        <p14:creationId xmlns:p14="http://schemas.microsoft.com/office/powerpoint/2010/main" val="4087977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dirty="0"/>
              <a:t>46. Each admission costs $50 for patients without insurance, and $10 for patients with insurance. All patients with an even </a:t>
            </a:r>
            <a:r>
              <a:rPr lang="en-US" sz="1400" dirty="0" err="1"/>
              <a:t>patient_id</a:t>
            </a:r>
            <a:r>
              <a:rPr lang="en-US" sz="1400" dirty="0"/>
              <a:t> have insurance. Give each patient a 'Yes' if they have insurance, and a 'No' if they don't have insurance. Add up the </a:t>
            </a:r>
            <a:r>
              <a:rPr lang="en-US" sz="1400" dirty="0" err="1"/>
              <a:t>admission_total</a:t>
            </a:r>
            <a:r>
              <a:rPr lang="en-US" sz="1400" dirty="0"/>
              <a:t> cost for each </a:t>
            </a:r>
            <a:r>
              <a:rPr lang="en-US" sz="1400" dirty="0" err="1"/>
              <a:t>has_insurance</a:t>
            </a:r>
            <a:r>
              <a:rPr lang="en-US" sz="1400" dirty="0"/>
              <a:t> group.</a:t>
            </a:r>
          </a:p>
          <a:p>
            <a:pPr algn="l"/>
            <a:endParaRPr lang="en-US" sz="1400" dirty="0"/>
          </a:p>
          <a:p>
            <a:pPr algn="l"/>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4" name="Picture 3">
            <a:extLst>
              <a:ext uri="{FF2B5EF4-FFF2-40B4-BE49-F238E27FC236}">
                <a16:creationId xmlns:a16="http://schemas.microsoft.com/office/drawing/2014/main" id="{C0E9E4BA-12D4-060D-8B2E-6A4CFEC8916B}"/>
              </a:ext>
            </a:extLst>
          </p:cNvPr>
          <p:cNvPicPr>
            <a:picLocks noChangeAspect="1"/>
          </p:cNvPicPr>
          <p:nvPr/>
        </p:nvPicPr>
        <p:blipFill>
          <a:blip r:embed="rId6"/>
          <a:stretch>
            <a:fillRect/>
          </a:stretch>
        </p:blipFill>
        <p:spPr>
          <a:xfrm>
            <a:off x="4635642" y="2691688"/>
            <a:ext cx="2920715" cy="1280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10C18238-9E59-4502-3932-D515E38AADA6}"/>
              </a:ext>
            </a:extLst>
          </p:cNvPr>
          <p:cNvPicPr>
            <a:picLocks/>
          </p:cNvPicPr>
          <p:nvPr/>
        </p:nvPicPr>
        <p:blipFill rotWithShape="1">
          <a:blip r:embed="rId7"/>
          <a:srcRect r="28528"/>
          <a:stretch/>
        </p:blipFill>
        <p:spPr>
          <a:xfrm>
            <a:off x="3013401" y="4285028"/>
            <a:ext cx="6372612" cy="784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1337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dirty="0"/>
              <a:t>47. Show the provinces that has more patients identified as 'M' than 'F'. Must only show full </a:t>
            </a:r>
            <a:r>
              <a:rPr lang="en-US" sz="1400" dirty="0" err="1"/>
              <a:t>province_name</a:t>
            </a:r>
            <a:r>
              <a:rPr lang="en-US" sz="1400" dirty="0"/>
              <a:t>.</a:t>
            </a:r>
          </a:p>
          <a:p>
            <a:pPr algn="l"/>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6" name="Picture 5">
            <a:extLst>
              <a:ext uri="{FF2B5EF4-FFF2-40B4-BE49-F238E27FC236}">
                <a16:creationId xmlns:a16="http://schemas.microsoft.com/office/drawing/2014/main" id="{2BCFBF02-E68D-7441-8052-C14EC8830178}"/>
              </a:ext>
            </a:extLst>
          </p:cNvPr>
          <p:cNvPicPr>
            <a:picLocks noChangeAspect="1"/>
          </p:cNvPicPr>
          <p:nvPr/>
        </p:nvPicPr>
        <p:blipFill>
          <a:blip r:embed="rId6"/>
          <a:stretch>
            <a:fillRect/>
          </a:stretch>
        </p:blipFill>
        <p:spPr>
          <a:xfrm>
            <a:off x="3016143" y="2861498"/>
            <a:ext cx="6159714" cy="10449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F6D68633-0A62-CF9C-5959-EFE2D3FE6342}"/>
              </a:ext>
            </a:extLst>
          </p:cNvPr>
          <p:cNvPicPr>
            <a:picLocks/>
          </p:cNvPicPr>
          <p:nvPr/>
        </p:nvPicPr>
        <p:blipFill>
          <a:blip r:embed="rId7"/>
          <a:stretch>
            <a:fillRect/>
          </a:stretch>
        </p:blipFill>
        <p:spPr>
          <a:xfrm>
            <a:off x="2827019" y="4285028"/>
            <a:ext cx="6537960" cy="17587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64303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dirty="0"/>
              <a:t>48. Sort the province names in ascending order in such a way that the province 'Ontario' is always on top.</a:t>
            </a:r>
          </a:p>
          <a:p>
            <a:pPr algn="l"/>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7" name="Picture 6">
            <a:extLst>
              <a:ext uri="{FF2B5EF4-FFF2-40B4-BE49-F238E27FC236}">
                <a16:creationId xmlns:a16="http://schemas.microsoft.com/office/drawing/2014/main" id="{AADAE9CA-6B1F-42E8-C4C5-F53CFF199DBC}"/>
              </a:ext>
            </a:extLst>
          </p:cNvPr>
          <p:cNvPicPr>
            <a:picLocks noChangeAspect="1"/>
          </p:cNvPicPr>
          <p:nvPr/>
        </p:nvPicPr>
        <p:blipFill>
          <a:blip r:embed="rId6"/>
          <a:stretch>
            <a:fillRect/>
          </a:stretch>
        </p:blipFill>
        <p:spPr>
          <a:xfrm>
            <a:off x="3762734" y="2862907"/>
            <a:ext cx="3139712" cy="883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34819D9-7570-55BF-AABA-61B4B1A6D04A}"/>
              </a:ext>
            </a:extLst>
          </p:cNvPr>
          <p:cNvPicPr>
            <a:picLocks/>
          </p:cNvPicPr>
          <p:nvPr/>
        </p:nvPicPr>
        <p:blipFill>
          <a:blip r:embed="rId7"/>
          <a:stretch>
            <a:fillRect/>
          </a:stretch>
        </p:blipFill>
        <p:spPr>
          <a:xfrm>
            <a:off x="2063610"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60384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dirty="0"/>
              <a:t>49. We are looking for a specific patient. Pull all columns for the patient who matches the following criteria. </a:t>
            </a:r>
            <a:r>
              <a:rPr lang="en-US" sz="1400" dirty="0" err="1"/>
              <a:t>First_name</a:t>
            </a:r>
            <a:r>
              <a:rPr lang="en-US" sz="1400" dirty="0"/>
              <a:t> contains an 'r' after the first two letters. Identifies their gender as ‘F’. Born in February, May, or December. Their weight would be between 60kg and 80kg. Their </a:t>
            </a:r>
            <a:r>
              <a:rPr lang="en-US" sz="1400" dirty="0" err="1"/>
              <a:t>patient_id</a:t>
            </a:r>
            <a:r>
              <a:rPr lang="en-US" sz="1400" dirty="0"/>
              <a:t> is an odd number. They are from the city 'Kingston'</a:t>
            </a:r>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endParaRPr lang="en-US" sz="1504" b="1" dirty="0"/>
          </a:p>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4" name="Picture 3">
            <a:extLst>
              <a:ext uri="{FF2B5EF4-FFF2-40B4-BE49-F238E27FC236}">
                <a16:creationId xmlns:a16="http://schemas.microsoft.com/office/drawing/2014/main" id="{442E2382-4398-1F8B-DD6C-0937C7C11E85}"/>
              </a:ext>
            </a:extLst>
          </p:cNvPr>
          <p:cNvPicPr>
            <a:picLocks noChangeAspect="1"/>
          </p:cNvPicPr>
          <p:nvPr/>
        </p:nvPicPr>
        <p:blipFill>
          <a:blip r:embed="rId6"/>
          <a:stretch>
            <a:fillRect/>
          </a:stretch>
        </p:blipFill>
        <p:spPr>
          <a:xfrm>
            <a:off x="4585258" y="2990109"/>
            <a:ext cx="3021479" cy="1294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C7B0AC97-8388-A8B6-F20D-4E5C00FA45B4}"/>
              </a:ext>
            </a:extLst>
          </p:cNvPr>
          <p:cNvPicPr>
            <a:picLocks noChangeAspect="1"/>
          </p:cNvPicPr>
          <p:nvPr/>
        </p:nvPicPr>
        <p:blipFill>
          <a:blip r:embed="rId7"/>
          <a:stretch>
            <a:fillRect/>
          </a:stretch>
        </p:blipFill>
        <p:spPr>
          <a:xfrm>
            <a:off x="1653152" y="4797533"/>
            <a:ext cx="8885690" cy="510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4568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dirty="0"/>
              <a:t>50. Show the percent of patients that have 'M' as their gender. Round the answer to the nearest </a:t>
            </a:r>
            <a:r>
              <a:rPr lang="en-US" sz="1400" dirty="0" err="1"/>
              <a:t>hundreth</a:t>
            </a:r>
            <a:r>
              <a:rPr lang="en-US" sz="1400" dirty="0"/>
              <a:t> number and in percent form.</a:t>
            </a:r>
          </a:p>
          <a:p>
            <a:pPr algn="l"/>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4" name="Picture 3">
            <a:extLst>
              <a:ext uri="{FF2B5EF4-FFF2-40B4-BE49-F238E27FC236}">
                <a16:creationId xmlns:a16="http://schemas.microsoft.com/office/drawing/2014/main" id="{2BF56DD8-7415-4C6B-3E17-879A53EFA470}"/>
              </a:ext>
            </a:extLst>
          </p:cNvPr>
          <p:cNvPicPr>
            <a:picLocks noChangeAspect="1"/>
          </p:cNvPicPr>
          <p:nvPr/>
        </p:nvPicPr>
        <p:blipFill>
          <a:blip r:embed="rId6"/>
          <a:stretch>
            <a:fillRect/>
          </a:stretch>
        </p:blipFill>
        <p:spPr>
          <a:xfrm>
            <a:off x="4716644" y="2561151"/>
            <a:ext cx="2623175" cy="1782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D6772DF1-F6B7-0E46-4529-77C8C1E2DDD3}"/>
              </a:ext>
            </a:extLst>
          </p:cNvPr>
          <p:cNvPicPr>
            <a:picLocks noChangeAspect="1"/>
          </p:cNvPicPr>
          <p:nvPr/>
        </p:nvPicPr>
        <p:blipFill>
          <a:blip r:embed="rId7"/>
          <a:stretch>
            <a:fillRect/>
          </a:stretch>
        </p:blipFill>
        <p:spPr>
          <a:xfrm>
            <a:off x="5025297" y="4765087"/>
            <a:ext cx="2141406" cy="495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75612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dirty="0"/>
              <a:t>51. For each day display the total amount of admissions on that day. Display the amount changed from the previous date.</a:t>
            </a:r>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4" name="Picture 3">
            <a:extLst>
              <a:ext uri="{FF2B5EF4-FFF2-40B4-BE49-F238E27FC236}">
                <a16:creationId xmlns:a16="http://schemas.microsoft.com/office/drawing/2014/main" id="{44222069-95F9-1B2D-7B59-46DB1BCB8606}"/>
              </a:ext>
            </a:extLst>
          </p:cNvPr>
          <p:cNvPicPr>
            <a:picLocks noChangeAspect="1"/>
          </p:cNvPicPr>
          <p:nvPr/>
        </p:nvPicPr>
        <p:blipFill>
          <a:blip r:embed="rId6"/>
          <a:stretch>
            <a:fillRect/>
          </a:stretch>
        </p:blipFill>
        <p:spPr>
          <a:xfrm>
            <a:off x="2881795" y="2767313"/>
            <a:ext cx="6428407" cy="1114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9D3C696-29CC-CE8F-4C4F-35B0C175AA73}"/>
              </a:ext>
            </a:extLst>
          </p:cNvPr>
          <p:cNvPicPr>
            <a:picLocks/>
          </p:cNvPicPr>
          <p:nvPr/>
        </p:nvPicPr>
        <p:blipFill>
          <a:blip r:embed="rId7"/>
          <a:stretch>
            <a:fillRect/>
          </a:stretch>
        </p:blipFill>
        <p:spPr>
          <a:xfrm>
            <a:off x="2827018" y="4279257"/>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9248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algn="l"/>
            <a:r>
              <a:rPr lang="en-US" sz="1400" dirty="0"/>
              <a:t>52. We need a breakdown for the total amount of admissions each doctor has started each year. Show the </a:t>
            </a:r>
            <a:r>
              <a:rPr lang="en-US" sz="1400" dirty="0" err="1"/>
              <a:t>doctor_id</a:t>
            </a:r>
            <a:r>
              <a:rPr lang="en-US" sz="1400" dirty="0"/>
              <a:t>, </a:t>
            </a:r>
            <a:r>
              <a:rPr lang="en-US" sz="1400" dirty="0" err="1"/>
              <a:t>doctor_full_name</a:t>
            </a:r>
            <a:r>
              <a:rPr lang="en-US" sz="1400" dirty="0"/>
              <a:t>, specialty, year, </a:t>
            </a:r>
            <a:r>
              <a:rPr lang="en-US" sz="1400" dirty="0" err="1"/>
              <a:t>total_admissions</a:t>
            </a:r>
            <a:r>
              <a:rPr lang="en-US" sz="1400" dirty="0"/>
              <a:t> for that year.</a:t>
            </a:r>
          </a:p>
          <a:p>
            <a:pPr algn="l"/>
            <a:endParaRPr lang="en-US" sz="140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dirty="0">
                <a:solidFill>
                  <a:schemeClr val="tx1"/>
                </a:solidFill>
                <a:latin typeface="+mn-lt"/>
                <a:ea typeface="+mn-ea"/>
                <a:cs typeface="+mn-cs"/>
              </a:rPr>
              <a:t>Hard</a:t>
            </a:r>
            <a:endParaRPr lang="en-US" b="1" dirty="0">
              <a:solidFill>
                <a:schemeClr val="tx1"/>
              </a:solidFill>
            </a:endParaRPr>
          </a:p>
        </p:txBody>
      </p:sp>
      <p:pic>
        <p:nvPicPr>
          <p:cNvPr id="4" name="Picture 3">
            <a:extLst>
              <a:ext uri="{FF2B5EF4-FFF2-40B4-BE49-F238E27FC236}">
                <a16:creationId xmlns:a16="http://schemas.microsoft.com/office/drawing/2014/main" id="{A59F380B-D62E-2A96-5942-3D8084D1277A}"/>
              </a:ext>
            </a:extLst>
          </p:cNvPr>
          <p:cNvPicPr>
            <a:picLocks noChangeAspect="1"/>
          </p:cNvPicPr>
          <p:nvPr/>
        </p:nvPicPr>
        <p:blipFill>
          <a:blip r:embed="rId6"/>
          <a:stretch>
            <a:fillRect/>
          </a:stretch>
        </p:blipFill>
        <p:spPr>
          <a:xfrm>
            <a:off x="3920362" y="2494412"/>
            <a:ext cx="4351274" cy="1605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D50D919-EF31-5366-95D2-BB0DFDFB2B13}"/>
              </a:ext>
            </a:extLst>
          </p:cNvPr>
          <p:cNvPicPr>
            <a:picLocks/>
          </p:cNvPicPr>
          <p:nvPr/>
        </p:nvPicPr>
        <p:blipFill>
          <a:blip r:embed="rId7"/>
          <a:stretch>
            <a:fillRect/>
          </a:stretch>
        </p:blipFill>
        <p:spPr>
          <a:xfrm>
            <a:off x="2827019" y="4279392"/>
            <a:ext cx="6537960" cy="171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38268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0731-E00A-86DD-B404-9EA30FCF9F14}"/>
              </a:ext>
            </a:extLst>
          </p:cNvPr>
          <p:cNvSpPr>
            <a:spLocks noGrp="1"/>
          </p:cNvSpPr>
          <p:nvPr>
            <p:ph type="title"/>
          </p:nvPr>
        </p:nvSpPr>
        <p:spPr/>
        <p:txBody>
          <a:bodyPr/>
          <a:lstStyle/>
          <a:p>
            <a:pPr algn="ctr"/>
            <a:r>
              <a:rPr lang="en-US" dirty="0"/>
              <a:t>Command Glossary</a:t>
            </a:r>
          </a:p>
        </p:txBody>
      </p:sp>
      <p:graphicFrame>
        <p:nvGraphicFramePr>
          <p:cNvPr id="5" name="Content Placeholder 2">
            <a:extLst>
              <a:ext uri="{FF2B5EF4-FFF2-40B4-BE49-F238E27FC236}">
                <a16:creationId xmlns:a16="http://schemas.microsoft.com/office/drawing/2014/main" id="{A0612027-3B5A-4120-AF0E-3D03EFFFB74A}"/>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91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kern="1200" dirty="0">
                <a:solidFill>
                  <a:schemeClr val="tx1"/>
                </a:solidFill>
                <a:latin typeface="+mn-lt"/>
                <a:ea typeface="+mn-ea"/>
                <a:cs typeface="+mn-cs"/>
              </a:rPr>
              <a:t>2. Show first name and last name of patients who does not have allergies</a:t>
            </a:r>
            <a:r>
              <a:rPr lang="en-US" sz="1590" dirty="0"/>
              <a:t> </a:t>
            </a:r>
            <a:r>
              <a:rPr lang="en-US" sz="1590" kern="1200" dirty="0">
                <a:solidFill>
                  <a:schemeClr val="tx1"/>
                </a:solidFill>
                <a:latin typeface="+mn-lt"/>
                <a:ea typeface="+mn-ea"/>
                <a:cs typeface="+mn-cs"/>
              </a:rPr>
              <a:t>(null).</a:t>
            </a:r>
            <a:endParaRPr lang="en-US" dirty="0"/>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6" name="Picture 5">
            <a:extLst>
              <a:ext uri="{FF2B5EF4-FFF2-40B4-BE49-F238E27FC236}">
                <a16:creationId xmlns:a16="http://schemas.microsoft.com/office/drawing/2014/main" id="{D35DC40C-3C31-566C-BBAA-92501FA149DA}"/>
              </a:ext>
            </a:extLst>
          </p:cNvPr>
          <p:cNvPicPr>
            <a:picLocks noChangeAspect="1"/>
          </p:cNvPicPr>
          <p:nvPr/>
        </p:nvPicPr>
        <p:blipFill rotWithShape="1">
          <a:blip r:embed="rId6"/>
          <a:srcRect b="16964"/>
          <a:stretch/>
        </p:blipFill>
        <p:spPr>
          <a:xfrm>
            <a:off x="4925291" y="2853004"/>
            <a:ext cx="2339543" cy="9491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FA645F29-F745-B6A3-43C9-D45C1FC02DB8}"/>
              </a:ext>
            </a:extLst>
          </p:cNvPr>
          <p:cNvPicPr>
            <a:picLocks/>
          </p:cNvPicPr>
          <p:nvPr/>
        </p:nvPicPr>
        <p:blipFill>
          <a:blip r:embed="rId7"/>
          <a:stretch>
            <a:fillRect/>
          </a:stretch>
        </p:blipFill>
        <p:spPr>
          <a:xfrm>
            <a:off x="2826083" y="4285028"/>
            <a:ext cx="6537960" cy="3547872"/>
          </a:xfrm>
          <a:prstGeom prst="rect">
            <a:avLst/>
          </a:prstGeom>
        </p:spPr>
      </p:pic>
    </p:spTree>
    <p:extLst>
      <p:ext uri="{BB962C8B-B14F-4D97-AF65-F5344CB8AC3E}">
        <p14:creationId xmlns:p14="http://schemas.microsoft.com/office/powerpoint/2010/main" val="272986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kern="1200" dirty="0">
                <a:solidFill>
                  <a:schemeClr val="tx1"/>
                </a:solidFill>
                <a:latin typeface="+mn-lt"/>
                <a:ea typeface="+mn-ea"/>
                <a:cs typeface="+mn-cs"/>
              </a:rPr>
              <a:t>3. Show first name of patients that start with the letter 'C’.</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4" name="Picture 3">
            <a:extLst>
              <a:ext uri="{FF2B5EF4-FFF2-40B4-BE49-F238E27FC236}">
                <a16:creationId xmlns:a16="http://schemas.microsoft.com/office/drawing/2014/main" id="{8D97C4C5-077C-8692-5136-0A9E193F7C8B}"/>
              </a:ext>
            </a:extLst>
          </p:cNvPr>
          <p:cNvPicPr>
            <a:picLocks noChangeAspect="1"/>
          </p:cNvPicPr>
          <p:nvPr/>
        </p:nvPicPr>
        <p:blipFill rotWithShape="1">
          <a:blip r:embed="rId6"/>
          <a:srcRect b="25550"/>
          <a:stretch/>
        </p:blipFill>
        <p:spPr>
          <a:xfrm>
            <a:off x="4857641" y="2905978"/>
            <a:ext cx="2476715" cy="794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9C338870-DF26-6EF0-1C79-04FD990025C5}"/>
              </a:ext>
            </a:extLst>
          </p:cNvPr>
          <p:cNvPicPr>
            <a:picLocks noChangeAspect="1"/>
          </p:cNvPicPr>
          <p:nvPr/>
        </p:nvPicPr>
        <p:blipFill>
          <a:blip r:embed="rId7"/>
          <a:stretch>
            <a:fillRect/>
          </a:stretch>
        </p:blipFill>
        <p:spPr>
          <a:xfrm>
            <a:off x="2805985" y="4337453"/>
            <a:ext cx="6537960" cy="1704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96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dirty="0"/>
              <a:t>4</a:t>
            </a:r>
            <a:r>
              <a:rPr lang="en-US" sz="1590" kern="1200" dirty="0">
                <a:solidFill>
                  <a:schemeClr val="tx1"/>
                </a:solidFill>
                <a:latin typeface="+mn-lt"/>
                <a:ea typeface="+mn-ea"/>
                <a:cs typeface="+mn-cs"/>
              </a:rPr>
              <a:t>. Show first name and last name of patients that weight within the range of 100 to 120 (inclusive).</a:t>
            </a: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6" name="Picture 5">
            <a:extLst>
              <a:ext uri="{FF2B5EF4-FFF2-40B4-BE49-F238E27FC236}">
                <a16:creationId xmlns:a16="http://schemas.microsoft.com/office/drawing/2014/main" id="{D1C16C28-E0AD-52A9-713D-BC4DA6C254E6}"/>
              </a:ext>
            </a:extLst>
          </p:cNvPr>
          <p:cNvPicPr>
            <a:picLocks noChangeAspect="1"/>
          </p:cNvPicPr>
          <p:nvPr/>
        </p:nvPicPr>
        <p:blipFill>
          <a:blip r:embed="rId6"/>
          <a:stretch>
            <a:fillRect/>
          </a:stretch>
        </p:blipFill>
        <p:spPr>
          <a:xfrm>
            <a:off x="4605224" y="2769068"/>
            <a:ext cx="2979678" cy="990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4DE0151D-4BF0-D326-6BAE-7CD769740D91}"/>
              </a:ext>
            </a:extLst>
          </p:cNvPr>
          <p:cNvPicPr>
            <a:picLocks noChangeAspect="1"/>
          </p:cNvPicPr>
          <p:nvPr/>
        </p:nvPicPr>
        <p:blipFill>
          <a:blip r:embed="rId7"/>
          <a:stretch>
            <a:fillRect/>
          </a:stretch>
        </p:blipFill>
        <p:spPr>
          <a:xfrm>
            <a:off x="2807859" y="4339591"/>
            <a:ext cx="6537960" cy="1704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275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E0242-2DA1-BB4D-CBBA-54A33E430116}"/>
              </a:ext>
            </a:extLst>
          </p:cNvPr>
          <p:cNvSpPr>
            <a:spLocks/>
          </p:cNvSpPr>
          <p:nvPr/>
        </p:nvSpPr>
        <p:spPr>
          <a:xfrm>
            <a:off x="1279167" y="1512487"/>
            <a:ext cx="8106846" cy="2772541"/>
          </a:xfrm>
          <a:prstGeom prst="rect">
            <a:avLst/>
          </a:prstGeom>
        </p:spPr>
        <p:txBody>
          <a:bodyPr/>
          <a:lstStyle/>
          <a:p>
            <a:pPr defTabSz="807964">
              <a:spcAft>
                <a:spcPts val="564"/>
              </a:spcAft>
            </a:pPr>
            <a:r>
              <a:rPr lang="en-US" sz="1590" kern="1200" dirty="0">
                <a:solidFill>
                  <a:schemeClr val="tx1"/>
                </a:solidFill>
                <a:latin typeface="+mn-lt"/>
                <a:ea typeface="+mn-ea"/>
                <a:cs typeface="+mn-cs"/>
              </a:rPr>
              <a:t>5. Update the patients table for the allergies column. If the patient's allergies is null, then replace it with 'NKA’.</a:t>
            </a:r>
          </a:p>
          <a:p>
            <a:pPr defTabSz="807964">
              <a:spcAft>
                <a:spcPts val="564"/>
              </a:spcAft>
            </a:pPr>
            <a:endParaRPr lang="en-US" sz="1590" kern="1200" dirty="0">
              <a:solidFill>
                <a:schemeClr val="tx1"/>
              </a:solidFill>
              <a:latin typeface="+mn-lt"/>
              <a:ea typeface="+mn-ea"/>
              <a:cs typeface="+mn-cs"/>
            </a:endParaRPr>
          </a:p>
        </p:txBody>
      </p:sp>
      <p:sp>
        <p:nvSpPr>
          <p:cNvPr id="5" name="Content Placeholder 2">
            <a:extLst>
              <a:ext uri="{FF2B5EF4-FFF2-40B4-BE49-F238E27FC236}">
                <a16:creationId xmlns:a16="http://schemas.microsoft.com/office/drawing/2014/main" id="{79C0C05F-954E-43AE-DCCC-D10859B2E386}"/>
              </a:ext>
            </a:extLst>
          </p:cNvPr>
          <p:cNvSpPr txBox="1">
            <a:spLocks/>
          </p:cNvSpPr>
          <p:nvPr/>
        </p:nvSpPr>
        <p:spPr>
          <a:xfrm>
            <a:off x="1279167" y="2370160"/>
            <a:ext cx="8106846" cy="2772541"/>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07964">
              <a:spcBef>
                <a:spcPts val="795"/>
              </a:spcBef>
              <a:buNone/>
            </a:pPr>
            <a:r>
              <a:rPr lang="en-US" sz="1504" b="1" kern="1200" dirty="0">
                <a:solidFill>
                  <a:schemeClr val="tx1"/>
                </a:solidFill>
                <a:latin typeface="+mn-lt"/>
                <a:ea typeface="+mn-ea"/>
                <a:cs typeface="+mn-cs"/>
              </a:rPr>
              <a:t>Input:</a:t>
            </a: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2297" kern="1200" dirty="0">
              <a:solidFill>
                <a:schemeClr val="tx1"/>
              </a:solidFill>
              <a:latin typeface="+mn-lt"/>
              <a:ea typeface="+mn-ea"/>
              <a:cs typeface="+mn-cs"/>
            </a:endParaRPr>
          </a:p>
          <a:p>
            <a:pPr marL="0" indent="0" defTabSz="807964">
              <a:spcBef>
                <a:spcPts val="795"/>
              </a:spcBef>
              <a:buNone/>
            </a:pPr>
            <a:endParaRPr lang="en-US" sz="1504" b="1" kern="1200" dirty="0">
              <a:solidFill>
                <a:schemeClr val="tx1"/>
              </a:solidFill>
              <a:latin typeface="+mn-lt"/>
              <a:ea typeface="+mn-ea"/>
              <a:cs typeface="+mn-cs"/>
            </a:endParaRPr>
          </a:p>
          <a:p>
            <a:pPr marL="0" indent="0" defTabSz="807964">
              <a:spcBef>
                <a:spcPts val="795"/>
              </a:spcBef>
              <a:buNone/>
            </a:pPr>
            <a:r>
              <a:rPr lang="en-US" sz="1504" b="1" kern="1200" dirty="0">
                <a:solidFill>
                  <a:schemeClr val="tx1"/>
                </a:solidFill>
                <a:latin typeface="+mn-lt"/>
                <a:ea typeface="+mn-ea"/>
                <a:cs typeface="+mn-cs"/>
              </a:rPr>
              <a:t>Output:</a:t>
            </a:r>
          </a:p>
          <a:p>
            <a:pPr marL="0" indent="0">
              <a:buFont typeface="Avenir Next LT Pro" panose="020B0504020202020204" pitchFamily="34" charset="0"/>
              <a:buNone/>
            </a:pPr>
            <a:endParaRPr lang="en-US" dirty="0"/>
          </a:p>
        </p:txBody>
      </p:sp>
      <p:sp>
        <p:nvSpPr>
          <p:cNvPr id="9" name="Rectangle: Rounded Corners 8">
            <a:extLst>
              <a:ext uri="{FF2B5EF4-FFF2-40B4-BE49-F238E27FC236}">
                <a16:creationId xmlns:a16="http://schemas.microsoft.com/office/drawing/2014/main" id="{5478BABA-3E8A-5777-BD40-F0667AFEE600}"/>
              </a:ext>
            </a:extLst>
          </p:cNvPr>
          <p:cNvSpPr/>
          <p:nvPr/>
        </p:nvSpPr>
        <p:spPr>
          <a:xfrm>
            <a:off x="9386013" y="803062"/>
            <a:ext cx="1526819" cy="657000"/>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7964">
              <a:spcAft>
                <a:spcPts val="564"/>
              </a:spcAft>
            </a:pPr>
            <a:r>
              <a:rPr lang="en-US" sz="1590" b="1" kern="1200">
                <a:solidFill>
                  <a:schemeClr val="tx1"/>
                </a:solidFill>
                <a:latin typeface="+mn-lt"/>
                <a:ea typeface="+mn-ea"/>
                <a:cs typeface="+mn-cs"/>
              </a:rPr>
              <a:t>Easy</a:t>
            </a:r>
            <a:endParaRPr lang="en-US" b="1">
              <a:solidFill>
                <a:schemeClr val="tx1"/>
              </a:solidFill>
            </a:endParaRPr>
          </a:p>
        </p:txBody>
      </p:sp>
      <p:pic>
        <p:nvPicPr>
          <p:cNvPr id="4" name="Picture 3">
            <a:extLst>
              <a:ext uri="{FF2B5EF4-FFF2-40B4-BE49-F238E27FC236}">
                <a16:creationId xmlns:a16="http://schemas.microsoft.com/office/drawing/2014/main" id="{D341D6DA-7C6B-ED70-6A44-410BBDC2452E}"/>
              </a:ext>
            </a:extLst>
          </p:cNvPr>
          <p:cNvPicPr>
            <a:picLocks noChangeAspect="1"/>
          </p:cNvPicPr>
          <p:nvPr/>
        </p:nvPicPr>
        <p:blipFill rotWithShape="1">
          <a:blip r:embed="rId6"/>
          <a:srcRect b="28893"/>
          <a:stretch/>
        </p:blipFill>
        <p:spPr>
          <a:xfrm>
            <a:off x="4933847" y="2846585"/>
            <a:ext cx="2324301" cy="5798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C9186E5C-61CE-A74F-D259-EA554D6B089B}"/>
              </a:ext>
            </a:extLst>
          </p:cNvPr>
          <p:cNvPicPr>
            <a:picLocks noChangeAspect="1"/>
          </p:cNvPicPr>
          <p:nvPr/>
        </p:nvPicPr>
        <p:blipFill>
          <a:blip r:embed="rId7"/>
          <a:stretch>
            <a:fillRect/>
          </a:stretch>
        </p:blipFill>
        <p:spPr>
          <a:xfrm>
            <a:off x="1816997" y="4506866"/>
            <a:ext cx="8558002" cy="342930"/>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extLst>
      <p:ext uri="{BB962C8B-B14F-4D97-AF65-F5344CB8AC3E}">
        <p14:creationId xmlns:p14="http://schemas.microsoft.com/office/powerpoint/2010/main" val="117686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751</TotalTime>
  <Words>2320</Words>
  <Application>Microsoft Office PowerPoint</Application>
  <PresentationFormat>Widescreen</PresentationFormat>
  <Paragraphs>416</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Avenir Next LT Pro</vt:lpstr>
      <vt:lpstr>Calibri</vt:lpstr>
      <vt:lpstr>Rockwell</vt:lpstr>
      <vt:lpstr>Rockwell Condensed</vt:lpstr>
      <vt:lpstr>Rockwell Extra Bold</vt:lpstr>
      <vt:lpstr>Wingdings</vt:lpstr>
      <vt:lpstr>Wood Type</vt:lpstr>
      <vt:lpstr>SQL Practice Queries</vt:lpstr>
      <vt:lpstr>Overview</vt:lpstr>
      <vt:lpstr>PowerPoint Presentation</vt:lpstr>
      <vt:lpstr>db.hospital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 Glossary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Practice Queries</dc:title>
  <dc:creator>Neftali Lemus</dc:creator>
  <cp:lastModifiedBy>Neftali Lemus</cp:lastModifiedBy>
  <cp:revision>6</cp:revision>
  <dcterms:created xsi:type="dcterms:W3CDTF">2024-01-02T22:43:11Z</dcterms:created>
  <dcterms:modified xsi:type="dcterms:W3CDTF">2024-01-05T00:48:39Z</dcterms:modified>
</cp:coreProperties>
</file>