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1089600" cy="19202400"/>
  <p:notesSz cx="6997700" cy="9283700"/>
  <p:defaultTextStyle>
    <a:defPPr>
      <a:defRPr lang="en-US"/>
    </a:defPPr>
    <a:lvl1pPr algn="l" rtl="0" fontAlgn="base">
      <a:spcBef>
        <a:spcPct val="0"/>
      </a:spcBef>
      <a:spcAft>
        <a:spcPct val="0"/>
      </a:spcAft>
      <a:defRPr sz="1457" kern="1200">
        <a:solidFill>
          <a:schemeClr val="tx1"/>
        </a:solidFill>
        <a:latin typeface="Times" pitchFamily="2" charset="0"/>
        <a:ea typeface="ＭＳ Ｐゴシック" panose="020B0600070205080204" pitchFamily="34" charset="-128"/>
        <a:cs typeface="+mn-cs"/>
      </a:defRPr>
    </a:lvl1pPr>
    <a:lvl2pPr marL="277536" algn="l" rtl="0" fontAlgn="base">
      <a:spcBef>
        <a:spcPct val="0"/>
      </a:spcBef>
      <a:spcAft>
        <a:spcPct val="0"/>
      </a:spcAft>
      <a:defRPr sz="1457" kern="1200">
        <a:solidFill>
          <a:schemeClr val="tx1"/>
        </a:solidFill>
        <a:latin typeface="Times" pitchFamily="2" charset="0"/>
        <a:ea typeface="ＭＳ Ｐゴシック" panose="020B0600070205080204" pitchFamily="34" charset="-128"/>
        <a:cs typeface="+mn-cs"/>
      </a:defRPr>
    </a:lvl2pPr>
    <a:lvl3pPr marL="555073" algn="l" rtl="0" fontAlgn="base">
      <a:spcBef>
        <a:spcPct val="0"/>
      </a:spcBef>
      <a:spcAft>
        <a:spcPct val="0"/>
      </a:spcAft>
      <a:defRPr sz="1457" kern="1200">
        <a:solidFill>
          <a:schemeClr val="tx1"/>
        </a:solidFill>
        <a:latin typeface="Times" pitchFamily="2" charset="0"/>
        <a:ea typeface="ＭＳ Ｐゴシック" panose="020B0600070205080204" pitchFamily="34" charset="-128"/>
        <a:cs typeface="+mn-cs"/>
      </a:defRPr>
    </a:lvl3pPr>
    <a:lvl4pPr marL="832610" algn="l" rtl="0" fontAlgn="base">
      <a:spcBef>
        <a:spcPct val="0"/>
      </a:spcBef>
      <a:spcAft>
        <a:spcPct val="0"/>
      </a:spcAft>
      <a:defRPr sz="1457" kern="1200">
        <a:solidFill>
          <a:schemeClr val="tx1"/>
        </a:solidFill>
        <a:latin typeface="Times" pitchFamily="2" charset="0"/>
        <a:ea typeface="ＭＳ Ｐゴシック" panose="020B0600070205080204" pitchFamily="34" charset="-128"/>
        <a:cs typeface="+mn-cs"/>
      </a:defRPr>
    </a:lvl4pPr>
    <a:lvl5pPr marL="1110146" algn="l" rtl="0" fontAlgn="base">
      <a:spcBef>
        <a:spcPct val="0"/>
      </a:spcBef>
      <a:spcAft>
        <a:spcPct val="0"/>
      </a:spcAft>
      <a:defRPr sz="1457" kern="1200">
        <a:solidFill>
          <a:schemeClr val="tx1"/>
        </a:solidFill>
        <a:latin typeface="Times" pitchFamily="2" charset="0"/>
        <a:ea typeface="ＭＳ Ｐゴシック" panose="020B0600070205080204" pitchFamily="34" charset="-128"/>
        <a:cs typeface="+mn-cs"/>
      </a:defRPr>
    </a:lvl5pPr>
    <a:lvl6pPr marL="1387684" algn="l" defTabSz="555073" rtl="0" eaLnBrk="1" latinLnBrk="0" hangingPunct="1">
      <a:defRPr sz="1457" kern="1200">
        <a:solidFill>
          <a:schemeClr val="tx1"/>
        </a:solidFill>
        <a:latin typeface="Times" pitchFamily="2" charset="0"/>
        <a:ea typeface="ＭＳ Ｐゴシック" panose="020B0600070205080204" pitchFamily="34" charset="-128"/>
        <a:cs typeface="+mn-cs"/>
      </a:defRPr>
    </a:lvl6pPr>
    <a:lvl7pPr marL="1665220" algn="l" defTabSz="555073" rtl="0" eaLnBrk="1" latinLnBrk="0" hangingPunct="1">
      <a:defRPr sz="1457" kern="1200">
        <a:solidFill>
          <a:schemeClr val="tx1"/>
        </a:solidFill>
        <a:latin typeface="Times" pitchFamily="2" charset="0"/>
        <a:ea typeface="ＭＳ Ｐゴシック" panose="020B0600070205080204" pitchFamily="34" charset="-128"/>
        <a:cs typeface="+mn-cs"/>
      </a:defRPr>
    </a:lvl7pPr>
    <a:lvl8pPr marL="1942756" algn="l" defTabSz="555073" rtl="0" eaLnBrk="1" latinLnBrk="0" hangingPunct="1">
      <a:defRPr sz="1457" kern="1200">
        <a:solidFill>
          <a:schemeClr val="tx1"/>
        </a:solidFill>
        <a:latin typeface="Times" pitchFamily="2" charset="0"/>
        <a:ea typeface="ＭＳ Ｐゴシック" panose="020B0600070205080204" pitchFamily="34" charset="-128"/>
        <a:cs typeface="+mn-cs"/>
      </a:defRPr>
    </a:lvl8pPr>
    <a:lvl9pPr marL="2220293" algn="l" defTabSz="555073" rtl="0" eaLnBrk="1" latinLnBrk="0" hangingPunct="1">
      <a:defRPr sz="1457"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048" userDrawn="1">
          <p15:clr>
            <a:srgbClr val="A4A3A4"/>
          </p15:clr>
        </p15:guide>
        <p15:guide id="2" pos="9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35E8D"/>
    <a:srgbClr val="FDB918"/>
    <a:srgbClr val="172B54"/>
    <a:srgbClr val="EA665B"/>
    <a:srgbClr val="947B33"/>
    <a:srgbClr val="C8B02F"/>
    <a:srgbClr val="00B8FE"/>
    <a:srgbClr val="315B3B"/>
    <a:srgbClr val="4C438D"/>
    <a:srgbClr val="3A15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7"/>
    <p:restoredTop sz="94641"/>
  </p:normalViewPr>
  <p:slideViewPr>
    <p:cSldViewPr>
      <p:cViewPr>
        <p:scale>
          <a:sx n="56" d="100"/>
          <a:sy n="56" d="100"/>
        </p:scale>
        <p:origin x="1024" y="712"/>
      </p:cViewPr>
      <p:guideLst>
        <p:guide orient="horz" pos="6048"/>
        <p:guide pos="979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FTALI EDUARDO ANTONIO VILLA" userId="19c8ca0d-94a9-4cb8-9b57-b1b25ece8671" providerId="ADAL" clId="{7CA98525-9611-3741-952A-3795676EB8E8}"/>
    <pc:docChg chg="modSld">
      <pc:chgData name="NEFTALI EDUARDO ANTONIO VILLA" userId="19c8ca0d-94a9-4cb8-9b57-b1b25ece8671" providerId="ADAL" clId="{7CA98525-9611-3741-952A-3795676EB8E8}" dt="2021-04-19T16:58:34.852" v="4" actId="207"/>
      <pc:docMkLst>
        <pc:docMk/>
      </pc:docMkLst>
      <pc:sldChg chg="modSp mod">
        <pc:chgData name="NEFTALI EDUARDO ANTONIO VILLA" userId="19c8ca0d-94a9-4cb8-9b57-b1b25ece8671" providerId="ADAL" clId="{7CA98525-9611-3741-952A-3795676EB8E8}" dt="2021-04-19T16:58:34.852" v="4" actId="207"/>
        <pc:sldMkLst>
          <pc:docMk/>
          <pc:sldMk cId="0" sldId="256"/>
        </pc:sldMkLst>
        <pc:spChg chg="mod">
          <ac:chgData name="NEFTALI EDUARDO ANTONIO VILLA" userId="19c8ca0d-94a9-4cb8-9b57-b1b25ece8671" providerId="ADAL" clId="{7CA98525-9611-3741-952A-3795676EB8E8}" dt="2021-04-19T16:58:12.402" v="0" actId="207"/>
          <ac:spMkLst>
            <pc:docMk/>
            <pc:sldMk cId="0" sldId="256"/>
            <ac:spMk id="43" creationId="{8FFA44A6-4F73-5D4F-9BA7-386AD11D1CE2}"/>
          </ac:spMkLst>
        </pc:spChg>
        <pc:spChg chg="mod">
          <ac:chgData name="NEFTALI EDUARDO ANTONIO VILLA" userId="19c8ca0d-94a9-4cb8-9b57-b1b25ece8671" providerId="ADAL" clId="{7CA98525-9611-3741-952A-3795676EB8E8}" dt="2021-04-19T16:58:12.402" v="0" actId="207"/>
          <ac:spMkLst>
            <pc:docMk/>
            <pc:sldMk cId="0" sldId="256"/>
            <ac:spMk id="44" creationId="{194A3592-5133-0043-A9E0-1DBE9A5E11F4}"/>
          </ac:spMkLst>
        </pc:spChg>
        <pc:spChg chg="mod">
          <ac:chgData name="NEFTALI EDUARDO ANTONIO VILLA" userId="19c8ca0d-94a9-4cb8-9b57-b1b25ece8671" providerId="ADAL" clId="{7CA98525-9611-3741-952A-3795676EB8E8}" dt="2021-04-19T16:58:12.402" v="0" actId="207"/>
          <ac:spMkLst>
            <pc:docMk/>
            <pc:sldMk cId="0" sldId="256"/>
            <ac:spMk id="48" creationId="{8E7B7308-965D-FE4E-BF13-07D411EC49B7}"/>
          </ac:spMkLst>
        </pc:spChg>
        <pc:spChg chg="mod">
          <ac:chgData name="NEFTALI EDUARDO ANTONIO VILLA" userId="19c8ca0d-94a9-4cb8-9b57-b1b25ece8671" providerId="ADAL" clId="{7CA98525-9611-3741-952A-3795676EB8E8}" dt="2021-04-19T16:58:12.402" v="0" actId="207"/>
          <ac:spMkLst>
            <pc:docMk/>
            <pc:sldMk cId="0" sldId="256"/>
            <ac:spMk id="49" creationId="{4FCDC031-9803-5642-8961-64DE70CF2164}"/>
          </ac:spMkLst>
        </pc:spChg>
        <pc:spChg chg="mod">
          <ac:chgData name="NEFTALI EDUARDO ANTONIO VILLA" userId="19c8ca0d-94a9-4cb8-9b57-b1b25ece8671" providerId="ADAL" clId="{7CA98525-9611-3741-952A-3795676EB8E8}" dt="2021-04-19T16:58:12.402" v="0" actId="207"/>
          <ac:spMkLst>
            <pc:docMk/>
            <pc:sldMk cId="0" sldId="256"/>
            <ac:spMk id="52" creationId="{BB260766-71E5-4C16-9C8B-E10D2D708A90}"/>
          </ac:spMkLst>
        </pc:spChg>
        <pc:spChg chg="mod">
          <ac:chgData name="NEFTALI EDUARDO ANTONIO VILLA" userId="19c8ca0d-94a9-4cb8-9b57-b1b25ece8671" providerId="ADAL" clId="{7CA98525-9611-3741-952A-3795676EB8E8}" dt="2021-04-19T16:58:12.402" v="0" actId="207"/>
          <ac:spMkLst>
            <pc:docMk/>
            <pc:sldMk cId="0" sldId="256"/>
            <ac:spMk id="54" creationId="{14C5D360-03B4-494F-8676-2138E65901F1}"/>
          </ac:spMkLst>
        </pc:spChg>
        <pc:spChg chg="mod">
          <ac:chgData name="NEFTALI EDUARDO ANTONIO VILLA" userId="19c8ca0d-94a9-4cb8-9b57-b1b25ece8671" providerId="ADAL" clId="{7CA98525-9611-3741-952A-3795676EB8E8}" dt="2021-04-19T16:58:12.402" v="0" actId="207"/>
          <ac:spMkLst>
            <pc:docMk/>
            <pc:sldMk cId="0" sldId="256"/>
            <ac:spMk id="55" creationId="{1B107DF1-D5A7-2240-9973-270CA6067F69}"/>
          </ac:spMkLst>
        </pc:spChg>
        <pc:spChg chg="mod">
          <ac:chgData name="NEFTALI EDUARDO ANTONIO VILLA" userId="19c8ca0d-94a9-4cb8-9b57-b1b25ece8671" providerId="ADAL" clId="{7CA98525-9611-3741-952A-3795676EB8E8}" dt="2021-04-19T16:58:12.402" v="0" actId="207"/>
          <ac:spMkLst>
            <pc:docMk/>
            <pc:sldMk cId="0" sldId="256"/>
            <ac:spMk id="71" creationId="{E42F5412-0C21-4F76-8BA9-A18A5B925EF0}"/>
          </ac:spMkLst>
        </pc:spChg>
        <pc:spChg chg="mod">
          <ac:chgData name="NEFTALI EDUARDO ANTONIO VILLA" userId="19c8ca0d-94a9-4cb8-9b57-b1b25ece8671" providerId="ADAL" clId="{7CA98525-9611-3741-952A-3795676EB8E8}" dt="2021-04-19T16:58:12.402" v="0" actId="207"/>
          <ac:spMkLst>
            <pc:docMk/>
            <pc:sldMk cId="0" sldId="256"/>
            <ac:spMk id="72" creationId="{F0860C76-0338-49DC-8FC2-1AA562A596B8}"/>
          </ac:spMkLst>
        </pc:spChg>
        <pc:spChg chg="mod">
          <ac:chgData name="NEFTALI EDUARDO ANTONIO VILLA" userId="19c8ca0d-94a9-4cb8-9b57-b1b25ece8671" providerId="ADAL" clId="{7CA98525-9611-3741-952A-3795676EB8E8}" dt="2021-04-19T16:58:12.402" v="0" actId="207"/>
          <ac:spMkLst>
            <pc:docMk/>
            <pc:sldMk cId="0" sldId="256"/>
            <ac:spMk id="74" creationId="{242B31EF-32C3-429A-B67A-FC8C2C663D40}"/>
          </ac:spMkLst>
        </pc:spChg>
        <pc:spChg chg="mod">
          <ac:chgData name="NEFTALI EDUARDO ANTONIO VILLA" userId="19c8ca0d-94a9-4cb8-9b57-b1b25ece8671" providerId="ADAL" clId="{7CA98525-9611-3741-952A-3795676EB8E8}" dt="2021-04-19T16:58:12.402" v="0" actId="207"/>
          <ac:spMkLst>
            <pc:docMk/>
            <pc:sldMk cId="0" sldId="256"/>
            <ac:spMk id="2081" creationId="{3851AE0C-1C85-7B4E-B8C0-285EDE0F4CAE}"/>
          </ac:spMkLst>
        </pc:spChg>
        <pc:spChg chg="mod">
          <ac:chgData name="NEFTALI EDUARDO ANTONIO VILLA" userId="19c8ca0d-94a9-4cb8-9b57-b1b25ece8671" providerId="ADAL" clId="{7CA98525-9611-3741-952A-3795676EB8E8}" dt="2021-04-19T16:58:12.402" v="0" actId="207"/>
          <ac:spMkLst>
            <pc:docMk/>
            <pc:sldMk cId="0" sldId="256"/>
            <ac:spMk id="2082" creationId="{B033EE33-6196-BB4A-ACEA-AD209249B77D}"/>
          </ac:spMkLst>
        </pc:spChg>
        <pc:spChg chg="mod">
          <ac:chgData name="NEFTALI EDUARDO ANTONIO VILLA" userId="19c8ca0d-94a9-4cb8-9b57-b1b25ece8671" providerId="ADAL" clId="{7CA98525-9611-3741-952A-3795676EB8E8}" dt="2021-04-19T16:58:12.402" v="0" actId="207"/>
          <ac:spMkLst>
            <pc:docMk/>
            <pc:sldMk cId="0" sldId="256"/>
            <ac:spMk id="2089" creationId="{FFECEDCE-2FEA-CB4E-95CC-62598DD59C58}"/>
          </ac:spMkLst>
        </pc:spChg>
        <pc:spChg chg="mod">
          <ac:chgData name="NEFTALI EDUARDO ANTONIO VILLA" userId="19c8ca0d-94a9-4cb8-9b57-b1b25ece8671" providerId="ADAL" clId="{7CA98525-9611-3741-952A-3795676EB8E8}" dt="2021-04-19T16:58:12.402" v="0" actId="207"/>
          <ac:spMkLst>
            <pc:docMk/>
            <pc:sldMk cId="0" sldId="256"/>
            <ac:spMk id="2090" creationId="{F5C9CDB2-39B9-8740-9F4A-68ABBE318548}"/>
          </ac:spMkLst>
        </pc:spChg>
        <pc:spChg chg="mod">
          <ac:chgData name="NEFTALI EDUARDO ANTONIO VILLA" userId="19c8ca0d-94a9-4cb8-9b57-b1b25ece8671" providerId="ADAL" clId="{7CA98525-9611-3741-952A-3795676EB8E8}" dt="2021-04-19T16:58:12.402" v="0" actId="207"/>
          <ac:spMkLst>
            <pc:docMk/>
            <pc:sldMk cId="0" sldId="256"/>
            <ac:spMk id="2091" creationId="{4AB6CCEB-A46B-964D-88DF-D26FD52FEBFE}"/>
          </ac:spMkLst>
        </pc:spChg>
        <pc:spChg chg="mod">
          <ac:chgData name="NEFTALI EDUARDO ANTONIO VILLA" userId="19c8ca0d-94a9-4cb8-9b57-b1b25ece8671" providerId="ADAL" clId="{7CA98525-9611-3741-952A-3795676EB8E8}" dt="2021-04-19T16:58:12.402" v="0" actId="207"/>
          <ac:spMkLst>
            <pc:docMk/>
            <pc:sldMk cId="0" sldId="256"/>
            <ac:spMk id="2092" creationId="{DF53130B-903E-2547-B99E-9C00E5FAAB08}"/>
          </ac:spMkLst>
        </pc:spChg>
        <pc:spChg chg="mod">
          <ac:chgData name="NEFTALI EDUARDO ANTONIO VILLA" userId="19c8ca0d-94a9-4cb8-9b57-b1b25ece8671" providerId="ADAL" clId="{7CA98525-9611-3741-952A-3795676EB8E8}" dt="2021-04-19T16:58:34.852" v="4" actId="207"/>
          <ac:spMkLst>
            <pc:docMk/>
            <pc:sldMk cId="0" sldId="256"/>
            <ac:spMk id="14337" creationId="{34656D1E-7498-CB47-AE4A-196C30656F46}"/>
          </ac:spMkLst>
        </pc:spChg>
        <pc:grpChg chg="mod">
          <ac:chgData name="NEFTALI EDUARDO ANTONIO VILLA" userId="19c8ca0d-94a9-4cb8-9b57-b1b25ece8671" providerId="ADAL" clId="{7CA98525-9611-3741-952A-3795676EB8E8}" dt="2021-04-19T16:58:12.402" v="0" actId="207"/>
          <ac:grpSpMkLst>
            <pc:docMk/>
            <pc:sldMk cId="0" sldId="256"/>
            <ac:grpSpMk id="42" creationId="{CD904E4B-D1C3-BE41-9F94-F9B6A48C0389}"/>
          </ac:grpSpMkLst>
        </pc:grpChg>
        <pc:grpChg chg="mod">
          <ac:chgData name="NEFTALI EDUARDO ANTONIO VILLA" userId="19c8ca0d-94a9-4cb8-9b57-b1b25ece8671" providerId="ADAL" clId="{7CA98525-9611-3741-952A-3795676EB8E8}" dt="2021-04-19T16:58:12.402" v="0" actId="207"/>
          <ac:grpSpMkLst>
            <pc:docMk/>
            <pc:sldMk cId="0" sldId="256"/>
            <ac:grpSpMk id="47" creationId="{13B52166-5B70-3746-A4B1-0DCA4CFAD564}"/>
          </ac:grpSpMkLst>
        </pc:grpChg>
        <pc:grpChg chg="mod">
          <ac:chgData name="NEFTALI EDUARDO ANTONIO VILLA" userId="19c8ca0d-94a9-4cb8-9b57-b1b25ece8671" providerId="ADAL" clId="{7CA98525-9611-3741-952A-3795676EB8E8}" dt="2021-04-19T16:58:12.402" v="0" actId="207"/>
          <ac:grpSpMkLst>
            <pc:docMk/>
            <pc:sldMk cId="0" sldId="256"/>
            <ac:grpSpMk id="51" creationId="{06A24088-A334-4577-B87B-37FC6070FE80}"/>
          </ac:grpSpMkLst>
        </pc:grpChg>
        <pc:grpChg chg="mod">
          <ac:chgData name="NEFTALI EDUARDO ANTONIO VILLA" userId="19c8ca0d-94a9-4cb8-9b57-b1b25ece8671" providerId="ADAL" clId="{7CA98525-9611-3741-952A-3795676EB8E8}" dt="2021-04-19T16:58:12.402" v="0" actId="207"/>
          <ac:grpSpMkLst>
            <pc:docMk/>
            <pc:sldMk cId="0" sldId="256"/>
            <ac:grpSpMk id="53" creationId="{6E767E71-E2E7-7144-ADD2-B39AE3C531F8}"/>
          </ac:grpSpMkLst>
        </pc:grpChg>
        <pc:grpChg chg="mod">
          <ac:chgData name="NEFTALI EDUARDO ANTONIO VILLA" userId="19c8ca0d-94a9-4cb8-9b57-b1b25ece8671" providerId="ADAL" clId="{7CA98525-9611-3741-952A-3795676EB8E8}" dt="2021-04-19T16:58:12.402" v="0" actId="207"/>
          <ac:grpSpMkLst>
            <pc:docMk/>
            <pc:sldMk cId="0" sldId="256"/>
            <ac:grpSpMk id="68" creationId="{571A03FB-A372-486B-8947-ABB6B8065BB9}"/>
          </ac:grpSpMkLst>
        </pc:grpChg>
        <pc:grpChg chg="mod">
          <ac:chgData name="NEFTALI EDUARDO ANTONIO VILLA" userId="19c8ca0d-94a9-4cb8-9b57-b1b25ece8671" providerId="ADAL" clId="{7CA98525-9611-3741-952A-3795676EB8E8}" dt="2021-04-19T16:58:12.402" v="0" actId="207"/>
          <ac:grpSpMkLst>
            <pc:docMk/>
            <pc:sldMk cId="0" sldId="256"/>
            <ac:grpSpMk id="2053" creationId="{88F446FE-C018-C946-8BEB-5329C98B283F}"/>
          </ac:grpSpMkLst>
        </pc:grpChg>
        <pc:grpChg chg="mod">
          <ac:chgData name="NEFTALI EDUARDO ANTONIO VILLA" userId="19c8ca0d-94a9-4cb8-9b57-b1b25ece8671" providerId="ADAL" clId="{7CA98525-9611-3741-952A-3795676EB8E8}" dt="2021-04-19T16:58:12.402" v="0" actId="207"/>
          <ac:grpSpMkLst>
            <pc:docMk/>
            <pc:sldMk cId="0" sldId="256"/>
            <ac:grpSpMk id="2054" creationId="{CA51E083-C8A9-4741-A13A-AE8C9BDC90B9}"/>
          </ac:grpSpMkLst>
        </pc:grpChg>
        <pc:grpChg chg="mod">
          <ac:chgData name="NEFTALI EDUARDO ANTONIO VILLA" userId="19c8ca0d-94a9-4cb8-9b57-b1b25ece8671" providerId="ADAL" clId="{7CA98525-9611-3741-952A-3795676EB8E8}" dt="2021-04-19T16:58:12.402" v="0" actId="207"/>
          <ac:grpSpMkLst>
            <pc:docMk/>
            <pc:sldMk cId="0" sldId="256"/>
            <ac:grpSpMk id="2068" creationId="{8150D88C-6A0A-614C-BCA7-0BA1DB8C6AD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3988" y="0"/>
            <a:ext cx="3032125" cy="465138"/>
          </a:xfrm>
          <a:prstGeom prst="rect">
            <a:avLst/>
          </a:prstGeom>
        </p:spPr>
        <p:txBody>
          <a:bodyPr vert="horz" lIns="91440" tIns="45720" rIns="91440" bIns="45720" rtlCol="0"/>
          <a:lstStyle>
            <a:lvl1pPr algn="r">
              <a:defRPr sz="1200"/>
            </a:lvl1pPr>
          </a:lstStyle>
          <a:p>
            <a:fld id="{39AC7CE7-DA12-5E45-9562-9241C40B893F}" type="datetimeFigureOut">
              <a:rPr lang="en-US" smtClean="0"/>
              <a:t>4/19/21</a:t>
            </a:fld>
            <a:endParaRPr lang="en-US"/>
          </a:p>
        </p:txBody>
      </p:sp>
      <p:sp>
        <p:nvSpPr>
          <p:cNvPr id="4" name="Slide Image Placeholder 3"/>
          <p:cNvSpPr>
            <a:spLocks noGrp="1" noRot="1" noChangeAspect="1"/>
          </p:cNvSpPr>
          <p:nvPr>
            <p:ph type="sldImg" idx="2"/>
          </p:nvPr>
        </p:nvSpPr>
        <p:spPr>
          <a:xfrm>
            <a:off x="962025" y="1160463"/>
            <a:ext cx="5073650" cy="3133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67225"/>
            <a:ext cx="559752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8563"/>
            <a:ext cx="3032125"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3988" y="8818563"/>
            <a:ext cx="3032125" cy="465137"/>
          </a:xfrm>
          <a:prstGeom prst="rect">
            <a:avLst/>
          </a:prstGeom>
        </p:spPr>
        <p:txBody>
          <a:bodyPr vert="horz" lIns="91440" tIns="45720" rIns="91440" bIns="45720" rtlCol="0" anchor="b"/>
          <a:lstStyle>
            <a:lvl1pPr algn="r">
              <a:defRPr sz="1200"/>
            </a:lvl1pPr>
          </a:lstStyle>
          <a:p>
            <a:fld id="{E21F65D6-FDA9-5749-976B-6D0B8010B2E9}" type="slidenum">
              <a:rPr lang="en-US" smtClean="0"/>
              <a:t>‹Nº›</a:t>
            </a:fld>
            <a:endParaRPr lang="en-US"/>
          </a:p>
        </p:txBody>
      </p:sp>
    </p:spTree>
    <p:extLst>
      <p:ext uri="{BB962C8B-B14F-4D97-AF65-F5344CB8AC3E}">
        <p14:creationId xmlns:p14="http://schemas.microsoft.com/office/powerpoint/2010/main" val="2200069616"/>
      </p:ext>
    </p:extLst>
  </p:cSld>
  <p:clrMap bg1="lt1" tx1="dk1" bg2="lt2" tx2="dk2" accent1="accent1" accent2="accent2" accent3="accent3" accent4="accent4" accent5="accent5" accent6="accent6" hlink="hlink" folHlink="folHlink"/>
  <p:notesStyle>
    <a:lvl1pPr marL="0" algn="l" defTabSz="555073" rtl="0" eaLnBrk="1" latinLnBrk="0" hangingPunct="1">
      <a:defRPr sz="729" kern="1200">
        <a:solidFill>
          <a:schemeClr val="tx1"/>
        </a:solidFill>
        <a:latin typeface="+mn-lt"/>
        <a:ea typeface="+mn-ea"/>
        <a:cs typeface="+mn-cs"/>
      </a:defRPr>
    </a:lvl1pPr>
    <a:lvl2pPr marL="277536" algn="l" defTabSz="555073" rtl="0" eaLnBrk="1" latinLnBrk="0" hangingPunct="1">
      <a:defRPr sz="729" kern="1200">
        <a:solidFill>
          <a:schemeClr val="tx1"/>
        </a:solidFill>
        <a:latin typeface="+mn-lt"/>
        <a:ea typeface="+mn-ea"/>
        <a:cs typeface="+mn-cs"/>
      </a:defRPr>
    </a:lvl2pPr>
    <a:lvl3pPr marL="555073" algn="l" defTabSz="555073" rtl="0" eaLnBrk="1" latinLnBrk="0" hangingPunct="1">
      <a:defRPr sz="729" kern="1200">
        <a:solidFill>
          <a:schemeClr val="tx1"/>
        </a:solidFill>
        <a:latin typeface="+mn-lt"/>
        <a:ea typeface="+mn-ea"/>
        <a:cs typeface="+mn-cs"/>
      </a:defRPr>
    </a:lvl3pPr>
    <a:lvl4pPr marL="832610" algn="l" defTabSz="555073" rtl="0" eaLnBrk="1" latinLnBrk="0" hangingPunct="1">
      <a:defRPr sz="729" kern="1200">
        <a:solidFill>
          <a:schemeClr val="tx1"/>
        </a:solidFill>
        <a:latin typeface="+mn-lt"/>
        <a:ea typeface="+mn-ea"/>
        <a:cs typeface="+mn-cs"/>
      </a:defRPr>
    </a:lvl4pPr>
    <a:lvl5pPr marL="1110146" algn="l" defTabSz="555073" rtl="0" eaLnBrk="1" latinLnBrk="0" hangingPunct="1">
      <a:defRPr sz="729" kern="1200">
        <a:solidFill>
          <a:schemeClr val="tx1"/>
        </a:solidFill>
        <a:latin typeface="+mn-lt"/>
        <a:ea typeface="+mn-ea"/>
        <a:cs typeface="+mn-cs"/>
      </a:defRPr>
    </a:lvl5pPr>
    <a:lvl6pPr marL="1387684" algn="l" defTabSz="555073" rtl="0" eaLnBrk="1" latinLnBrk="0" hangingPunct="1">
      <a:defRPr sz="729" kern="1200">
        <a:solidFill>
          <a:schemeClr val="tx1"/>
        </a:solidFill>
        <a:latin typeface="+mn-lt"/>
        <a:ea typeface="+mn-ea"/>
        <a:cs typeface="+mn-cs"/>
      </a:defRPr>
    </a:lvl6pPr>
    <a:lvl7pPr marL="1665220" algn="l" defTabSz="555073" rtl="0" eaLnBrk="1" latinLnBrk="0" hangingPunct="1">
      <a:defRPr sz="729" kern="1200">
        <a:solidFill>
          <a:schemeClr val="tx1"/>
        </a:solidFill>
        <a:latin typeface="+mn-lt"/>
        <a:ea typeface="+mn-ea"/>
        <a:cs typeface="+mn-cs"/>
      </a:defRPr>
    </a:lvl7pPr>
    <a:lvl8pPr marL="1942756" algn="l" defTabSz="555073" rtl="0" eaLnBrk="1" latinLnBrk="0" hangingPunct="1">
      <a:defRPr sz="729" kern="1200">
        <a:solidFill>
          <a:schemeClr val="tx1"/>
        </a:solidFill>
        <a:latin typeface="+mn-lt"/>
        <a:ea typeface="+mn-ea"/>
        <a:cs typeface="+mn-cs"/>
      </a:defRPr>
    </a:lvl8pPr>
    <a:lvl9pPr marL="2220293" algn="l" defTabSz="555073" rtl="0" eaLnBrk="1" latinLnBrk="0" hangingPunct="1">
      <a:defRPr sz="7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60463"/>
            <a:ext cx="5073650" cy="3133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F65D6-FDA9-5749-976B-6D0B8010B2E9}" type="slidenum">
              <a:rPr lang="en-US" smtClean="0"/>
              <a:t>1</a:t>
            </a:fld>
            <a:endParaRPr lang="en-US"/>
          </a:p>
        </p:txBody>
      </p:sp>
    </p:spTree>
    <p:extLst>
      <p:ext uri="{BB962C8B-B14F-4D97-AF65-F5344CB8AC3E}">
        <p14:creationId xmlns:p14="http://schemas.microsoft.com/office/powerpoint/2010/main" val="66482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530" y="5964744"/>
            <a:ext cx="26426545" cy="4116540"/>
          </a:xfrm>
        </p:spPr>
        <p:txBody>
          <a:bodyPr/>
          <a:lstStyle/>
          <a:p>
            <a:r>
              <a:rPr lang="en-US"/>
              <a:t>Click to edit Master title style</a:t>
            </a:r>
          </a:p>
        </p:txBody>
      </p:sp>
      <p:sp>
        <p:nvSpPr>
          <p:cNvPr id="3" name="Subtitle 2"/>
          <p:cNvSpPr>
            <a:spLocks noGrp="1"/>
          </p:cNvSpPr>
          <p:nvPr>
            <p:ph type="subTitle" idx="1"/>
          </p:nvPr>
        </p:nvSpPr>
        <p:spPr>
          <a:xfrm>
            <a:off x="4663056" y="10881589"/>
            <a:ext cx="21763491" cy="4907096"/>
          </a:xfrm>
        </p:spPr>
        <p:txBody>
          <a:bodyPr/>
          <a:lstStyle>
            <a:lvl1pPr marL="0" indent="0" algn="ctr">
              <a:buNone/>
              <a:defRPr/>
            </a:lvl1pPr>
            <a:lvl2pPr marL="244922" indent="0" algn="ctr">
              <a:buNone/>
              <a:defRPr/>
            </a:lvl2pPr>
            <a:lvl3pPr marL="489844" indent="0" algn="ctr">
              <a:buNone/>
              <a:defRPr/>
            </a:lvl3pPr>
            <a:lvl4pPr marL="734766" indent="0" algn="ctr">
              <a:buNone/>
              <a:defRPr/>
            </a:lvl4pPr>
            <a:lvl5pPr marL="979688" indent="0" algn="ctr">
              <a:buNone/>
              <a:defRPr/>
            </a:lvl5pPr>
            <a:lvl6pPr marL="1224610" indent="0" algn="ctr">
              <a:buNone/>
              <a:defRPr/>
            </a:lvl6pPr>
            <a:lvl7pPr marL="1469532" indent="0" algn="ctr">
              <a:buNone/>
              <a:defRPr/>
            </a:lvl7pPr>
            <a:lvl8pPr marL="1714454" indent="0" algn="ctr">
              <a:buNone/>
              <a:defRPr/>
            </a:lvl8pPr>
            <a:lvl9pPr marL="1959376"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7B1C15E-254D-F647-8F7A-00AEF12F0D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2CFF1D-3B91-444B-82A1-7BB3A3954C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C0D5079-B399-A943-9A0C-55471AD3A6F4}"/>
              </a:ext>
            </a:extLst>
          </p:cNvPr>
          <p:cNvSpPr>
            <a:spLocks noGrp="1" noChangeArrowheads="1"/>
          </p:cNvSpPr>
          <p:nvPr>
            <p:ph type="sldNum" sz="quarter" idx="12"/>
          </p:nvPr>
        </p:nvSpPr>
        <p:spPr>
          <a:ln/>
        </p:spPr>
        <p:txBody>
          <a:bodyPr/>
          <a:lstStyle>
            <a:lvl1pPr>
              <a:defRPr/>
            </a:lvl1pPr>
          </a:lstStyle>
          <a:p>
            <a:fld id="{8BB0EC00-8C45-D04B-B546-33F6AE9A2BE0}" type="slidenum">
              <a:rPr lang="en-US" altLang="en-US"/>
              <a:pPr/>
              <a:t>‹Nº›</a:t>
            </a:fld>
            <a:endParaRPr lang="en-US" altLang="en-US"/>
          </a:p>
        </p:txBody>
      </p:sp>
    </p:spTree>
    <p:extLst>
      <p:ext uri="{BB962C8B-B14F-4D97-AF65-F5344CB8AC3E}">
        <p14:creationId xmlns:p14="http://schemas.microsoft.com/office/powerpoint/2010/main" val="158683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1A7DFA8-B286-A54C-A534-9197951C34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1F3C2F-96A2-D24F-85D7-353FE7CCF2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27D11D-EC43-2F4F-9973-B5258D7880D1}"/>
              </a:ext>
            </a:extLst>
          </p:cNvPr>
          <p:cNvSpPr>
            <a:spLocks noGrp="1" noChangeArrowheads="1"/>
          </p:cNvSpPr>
          <p:nvPr>
            <p:ph type="sldNum" sz="quarter" idx="12"/>
          </p:nvPr>
        </p:nvSpPr>
        <p:spPr>
          <a:ln/>
        </p:spPr>
        <p:txBody>
          <a:bodyPr/>
          <a:lstStyle>
            <a:lvl1pPr>
              <a:defRPr/>
            </a:lvl1pPr>
          </a:lstStyle>
          <a:p>
            <a:fld id="{49DBD769-D90F-154B-9800-C9C9A824CD55}" type="slidenum">
              <a:rPr lang="en-US" altLang="en-US"/>
              <a:pPr/>
              <a:t>‹Nº›</a:t>
            </a:fld>
            <a:endParaRPr lang="en-US" altLang="en-US"/>
          </a:p>
        </p:txBody>
      </p:sp>
    </p:spTree>
    <p:extLst>
      <p:ext uri="{BB962C8B-B14F-4D97-AF65-F5344CB8AC3E}">
        <p14:creationId xmlns:p14="http://schemas.microsoft.com/office/powerpoint/2010/main" val="291098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151920" y="1706860"/>
            <a:ext cx="6606155" cy="153617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31527" y="1706860"/>
            <a:ext cx="19727863" cy="153617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E3792E6-21AB-4249-84B5-81FFB7D4C4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C387F69-3F27-4247-8D5E-5A7D4325A7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017C7A-B5BC-B240-AC50-EFF621978900}"/>
              </a:ext>
            </a:extLst>
          </p:cNvPr>
          <p:cNvSpPr>
            <a:spLocks noGrp="1" noChangeArrowheads="1"/>
          </p:cNvSpPr>
          <p:nvPr>
            <p:ph type="sldNum" sz="quarter" idx="12"/>
          </p:nvPr>
        </p:nvSpPr>
        <p:spPr>
          <a:ln/>
        </p:spPr>
        <p:txBody>
          <a:bodyPr/>
          <a:lstStyle>
            <a:lvl1pPr>
              <a:defRPr/>
            </a:lvl1pPr>
          </a:lstStyle>
          <a:p>
            <a:fld id="{1B5352A0-69CC-F640-ABEA-A9F9184B0168}" type="slidenum">
              <a:rPr lang="en-US" altLang="en-US"/>
              <a:pPr/>
              <a:t>‹Nº›</a:t>
            </a:fld>
            <a:endParaRPr lang="en-US" altLang="en-US"/>
          </a:p>
        </p:txBody>
      </p:sp>
    </p:spTree>
    <p:extLst>
      <p:ext uri="{BB962C8B-B14F-4D97-AF65-F5344CB8AC3E}">
        <p14:creationId xmlns:p14="http://schemas.microsoft.com/office/powerpoint/2010/main" val="118531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31530" y="1706861"/>
            <a:ext cx="26426545" cy="3200237"/>
          </a:xfrm>
        </p:spPr>
        <p:txBody>
          <a:bodyPr/>
          <a:lstStyle/>
          <a:p>
            <a:r>
              <a:rPr lang="en-US"/>
              <a:t>Click to edit Master title style</a:t>
            </a:r>
          </a:p>
        </p:txBody>
      </p:sp>
      <p:sp>
        <p:nvSpPr>
          <p:cNvPr id="3" name="Content Placeholder 2"/>
          <p:cNvSpPr>
            <a:spLocks noGrp="1"/>
          </p:cNvSpPr>
          <p:nvPr>
            <p:ph sz="quarter" idx="1"/>
          </p:nvPr>
        </p:nvSpPr>
        <p:spPr>
          <a:xfrm>
            <a:off x="2331529" y="5547537"/>
            <a:ext cx="13167008" cy="5713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5591064" y="5547537"/>
            <a:ext cx="13167009" cy="5713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331529" y="11354362"/>
            <a:ext cx="13167008" cy="5714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5591064" y="11354362"/>
            <a:ext cx="13167009" cy="5714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C78C2EE-D570-8242-9F65-42CF7435A1C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D1AECAE-DAC9-EA49-B94C-57DDCBCD08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817D5B0-C918-1C4B-A14C-E1B499B33B30}"/>
              </a:ext>
            </a:extLst>
          </p:cNvPr>
          <p:cNvSpPr>
            <a:spLocks noGrp="1" noChangeArrowheads="1"/>
          </p:cNvSpPr>
          <p:nvPr>
            <p:ph type="sldNum" sz="quarter" idx="12"/>
          </p:nvPr>
        </p:nvSpPr>
        <p:spPr>
          <a:ln/>
        </p:spPr>
        <p:txBody>
          <a:bodyPr/>
          <a:lstStyle>
            <a:lvl1pPr>
              <a:defRPr/>
            </a:lvl1pPr>
          </a:lstStyle>
          <a:p>
            <a:fld id="{2319B58D-F71F-F64D-8B4E-A145C711173C}" type="slidenum">
              <a:rPr lang="en-US" altLang="en-US"/>
              <a:pPr/>
              <a:t>‹Nº›</a:t>
            </a:fld>
            <a:endParaRPr lang="en-US" altLang="en-US"/>
          </a:p>
        </p:txBody>
      </p:sp>
    </p:spTree>
    <p:extLst>
      <p:ext uri="{BB962C8B-B14F-4D97-AF65-F5344CB8AC3E}">
        <p14:creationId xmlns:p14="http://schemas.microsoft.com/office/powerpoint/2010/main" val="365806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A2A1BA-8739-4740-AED2-B38CB3473D9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16D3DD-5576-2848-9E26-34C9E62ADE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E3D7ED-4F27-454B-914E-8D631533D902}"/>
              </a:ext>
            </a:extLst>
          </p:cNvPr>
          <p:cNvSpPr>
            <a:spLocks noGrp="1" noChangeArrowheads="1"/>
          </p:cNvSpPr>
          <p:nvPr>
            <p:ph type="sldNum" sz="quarter" idx="12"/>
          </p:nvPr>
        </p:nvSpPr>
        <p:spPr>
          <a:ln/>
        </p:spPr>
        <p:txBody>
          <a:bodyPr/>
          <a:lstStyle>
            <a:lvl1pPr>
              <a:defRPr/>
            </a:lvl1pPr>
          </a:lstStyle>
          <a:p>
            <a:fld id="{1BBD7AFD-B4B9-4141-AC49-EBC502BD9A3B}" type="slidenum">
              <a:rPr lang="en-US" altLang="en-US"/>
              <a:pPr/>
              <a:t>‹Nº›</a:t>
            </a:fld>
            <a:endParaRPr lang="en-US" altLang="en-US"/>
          </a:p>
        </p:txBody>
      </p:sp>
    </p:spTree>
    <p:extLst>
      <p:ext uri="{BB962C8B-B14F-4D97-AF65-F5344CB8AC3E}">
        <p14:creationId xmlns:p14="http://schemas.microsoft.com/office/powerpoint/2010/main" val="336306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338900"/>
            <a:ext cx="26426545" cy="3814356"/>
          </a:xfrm>
        </p:spPr>
        <p:txBody>
          <a:bodyPr anchor="t"/>
          <a:lstStyle>
            <a:lvl1pPr algn="l">
              <a:defRPr sz="2143" b="1" cap="all"/>
            </a:lvl1pPr>
          </a:lstStyle>
          <a:p>
            <a:r>
              <a:rPr lang="en-US"/>
              <a:t>Click to edit Master title style</a:t>
            </a:r>
          </a:p>
        </p:txBody>
      </p:sp>
      <p:sp>
        <p:nvSpPr>
          <p:cNvPr id="3" name="Text Placeholder 2"/>
          <p:cNvSpPr>
            <a:spLocks noGrp="1"/>
          </p:cNvSpPr>
          <p:nvPr>
            <p:ph type="body" idx="1"/>
          </p:nvPr>
        </p:nvSpPr>
        <p:spPr>
          <a:xfrm>
            <a:off x="2455864" y="8138528"/>
            <a:ext cx="26426545" cy="4200372"/>
          </a:xfrm>
        </p:spPr>
        <p:txBody>
          <a:bodyPr anchor="b"/>
          <a:lstStyle>
            <a:lvl1pPr marL="0" indent="0">
              <a:buNone/>
              <a:defRPr sz="1071"/>
            </a:lvl1pPr>
            <a:lvl2pPr marL="244922" indent="0">
              <a:buNone/>
              <a:defRPr sz="964"/>
            </a:lvl2pPr>
            <a:lvl3pPr marL="489844" indent="0">
              <a:buNone/>
              <a:defRPr sz="857"/>
            </a:lvl3pPr>
            <a:lvl4pPr marL="734766" indent="0">
              <a:buNone/>
              <a:defRPr sz="750"/>
            </a:lvl4pPr>
            <a:lvl5pPr marL="979688" indent="0">
              <a:buNone/>
              <a:defRPr sz="750"/>
            </a:lvl5pPr>
            <a:lvl6pPr marL="1224610" indent="0">
              <a:buNone/>
              <a:defRPr sz="750"/>
            </a:lvl6pPr>
            <a:lvl7pPr marL="1469532" indent="0">
              <a:buNone/>
              <a:defRPr sz="750"/>
            </a:lvl7pPr>
            <a:lvl8pPr marL="1714454" indent="0">
              <a:buNone/>
              <a:defRPr sz="750"/>
            </a:lvl8pPr>
            <a:lvl9pPr marL="1959376" indent="0">
              <a:buNone/>
              <a:defRPr sz="750"/>
            </a:lvl9pPr>
          </a:lstStyle>
          <a:p>
            <a:pPr lvl="0"/>
            <a:r>
              <a:rPr lang="en-US"/>
              <a:t>Click to edit Master text styles</a:t>
            </a:r>
          </a:p>
        </p:txBody>
      </p:sp>
      <p:sp>
        <p:nvSpPr>
          <p:cNvPr id="4" name="Rectangle 4">
            <a:extLst>
              <a:ext uri="{FF2B5EF4-FFF2-40B4-BE49-F238E27FC236}">
                <a16:creationId xmlns:a16="http://schemas.microsoft.com/office/drawing/2014/main" id="{5DF6FE2E-DE16-C94C-89C1-8A27E7F802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5F5D9B-FAF1-934A-9003-28699AE3C9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8DF2E7B-FCA2-F147-9577-E89BD207ECAA}"/>
              </a:ext>
            </a:extLst>
          </p:cNvPr>
          <p:cNvSpPr>
            <a:spLocks noGrp="1" noChangeArrowheads="1"/>
          </p:cNvSpPr>
          <p:nvPr>
            <p:ph type="sldNum" sz="quarter" idx="12"/>
          </p:nvPr>
        </p:nvSpPr>
        <p:spPr>
          <a:ln/>
        </p:spPr>
        <p:txBody>
          <a:bodyPr/>
          <a:lstStyle>
            <a:lvl1pPr>
              <a:defRPr/>
            </a:lvl1pPr>
          </a:lstStyle>
          <a:p>
            <a:fld id="{62E27529-8C9C-0B46-BCA7-AA401136999D}" type="slidenum">
              <a:rPr lang="en-US" altLang="en-US"/>
              <a:pPr/>
              <a:t>‹Nº›</a:t>
            </a:fld>
            <a:endParaRPr lang="en-US" altLang="en-US"/>
          </a:p>
        </p:txBody>
      </p:sp>
    </p:spTree>
    <p:extLst>
      <p:ext uri="{BB962C8B-B14F-4D97-AF65-F5344CB8AC3E}">
        <p14:creationId xmlns:p14="http://schemas.microsoft.com/office/powerpoint/2010/main" val="30379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31529" y="5547537"/>
            <a:ext cx="13167008" cy="11521049"/>
          </a:xfrm>
        </p:spPr>
        <p:txBody>
          <a:bodyPr/>
          <a:lstStyle>
            <a:lvl1pPr>
              <a:defRPr sz="1500"/>
            </a:lvl1pPr>
            <a:lvl2pPr>
              <a:defRPr sz="1286"/>
            </a:lvl2pPr>
            <a:lvl3pPr>
              <a:defRPr sz="1071"/>
            </a:lvl3pPr>
            <a:lvl4pPr>
              <a:defRPr sz="964"/>
            </a:lvl4pPr>
            <a:lvl5pPr>
              <a:defRPr sz="964"/>
            </a:lvl5pPr>
            <a:lvl6pPr>
              <a:defRPr sz="964"/>
            </a:lvl6pPr>
            <a:lvl7pPr>
              <a:defRPr sz="964"/>
            </a:lvl7pPr>
            <a:lvl8pPr>
              <a:defRPr sz="964"/>
            </a:lvl8pPr>
            <a:lvl9pPr>
              <a:defRPr sz="9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591064" y="5547537"/>
            <a:ext cx="13167009" cy="11521049"/>
          </a:xfrm>
        </p:spPr>
        <p:txBody>
          <a:bodyPr/>
          <a:lstStyle>
            <a:lvl1pPr>
              <a:defRPr sz="1500"/>
            </a:lvl1pPr>
            <a:lvl2pPr>
              <a:defRPr sz="1286"/>
            </a:lvl2pPr>
            <a:lvl3pPr>
              <a:defRPr sz="1071"/>
            </a:lvl3pPr>
            <a:lvl4pPr>
              <a:defRPr sz="964"/>
            </a:lvl4pPr>
            <a:lvl5pPr>
              <a:defRPr sz="964"/>
            </a:lvl5pPr>
            <a:lvl6pPr>
              <a:defRPr sz="964"/>
            </a:lvl6pPr>
            <a:lvl7pPr>
              <a:defRPr sz="964"/>
            </a:lvl7pPr>
            <a:lvl8pPr>
              <a:defRPr sz="964"/>
            </a:lvl8pPr>
            <a:lvl9pPr>
              <a:defRPr sz="9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5F65DE6-468B-D942-908E-024B927A26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4F36E3D-6671-BC4E-92E0-F728F8E151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403B925-AD73-C44F-AF19-8AE86F91A0C1}"/>
              </a:ext>
            </a:extLst>
          </p:cNvPr>
          <p:cNvSpPr>
            <a:spLocks noGrp="1" noChangeArrowheads="1"/>
          </p:cNvSpPr>
          <p:nvPr>
            <p:ph type="sldNum" sz="quarter" idx="12"/>
          </p:nvPr>
        </p:nvSpPr>
        <p:spPr>
          <a:ln/>
        </p:spPr>
        <p:txBody>
          <a:bodyPr/>
          <a:lstStyle>
            <a:lvl1pPr>
              <a:defRPr/>
            </a:lvl1pPr>
          </a:lstStyle>
          <a:p>
            <a:fld id="{FF1B4D21-5B95-544A-846C-D19D8FAD9DA6}" type="slidenum">
              <a:rPr lang="en-US" altLang="en-US"/>
              <a:pPr/>
              <a:t>‹Nº›</a:t>
            </a:fld>
            <a:endParaRPr lang="en-US" altLang="en-US"/>
          </a:p>
        </p:txBody>
      </p:sp>
    </p:spTree>
    <p:extLst>
      <p:ext uri="{BB962C8B-B14F-4D97-AF65-F5344CB8AC3E}">
        <p14:creationId xmlns:p14="http://schemas.microsoft.com/office/powerpoint/2010/main" val="423876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675" y="769113"/>
            <a:ext cx="27980255" cy="320023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674" y="4297855"/>
            <a:ext cx="13736638" cy="1791665"/>
          </a:xfrm>
        </p:spPr>
        <p:txBody>
          <a:bodyPr anchor="b"/>
          <a:lstStyle>
            <a:lvl1pPr marL="0" indent="0">
              <a:buNone/>
              <a:defRPr sz="1286" b="1"/>
            </a:lvl1pPr>
            <a:lvl2pPr marL="244922" indent="0">
              <a:buNone/>
              <a:defRPr sz="1071" b="1"/>
            </a:lvl2pPr>
            <a:lvl3pPr marL="489844" indent="0">
              <a:buNone/>
              <a:defRPr sz="964" b="1"/>
            </a:lvl3pPr>
            <a:lvl4pPr marL="734766" indent="0">
              <a:buNone/>
              <a:defRPr sz="857" b="1"/>
            </a:lvl4pPr>
            <a:lvl5pPr marL="979688" indent="0">
              <a:buNone/>
              <a:defRPr sz="857" b="1"/>
            </a:lvl5pPr>
            <a:lvl6pPr marL="1224610" indent="0">
              <a:buNone/>
              <a:defRPr sz="857" b="1"/>
            </a:lvl6pPr>
            <a:lvl7pPr marL="1469532" indent="0">
              <a:buNone/>
              <a:defRPr sz="857" b="1"/>
            </a:lvl7pPr>
            <a:lvl8pPr marL="1714454" indent="0">
              <a:buNone/>
              <a:defRPr sz="857" b="1"/>
            </a:lvl8pPr>
            <a:lvl9pPr marL="1959376" indent="0">
              <a:buNone/>
              <a:defRPr sz="857" b="1"/>
            </a:lvl9pPr>
          </a:lstStyle>
          <a:p>
            <a:pPr lvl="0"/>
            <a:r>
              <a:rPr lang="en-US"/>
              <a:t>Click to edit Master text styles</a:t>
            </a:r>
          </a:p>
        </p:txBody>
      </p:sp>
      <p:sp>
        <p:nvSpPr>
          <p:cNvPr id="4" name="Content Placeholder 3"/>
          <p:cNvSpPr>
            <a:spLocks noGrp="1"/>
          </p:cNvSpPr>
          <p:nvPr>
            <p:ph sz="half" idx="2"/>
          </p:nvPr>
        </p:nvSpPr>
        <p:spPr>
          <a:xfrm>
            <a:off x="1554674" y="6089519"/>
            <a:ext cx="13736638" cy="11063873"/>
          </a:xfrm>
        </p:spPr>
        <p:txBody>
          <a:bodyPr/>
          <a:lstStyle>
            <a:lvl1pPr>
              <a:defRPr sz="1286"/>
            </a:lvl1pPr>
            <a:lvl2pPr>
              <a:defRPr sz="1071"/>
            </a:lvl2pPr>
            <a:lvl3pPr>
              <a:defRPr sz="964"/>
            </a:lvl3pPr>
            <a:lvl4pPr>
              <a:defRPr sz="857"/>
            </a:lvl4pPr>
            <a:lvl5pPr>
              <a:defRPr sz="857"/>
            </a:lvl5pPr>
            <a:lvl6pPr>
              <a:defRPr sz="857"/>
            </a:lvl6pPr>
            <a:lvl7pPr>
              <a:defRPr sz="857"/>
            </a:lvl7pPr>
            <a:lvl8pPr>
              <a:defRPr sz="857"/>
            </a:lvl8pPr>
            <a:lvl9pPr>
              <a:defRPr sz="8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472" y="4297855"/>
            <a:ext cx="13741457" cy="1791665"/>
          </a:xfrm>
        </p:spPr>
        <p:txBody>
          <a:bodyPr anchor="b"/>
          <a:lstStyle>
            <a:lvl1pPr marL="0" indent="0">
              <a:buNone/>
              <a:defRPr sz="1286" b="1"/>
            </a:lvl1pPr>
            <a:lvl2pPr marL="244922" indent="0">
              <a:buNone/>
              <a:defRPr sz="1071" b="1"/>
            </a:lvl2pPr>
            <a:lvl3pPr marL="489844" indent="0">
              <a:buNone/>
              <a:defRPr sz="964" b="1"/>
            </a:lvl3pPr>
            <a:lvl4pPr marL="734766" indent="0">
              <a:buNone/>
              <a:defRPr sz="857" b="1"/>
            </a:lvl4pPr>
            <a:lvl5pPr marL="979688" indent="0">
              <a:buNone/>
              <a:defRPr sz="857" b="1"/>
            </a:lvl5pPr>
            <a:lvl6pPr marL="1224610" indent="0">
              <a:buNone/>
              <a:defRPr sz="857" b="1"/>
            </a:lvl6pPr>
            <a:lvl7pPr marL="1469532" indent="0">
              <a:buNone/>
              <a:defRPr sz="857" b="1"/>
            </a:lvl7pPr>
            <a:lvl8pPr marL="1714454" indent="0">
              <a:buNone/>
              <a:defRPr sz="857" b="1"/>
            </a:lvl8pPr>
            <a:lvl9pPr marL="1959376" indent="0">
              <a:buNone/>
              <a:defRPr sz="857" b="1"/>
            </a:lvl9pPr>
          </a:lstStyle>
          <a:p>
            <a:pPr lvl="0"/>
            <a:r>
              <a:rPr lang="en-US"/>
              <a:t>Click to edit Master text styles</a:t>
            </a:r>
          </a:p>
        </p:txBody>
      </p:sp>
      <p:sp>
        <p:nvSpPr>
          <p:cNvPr id="6" name="Content Placeholder 5"/>
          <p:cNvSpPr>
            <a:spLocks noGrp="1"/>
          </p:cNvSpPr>
          <p:nvPr>
            <p:ph sz="quarter" idx="4"/>
          </p:nvPr>
        </p:nvSpPr>
        <p:spPr>
          <a:xfrm>
            <a:off x="15793472" y="6089519"/>
            <a:ext cx="13741457" cy="11063873"/>
          </a:xfrm>
        </p:spPr>
        <p:txBody>
          <a:bodyPr/>
          <a:lstStyle>
            <a:lvl1pPr>
              <a:defRPr sz="1286"/>
            </a:lvl1pPr>
            <a:lvl2pPr>
              <a:defRPr sz="1071"/>
            </a:lvl2pPr>
            <a:lvl3pPr>
              <a:defRPr sz="964"/>
            </a:lvl3pPr>
            <a:lvl4pPr>
              <a:defRPr sz="857"/>
            </a:lvl4pPr>
            <a:lvl5pPr>
              <a:defRPr sz="857"/>
            </a:lvl5pPr>
            <a:lvl6pPr>
              <a:defRPr sz="857"/>
            </a:lvl6pPr>
            <a:lvl7pPr>
              <a:defRPr sz="857"/>
            </a:lvl7pPr>
            <a:lvl8pPr>
              <a:defRPr sz="857"/>
            </a:lvl8pPr>
            <a:lvl9pPr>
              <a:defRPr sz="8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E292783-88AC-1F4F-A5A4-2DAD691BEC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103B5C4-E769-EF4C-AF97-2684D7DE7E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F486C5F-EF9D-2D44-8178-17CFE742E399}"/>
              </a:ext>
            </a:extLst>
          </p:cNvPr>
          <p:cNvSpPr>
            <a:spLocks noGrp="1" noChangeArrowheads="1"/>
          </p:cNvSpPr>
          <p:nvPr>
            <p:ph type="sldNum" sz="quarter" idx="12"/>
          </p:nvPr>
        </p:nvSpPr>
        <p:spPr>
          <a:ln/>
        </p:spPr>
        <p:txBody>
          <a:bodyPr/>
          <a:lstStyle>
            <a:lvl1pPr>
              <a:defRPr/>
            </a:lvl1pPr>
          </a:lstStyle>
          <a:p>
            <a:fld id="{097D89B7-72E2-6848-AD88-DE974B6FCC92}" type="slidenum">
              <a:rPr lang="en-US" altLang="en-US"/>
              <a:pPr/>
              <a:t>‹Nº›</a:t>
            </a:fld>
            <a:endParaRPr lang="en-US" altLang="en-US"/>
          </a:p>
        </p:txBody>
      </p:sp>
    </p:spTree>
    <p:extLst>
      <p:ext uri="{BB962C8B-B14F-4D97-AF65-F5344CB8AC3E}">
        <p14:creationId xmlns:p14="http://schemas.microsoft.com/office/powerpoint/2010/main" val="169574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403DEC1-0462-3640-9736-BE3E9DD951E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3784740-E18C-874F-A448-E5ED49CE73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F478736-31FC-0B43-9D96-2F091306FE6F}"/>
              </a:ext>
            </a:extLst>
          </p:cNvPr>
          <p:cNvSpPr>
            <a:spLocks noGrp="1" noChangeArrowheads="1"/>
          </p:cNvSpPr>
          <p:nvPr>
            <p:ph type="sldNum" sz="quarter" idx="12"/>
          </p:nvPr>
        </p:nvSpPr>
        <p:spPr>
          <a:ln/>
        </p:spPr>
        <p:txBody>
          <a:bodyPr/>
          <a:lstStyle>
            <a:lvl1pPr>
              <a:defRPr/>
            </a:lvl1pPr>
          </a:lstStyle>
          <a:p>
            <a:fld id="{E3F9F43A-9AE1-0744-A992-EC42E5E80D5B}" type="slidenum">
              <a:rPr lang="en-US" altLang="en-US"/>
              <a:pPr/>
              <a:t>‹Nº›</a:t>
            </a:fld>
            <a:endParaRPr lang="en-US" altLang="en-US"/>
          </a:p>
        </p:txBody>
      </p:sp>
    </p:spTree>
    <p:extLst>
      <p:ext uri="{BB962C8B-B14F-4D97-AF65-F5344CB8AC3E}">
        <p14:creationId xmlns:p14="http://schemas.microsoft.com/office/powerpoint/2010/main" val="188110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8351462-4DC4-FA4B-BCB9-4D79B94CBB5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A0BD8E3-6E2F-4344-B0F4-94099E4718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E77FED1-9906-6046-BE3A-7313DFB40A53}"/>
              </a:ext>
            </a:extLst>
          </p:cNvPr>
          <p:cNvSpPr>
            <a:spLocks noGrp="1" noChangeArrowheads="1"/>
          </p:cNvSpPr>
          <p:nvPr>
            <p:ph type="sldNum" sz="quarter" idx="12"/>
          </p:nvPr>
        </p:nvSpPr>
        <p:spPr>
          <a:ln/>
        </p:spPr>
        <p:txBody>
          <a:bodyPr/>
          <a:lstStyle>
            <a:lvl1pPr>
              <a:defRPr/>
            </a:lvl1pPr>
          </a:lstStyle>
          <a:p>
            <a:fld id="{D368F8AF-CA42-7B4F-98DE-76D8DDA7A92A}" type="slidenum">
              <a:rPr lang="en-US" altLang="en-US"/>
              <a:pPr/>
              <a:t>‹Nº›</a:t>
            </a:fld>
            <a:endParaRPr lang="en-US" altLang="en-US"/>
          </a:p>
        </p:txBody>
      </p:sp>
    </p:spTree>
    <p:extLst>
      <p:ext uri="{BB962C8B-B14F-4D97-AF65-F5344CB8AC3E}">
        <p14:creationId xmlns:p14="http://schemas.microsoft.com/office/powerpoint/2010/main" val="334122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673" y="764238"/>
            <a:ext cx="10228263" cy="3253851"/>
          </a:xfrm>
        </p:spPr>
        <p:txBody>
          <a:bodyPr anchor="b"/>
          <a:lstStyle>
            <a:lvl1pPr algn="l">
              <a:defRPr sz="1071" b="1"/>
            </a:lvl1pPr>
          </a:lstStyle>
          <a:p>
            <a:r>
              <a:rPr lang="en-US"/>
              <a:t>Click to edit Master title style</a:t>
            </a:r>
          </a:p>
        </p:txBody>
      </p:sp>
      <p:sp>
        <p:nvSpPr>
          <p:cNvPr id="3" name="Content Placeholder 2"/>
          <p:cNvSpPr>
            <a:spLocks noGrp="1"/>
          </p:cNvSpPr>
          <p:nvPr>
            <p:ph idx="1"/>
          </p:nvPr>
        </p:nvSpPr>
        <p:spPr>
          <a:xfrm>
            <a:off x="12154977" y="764238"/>
            <a:ext cx="17379950" cy="16389155"/>
          </a:xfrm>
        </p:spPr>
        <p:txBody>
          <a:bodyPr/>
          <a:lstStyle>
            <a:lvl1pPr>
              <a:defRPr sz="1714"/>
            </a:lvl1pPr>
            <a:lvl2pPr>
              <a:defRPr sz="1500"/>
            </a:lvl2pPr>
            <a:lvl3pPr>
              <a:defRPr sz="1286"/>
            </a:lvl3pPr>
            <a:lvl4pPr>
              <a:defRPr sz="1071"/>
            </a:lvl4pPr>
            <a:lvl5pPr>
              <a:defRPr sz="1071"/>
            </a:lvl5pPr>
            <a:lvl6pPr>
              <a:defRPr sz="1071"/>
            </a:lvl6pPr>
            <a:lvl7pPr>
              <a:defRPr sz="1071"/>
            </a:lvl7pPr>
            <a:lvl8pPr>
              <a:defRPr sz="1071"/>
            </a:lvl8pPr>
            <a:lvl9pPr>
              <a:defRPr sz="10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673" y="4018087"/>
            <a:ext cx="10228263" cy="13135304"/>
          </a:xfrm>
        </p:spPr>
        <p:txBody>
          <a:bodyPr/>
          <a:lstStyle>
            <a:lvl1pPr marL="0" indent="0">
              <a:buNone/>
              <a:defRPr sz="750"/>
            </a:lvl1pPr>
            <a:lvl2pPr marL="244922" indent="0">
              <a:buNone/>
              <a:defRPr sz="643"/>
            </a:lvl2pPr>
            <a:lvl3pPr marL="489844" indent="0">
              <a:buNone/>
              <a:defRPr sz="536"/>
            </a:lvl3pPr>
            <a:lvl4pPr marL="734766" indent="0">
              <a:buNone/>
              <a:defRPr sz="482"/>
            </a:lvl4pPr>
            <a:lvl5pPr marL="979688" indent="0">
              <a:buNone/>
              <a:defRPr sz="482"/>
            </a:lvl5pPr>
            <a:lvl6pPr marL="1224610" indent="0">
              <a:buNone/>
              <a:defRPr sz="482"/>
            </a:lvl6pPr>
            <a:lvl7pPr marL="1469532" indent="0">
              <a:buNone/>
              <a:defRPr sz="482"/>
            </a:lvl7pPr>
            <a:lvl8pPr marL="1714454" indent="0">
              <a:buNone/>
              <a:defRPr sz="482"/>
            </a:lvl8pPr>
            <a:lvl9pPr marL="1959376" indent="0">
              <a:buNone/>
              <a:defRPr sz="482"/>
            </a:lvl9pPr>
          </a:lstStyle>
          <a:p>
            <a:pPr lvl="0"/>
            <a:r>
              <a:rPr lang="en-US"/>
              <a:t>Click to edit Master text styles</a:t>
            </a:r>
          </a:p>
        </p:txBody>
      </p:sp>
      <p:sp>
        <p:nvSpPr>
          <p:cNvPr id="5" name="Rectangle 4">
            <a:extLst>
              <a:ext uri="{FF2B5EF4-FFF2-40B4-BE49-F238E27FC236}">
                <a16:creationId xmlns:a16="http://schemas.microsoft.com/office/drawing/2014/main" id="{8FEDBC36-792B-A448-A6BA-1D5049589DF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B97C93C-F541-D041-B447-FF649B1287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1B9B99-E97E-2F44-A5BA-2238DECDB3B1}"/>
              </a:ext>
            </a:extLst>
          </p:cNvPr>
          <p:cNvSpPr>
            <a:spLocks noGrp="1" noChangeArrowheads="1"/>
          </p:cNvSpPr>
          <p:nvPr>
            <p:ph type="sldNum" sz="quarter" idx="12"/>
          </p:nvPr>
        </p:nvSpPr>
        <p:spPr>
          <a:ln/>
        </p:spPr>
        <p:txBody>
          <a:bodyPr/>
          <a:lstStyle>
            <a:lvl1pPr>
              <a:defRPr/>
            </a:lvl1pPr>
          </a:lstStyle>
          <a:p>
            <a:fld id="{FB010EEB-36F5-F74C-9A19-464C37836898}" type="slidenum">
              <a:rPr lang="en-US" altLang="en-US"/>
              <a:pPr/>
              <a:t>‹Nº›</a:t>
            </a:fld>
            <a:endParaRPr lang="en-US" altLang="en-US"/>
          </a:p>
        </p:txBody>
      </p:sp>
    </p:spTree>
    <p:extLst>
      <p:ext uri="{BB962C8B-B14F-4D97-AF65-F5344CB8AC3E}">
        <p14:creationId xmlns:p14="http://schemas.microsoft.com/office/powerpoint/2010/main" val="45128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394" y="13441391"/>
            <a:ext cx="18654145" cy="1586959"/>
          </a:xfrm>
        </p:spPr>
        <p:txBody>
          <a:bodyPr anchor="b"/>
          <a:lstStyle>
            <a:lvl1pPr algn="l">
              <a:defRPr sz="1071" b="1"/>
            </a:lvl1pPr>
          </a:lstStyle>
          <a:p>
            <a:r>
              <a:rPr lang="en-US"/>
              <a:t>Click to edit Master title style</a:t>
            </a:r>
          </a:p>
        </p:txBody>
      </p:sp>
      <p:sp>
        <p:nvSpPr>
          <p:cNvPr id="3" name="Picture Placeholder 2"/>
          <p:cNvSpPr>
            <a:spLocks noGrp="1"/>
          </p:cNvSpPr>
          <p:nvPr>
            <p:ph type="pic" idx="1"/>
          </p:nvPr>
        </p:nvSpPr>
        <p:spPr>
          <a:xfrm>
            <a:off x="6093394" y="1715633"/>
            <a:ext cx="18654145" cy="11522025"/>
          </a:xfrm>
        </p:spPr>
        <p:txBody>
          <a:bodyPr/>
          <a:lstStyle>
            <a:lvl1pPr marL="0" indent="0">
              <a:buNone/>
              <a:defRPr sz="1714"/>
            </a:lvl1pPr>
            <a:lvl2pPr marL="244922" indent="0">
              <a:buNone/>
              <a:defRPr sz="1500"/>
            </a:lvl2pPr>
            <a:lvl3pPr marL="489844" indent="0">
              <a:buNone/>
              <a:defRPr sz="1286"/>
            </a:lvl3pPr>
            <a:lvl4pPr marL="734766" indent="0">
              <a:buNone/>
              <a:defRPr sz="1071"/>
            </a:lvl4pPr>
            <a:lvl5pPr marL="979688" indent="0">
              <a:buNone/>
              <a:defRPr sz="1071"/>
            </a:lvl5pPr>
            <a:lvl6pPr marL="1224610" indent="0">
              <a:buNone/>
              <a:defRPr sz="1071"/>
            </a:lvl6pPr>
            <a:lvl7pPr marL="1469532" indent="0">
              <a:buNone/>
              <a:defRPr sz="1071"/>
            </a:lvl7pPr>
            <a:lvl8pPr marL="1714454" indent="0">
              <a:buNone/>
              <a:defRPr sz="1071"/>
            </a:lvl8pPr>
            <a:lvl9pPr marL="1959376" indent="0">
              <a:buNone/>
              <a:defRPr sz="1071"/>
            </a:lvl9pPr>
          </a:lstStyle>
          <a:p>
            <a:pPr lvl="0"/>
            <a:endParaRPr lang="en-US" noProof="0"/>
          </a:p>
        </p:txBody>
      </p:sp>
      <p:sp>
        <p:nvSpPr>
          <p:cNvPr id="4" name="Text Placeholder 3"/>
          <p:cNvSpPr>
            <a:spLocks noGrp="1"/>
          </p:cNvSpPr>
          <p:nvPr>
            <p:ph type="body" sz="half" idx="2"/>
          </p:nvPr>
        </p:nvSpPr>
        <p:spPr>
          <a:xfrm>
            <a:off x="6093394" y="15028348"/>
            <a:ext cx="18654145" cy="2253716"/>
          </a:xfrm>
        </p:spPr>
        <p:txBody>
          <a:bodyPr/>
          <a:lstStyle>
            <a:lvl1pPr marL="0" indent="0">
              <a:buNone/>
              <a:defRPr sz="750"/>
            </a:lvl1pPr>
            <a:lvl2pPr marL="244922" indent="0">
              <a:buNone/>
              <a:defRPr sz="643"/>
            </a:lvl2pPr>
            <a:lvl3pPr marL="489844" indent="0">
              <a:buNone/>
              <a:defRPr sz="536"/>
            </a:lvl3pPr>
            <a:lvl4pPr marL="734766" indent="0">
              <a:buNone/>
              <a:defRPr sz="482"/>
            </a:lvl4pPr>
            <a:lvl5pPr marL="979688" indent="0">
              <a:buNone/>
              <a:defRPr sz="482"/>
            </a:lvl5pPr>
            <a:lvl6pPr marL="1224610" indent="0">
              <a:buNone/>
              <a:defRPr sz="482"/>
            </a:lvl6pPr>
            <a:lvl7pPr marL="1469532" indent="0">
              <a:buNone/>
              <a:defRPr sz="482"/>
            </a:lvl7pPr>
            <a:lvl8pPr marL="1714454" indent="0">
              <a:buNone/>
              <a:defRPr sz="482"/>
            </a:lvl8pPr>
            <a:lvl9pPr marL="1959376" indent="0">
              <a:buNone/>
              <a:defRPr sz="482"/>
            </a:lvl9pPr>
          </a:lstStyle>
          <a:p>
            <a:pPr lvl="0"/>
            <a:r>
              <a:rPr lang="en-US"/>
              <a:t>Click to edit Master text styles</a:t>
            </a:r>
          </a:p>
        </p:txBody>
      </p:sp>
      <p:sp>
        <p:nvSpPr>
          <p:cNvPr id="5" name="Rectangle 4">
            <a:extLst>
              <a:ext uri="{FF2B5EF4-FFF2-40B4-BE49-F238E27FC236}">
                <a16:creationId xmlns:a16="http://schemas.microsoft.com/office/drawing/2014/main" id="{54876CF8-F5B8-A843-97BC-BA51D527314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9946B6-8245-4F45-990B-1AF9F0254B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6DB628F-C025-0F48-A1BF-38FE3A4818F0}"/>
              </a:ext>
            </a:extLst>
          </p:cNvPr>
          <p:cNvSpPr>
            <a:spLocks noGrp="1" noChangeArrowheads="1"/>
          </p:cNvSpPr>
          <p:nvPr>
            <p:ph type="sldNum" sz="quarter" idx="12"/>
          </p:nvPr>
        </p:nvSpPr>
        <p:spPr>
          <a:ln/>
        </p:spPr>
        <p:txBody>
          <a:bodyPr/>
          <a:lstStyle>
            <a:lvl1pPr>
              <a:defRPr/>
            </a:lvl1pPr>
          </a:lstStyle>
          <a:p>
            <a:fld id="{7388B7A3-D4A9-6E43-BD3E-6E160BA4DC07}" type="slidenum">
              <a:rPr lang="en-US" altLang="en-US"/>
              <a:pPr/>
              <a:t>‹Nº›</a:t>
            </a:fld>
            <a:endParaRPr lang="en-US" altLang="en-US"/>
          </a:p>
        </p:txBody>
      </p:sp>
    </p:spTree>
    <p:extLst>
      <p:ext uri="{BB962C8B-B14F-4D97-AF65-F5344CB8AC3E}">
        <p14:creationId xmlns:p14="http://schemas.microsoft.com/office/powerpoint/2010/main" val="270068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4B0902-644C-BB40-8ECA-AD6AF01DF7DE}"/>
              </a:ext>
            </a:extLst>
          </p:cNvPr>
          <p:cNvSpPr>
            <a:spLocks noGrp="1" noChangeArrowheads="1"/>
          </p:cNvSpPr>
          <p:nvPr>
            <p:ph type="title"/>
          </p:nvPr>
        </p:nvSpPr>
        <p:spPr bwMode="auto">
          <a:xfrm>
            <a:off x="2331529" y="1707357"/>
            <a:ext cx="26426545" cy="319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1300" tIns="235650" rIns="471300" bIns="2356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2B5C993-5C38-4C4A-B156-CBAFD9B3DF91}"/>
              </a:ext>
            </a:extLst>
          </p:cNvPr>
          <p:cNvSpPr>
            <a:spLocks noGrp="1" noChangeArrowheads="1"/>
          </p:cNvSpPr>
          <p:nvPr>
            <p:ph type="body" idx="1"/>
          </p:nvPr>
        </p:nvSpPr>
        <p:spPr bwMode="auto">
          <a:xfrm>
            <a:off x="2331529" y="5547122"/>
            <a:ext cx="26426545" cy="1152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1300" tIns="235650" rIns="471300" bIns="2356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0358FFF-06C7-CC43-8FEB-EEBC01AA1829}"/>
              </a:ext>
            </a:extLst>
          </p:cNvPr>
          <p:cNvSpPr>
            <a:spLocks noGrp="1" noChangeArrowheads="1"/>
          </p:cNvSpPr>
          <p:nvPr>
            <p:ph type="dt" sz="half" idx="2"/>
          </p:nvPr>
        </p:nvSpPr>
        <p:spPr bwMode="auto">
          <a:xfrm>
            <a:off x="2331527" y="17495044"/>
            <a:ext cx="6477000" cy="1279922"/>
          </a:xfrm>
          <a:prstGeom prst="rect">
            <a:avLst/>
          </a:prstGeom>
          <a:noFill/>
          <a:ln w="9525">
            <a:noFill/>
            <a:miter lim="800000"/>
            <a:headEnd/>
            <a:tailEnd/>
          </a:ln>
          <a:effectLst/>
        </p:spPr>
        <p:txBody>
          <a:bodyPr vert="horz" wrap="square" lIns="471300" tIns="235650" rIns="471300" bIns="235650" numCol="1" anchor="t" anchorCtr="0" compatLnSpc="1">
            <a:prstTxWarp prst="textNoShape">
              <a:avLst/>
            </a:prstTxWarp>
          </a:bodyPr>
          <a:lstStyle>
            <a:lvl1pPr eaLnBrk="0" hangingPunct="0">
              <a:defRPr sz="3857">
                <a:latin typeface="Times"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3DADA2F7-8D92-8446-9CBD-C65AA02BA3C5}"/>
              </a:ext>
            </a:extLst>
          </p:cNvPr>
          <p:cNvSpPr>
            <a:spLocks noGrp="1" noChangeArrowheads="1"/>
          </p:cNvSpPr>
          <p:nvPr>
            <p:ph type="ftr" sz="quarter" idx="3"/>
          </p:nvPr>
        </p:nvSpPr>
        <p:spPr bwMode="auto">
          <a:xfrm>
            <a:off x="10622474" y="17495044"/>
            <a:ext cx="9844655" cy="1279922"/>
          </a:xfrm>
          <a:prstGeom prst="rect">
            <a:avLst/>
          </a:prstGeom>
          <a:noFill/>
          <a:ln w="9525">
            <a:noFill/>
            <a:miter lim="800000"/>
            <a:headEnd/>
            <a:tailEnd/>
          </a:ln>
          <a:effectLst/>
        </p:spPr>
        <p:txBody>
          <a:bodyPr vert="horz" wrap="square" lIns="471300" tIns="235650" rIns="471300" bIns="235650" numCol="1" anchor="t" anchorCtr="0" compatLnSpc="1">
            <a:prstTxWarp prst="textNoShape">
              <a:avLst/>
            </a:prstTxWarp>
          </a:bodyPr>
          <a:lstStyle>
            <a:lvl1pPr algn="ctr" eaLnBrk="0" hangingPunct="0">
              <a:defRPr sz="3857">
                <a:latin typeface="Times"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56EC9487-3C4C-3948-991A-FB7BE394ABB5}"/>
              </a:ext>
            </a:extLst>
          </p:cNvPr>
          <p:cNvSpPr>
            <a:spLocks noGrp="1" noChangeArrowheads="1"/>
          </p:cNvSpPr>
          <p:nvPr>
            <p:ph type="sldNum" sz="quarter" idx="4"/>
          </p:nvPr>
        </p:nvSpPr>
        <p:spPr bwMode="auto">
          <a:xfrm>
            <a:off x="22281073" y="17495044"/>
            <a:ext cx="6477000" cy="1279922"/>
          </a:xfrm>
          <a:prstGeom prst="rect">
            <a:avLst/>
          </a:prstGeom>
          <a:noFill/>
          <a:ln w="9525">
            <a:noFill/>
            <a:miter lim="800000"/>
            <a:headEnd/>
            <a:tailEnd/>
          </a:ln>
          <a:effectLst/>
        </p:spPr>
        <p:txBody>
          <a:bodyPr vert="horz" wrap="square" lIns="471300" tIns="235650" rIns="471300" bIns="235650" numCol="1" anchor="t" anchorCtr="0" compatLnSpc="1">
            <a:prstTxWarp prst="textNoShape">
              <a:avLst/>
            </a:prstTxWarp>
          </a:bodyPr>
          <a:lstStyle>
            <a:lvl1pPr algn="r" eaLnBrk="0" hangingPunct="0">
              <a:defRPr sz="3857"/>
            </a:lvl1pPr>
          </a:lstStyle>
          <a:p>
            <a:fld id="{3655E2D7-3DF7-D644-9D10-06870C7183E8}"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524908" rtl="0" eaLnBrk="0" fontAlgn="base" hangingPunct="0">
        <a:spcBef>
          <a:spcPct val="0"/>
        </a:spcBef>
        <a:spcAft>
          <a:spcPct val="0"/>
        </a:spcAft>
        <a:defRPr sz="12160">
          <a:solidFill>
            <a:schemeClr val="tx2"/>
          </a:solidFill>
          <a:latin typeface="+mj-lt"/>
          <a:ea typeface="ＭＳ Ｐゴシック" charset="0"/>
          <a:cs typeface="+mj-cs"/>
        </a:defRPr>
      </a:lvl1pPr>
      <a:lvl2pPr algn="ctr" defTabSz="2524908" rtl="0" eaLnBrk="0" fontAlgn="base" hangingPunct="0">
        <a:spcBef>
          <a:spcPct val="0"/>
        </a:spcBef>
        <a:spcAft>
          <a:spcPct val="0"/>
        </a:spcAft>
        <a:defRPr sz="12160">
          <a:solidFill>
            <a:schemeClr val="tx2"/>
          </a:solidFill>
          <a:latin typeface="Times" pitchFamily="18" charset="0"/>
          <a:ea typeface="ＭＳ Ｐゴシック" charset="0"/>
        </a:defRPr>
      </a:lvl2pPr>
      <a:lvl3pPr algn="ctr" defTabSz="2524908" rtl="0" eaLnBrk="0" fontAlgn="base" hangingPunct="0">
        <a:spcBef>
          <a:spcPct val="0"/>
        </a:spcBef>
        <a:spcAft>
          <a:spcPct val="0"/>
        </a:spcAft>
        <a:defRPr sz="12160">
          <a:solidFill>
            <a:schemeClr val="tx2"/>
          </a:solidFill>
          <a:latin typeface="Times" pitchFamily="18" charset="0"/>
          <a:ea typeface="ＭＳ Ｐゴシック" charset="0"/>
        </a:defRPr>
      </a:lvl3pPr>
      <a:lvl4pPr algn="ctr" defTabSz="2524908" rtl="0" eaLnBrk="0" fontAlgn="base" hangingPunct="0">
        <a:spcBef>
          <a:spcPct val="0"/>
        </a:spcBef>
        <a:spcAft>
          <a:spcPct val="0"/>
        </a:spcAft>
        <a:defRPr sz="12160">
          <a:solidFill>
            <a:schemeClr val="tx2"/>
          </a:solidFill>
          <a:latin typeface="Times" pitchFamily="18" charset="0"/>
          <a:ea typeface="ＭＳ Ｐゴシック" charset="0"/>
        </a:defRPr>
      </a:lvl4pPr>
      <a:lvl5pPr algn="ctr" defTabSz="2524908" rtl="0" eaLnBrk="0" fontAlgn="base" hangingPunct="0">
        <a:spcBef>
          <a:spcPct val="0"/>
        </a:spcBef>
        <a:spcAft>
          <a:spcPct val="0"/>
        </a:spcAft>
        <a:defRPr sz="12160">
          <a:solidFill>
            <a:schemeClr val="tx2"/>
          </a:solidFill>
          <a:latin typeface="Times" pitchFamily="18" charset="0"/>
          <a:ea typeface="ＭＳ Ｐゴシック" charset="0"/>
        </a:defRPr>
      </a:lvl5pPr>
      <a:lvl6pPr marL="244922" algn="ctr" defTabSz="2524908" rtl="0" fontAlgn="base">
        <a:spcBef>
          <a:spcPct val="0"/>
        </a:spcBef>
        <a:spcAft>
          <a:spcPct val="0"/>
        </a:spcAft>
        <a:defRPr sz="12160">
          <a:solidFill>
            <a:schemeClr val="tx2"/>
          </a:solidFill>
          <a:latin typeface="Times" pitchFamily="18" charset="0"/>
        </a:defRPr>
      </a:lvl6pPr>
      <a:lvl7pPr marL="489844" algn="ctr" defTabSz="2524908" rtl="0" fontAlgn="base">
        <a:spcBef>
          <a:spcPct val="0"/>
        </a:spcBef>
        <a:spcAft>
          <a:spcPct val="0"/>
        </a:spcAft>
        <a:defRPr sz="12160">
          <a:solidFill>
            <a:schemeClr val="tx2"/>
          </a:solidFill>
          <a:latin typeface="Times" pitchFamily="18" charset="0"/>
        </a:defRPr>
      </a:lvl7pPr>
      <a:lvl8pPr marL="734766" algn="ctr" defTabSz="2524908" rtl="0" fontAlgn="base">
        <a:spcBef>
          <a:spcPct val="0"/>
        </a:spcBef>
        <a:spcAft>
          <a:spcPct val="0"/>
        </a:spcAft>
        <a:defRPr sz="12160">
          <a:solidFill>
            <a:schemeClr val="tx2"/>
          </a:solidFill>
          <a:latin typeface="Times" pitchFamily="18" charset="0"/>
        </a:defRPr>
      </a:lvl8pPr>
      <a:lvl9pPr marL="979688" algn="ctr" defTabSz="2524908" rtl="0" fontAlgn="base">
        <a:spcBef>
          <a:spcPct val="0"/>
        </a:spcBef>
        <a:spcAft>
          <a:spcPct val="0"/>
        </a:spcAft>
        <a:defRPr sz="12160">
          <a:solidFill>
            <a:schemeClr val="tx2"/>
          </a:solidFill>
          <a:latin typeface="Times" pitchFamily="18" charset="0"/>
        </a:defRPr>
      </a:lvl9pPr>
    </p:titleStyle>
    <p:bodyStyle>
      <a:lvl1pPr marL="946522" indent="-946522" algn="l" defTabSz="2524908" rtl="0" eaLnBrk="0" fontAlgn="base" hangingPunct="0">
        <a:spcBef>
          <a:spcPct val="20000"/>
        </a:spcBef>
        <a:spcAft>
          <a:spcPct val="0"/>
        </a:spcAft>
        <a:buChar char="•"/>
        <a:defRPr sz="8839">
          <a:solidFill>
            <a:schemeClr val="tx1"/>
          </a:solidFill>
          <a:latin typeface="+mn-lt"/>
          <a:ea typeface="ＭＳ Ｐゴシック" charset="0"/>
          <a:cs typeface="+mn-cs"/>
        </a:defRPr>
      </a:lvl1pPr>
      <a:lvl2pPr marL="2051222" indent="-789193" algn="l" defTabSz="2524908" rtl="0" eaLnBrk="0" fontAlgn="base" hangingPunct="0">
        <a:spcBef>
          <a:spcPct val="20000"/>
        </a:spcBef>
        <a:spcAft>
          <a:spcPct val="0"/>
        </a:spcAft>
        <a:buChar char="–"/>
        <a:defRPr sz="7714">
          <a:solidFill>
            <a:schemeClr val="tx1"/>
          </a:solidFill>
          <a:latin typeface="+mn-lt"/>
          <a:ea typeface="ＭＳ Ｐゴシック" charset="0"/>
        </a:defRPr>
      </a:lvl2pPr>
      <a:lvl3pPr marL="3155923" indent="-631014" algn="l" defTabSz="2524908" rtl="0" eaLnBrk="0" fontAlgn="base" hangingPunct="0">
        <a:spcBef>
          <a:spcPct val="20000"/>
        </a:spcBef>
        <a:spcAft>
          <a:spcPct val="0"/>
        </a:spcAft>
        <a:buChar char="•"/>
        <a:defRPr sz="6643">
          <a:solidFill>
            <a:schemeClr val="tx1"/>
          </a:solidFill>
          <a:latin typeface="+mn-lt"/>
          <a:ea typeface="ＭＳ Ｐゴシック" charset="0"/>
        </a:defRPr>
      </a:lvl3pPr>
      <a:lvl4pPr marL="4417952" indent="-631014" algn="l" defTabSz="2524908" rtl="0" eaLnBrk="0" fontAlgn="base" hangingPunct="0">
        <a:spcBef>
          <a:spcPct val="20000"/>
        </a:spcBef>
        <a:spcAft>
          <a:spcPct val="0"/>
        </a:spcAft>
        <a:buChar char="–"/>
        <a:defRPr sz="5518">
          <a:solidFill>
            <a:schemeClr val="tx1"/>
          </a:solidFill>
          <a:latin typeface="+mn-lt"/>
          <a:ea typeface="ＭＳ Ｐゴシック" charset="0"/>
        </a:defRPr>
      </a:lvl4pPr>
      <a:lvl5pPr marL="5680831" indent="-631014" algn="l" defTabSz="2524908" rtl="0" eaLnBrk="0" fontAlgn="base" hangingPunct="0">
        <a:spcBef>
          <a:spcPct val="20000"/>
        </a:spcBef>
        <a:spcAft>
          <a:spcPct val="0"/>
        </a:spcAft>
        <a:buChar char="»"/>
        <a:defRPr sz="5518">
          <a:solidFill>
            <a:schemeClr val="tx1"/>
          </a:solidFill>
          <a:latin typeface="+mn-lt"/>
          <a:ea typeface="ＭＳ Ｐゴシック" charset="0"/>
        </a:defRPr>
      </a:lvl5pPr>
      <a:lvl6pPr marL="5925753" indent="-631014" algn="l" defTabSz="2524908" rtl="0" fontAlgn="base">
        <a:spcBef>
          <a:spcPct val="20000"/>
        </a:spcBef>
        <a:spcAft>
          <a:spcPct val="0"/>
        </a:spcAft>
        <a:buChar char="»"/>
        <a:defRPr sz="5518">
          <a:solidFill>
            <a:schemeClr val="tx1"/>
          </a:solidFill>
          <a:latin typeface="+mn-lt"/>
        </a:defRPr>
      </a:lvl6pPr>
      <a:lvl7pPr marL="6170675" indent="-631014" algn="l" defTabSz="2524908" rtl="0" fontAlgn="base">
        <a:spcBef>
          <a:spcPct val="20000"/>
        </a:spcBef>
        <a:spcAft>
          <a:spcPct val="0"/>
        </a:spcAft>
        <a:buChar char="»"/>
        <a:defRPr sz="5518">
          <a:solidFill>
            <a:schemeClr val="tx1"/>
          </a:solidFill>
          <a:latin typeface="+mn-lt"/>
        </a:defRPr>
      </a:lvl7pPr>
      <a:lvl8pPr marL="6415597" indent="-631014" algn="l" defTabSz="2524908" rtl="0" fontAlgn="base">
        <a:spcBef>
          <a:spcPct val="20000"/>
        </a:spcBef>
        <a:spcAft>
          <a:spcPct val="0"/>
        </a:spcAft>
        <a:buChar char="»"/>
        <a:defRPr sz="5518">
          <a:solidFill>
            <a:schemeClr val="tx1"/>
          </a:solidFill>
          <a:latin typeface="+mn-lt"/>
        </a:defRPr>
      </a:lvl8pPr>
      <a:lvl9pPr marL="6660519" indent="-631014" algn="l" defTabSz="2524908" rtl="0" fontAlgn="base">
        <a:spcBef>
          <a:spcPct val="20000"/>
        </a:spcBef>
        <a:spcAft>
          <a:spcPct val="0"/>
        </a:spcAft>
        <a:buChar char="»"/>
        <a:defRPr sz="5518">
          <a:solidFill>
            <a:schemeClr val="tx1"/>
          </a:solidFill>
          <a:latin typeface="+mn-lt"/>
        </a:defRPr>
      </a:lvl9pPr>
    </p:bodyStyle>
    <p:otherStyle>
      <a:defPPr>
        <a:defRPr lang="en-US"/>
      </a:defPPr>
      <a:lvl1pPr marL="0" algn="l" defTabSz="489844" rtl="0" eaLnBrk="1" latinLnBrk="0" hangingPunct="1">
        <a:defRPr sz="964" kern="1200">
          <a:solidFill>
            <a:schemeClr val="tx1"/>
          </a:solidFill>
          <a:latin typeface="+mn-lt"/>
          <a:ea typeface="+mn-ea"/>
          <a:cs typeface="+mn-cs"/>
        </a:defRPr>
      </a:lvl1pPr>
      <a:lvl2pPr marL="244922" algn="l" defTabSz="489844" rtl="0" eaLnBrk="1" latinLnBrk="0" hangingPunct="1">
        <a:defRPr sz="964" kern="1200">
          <a:solidFill>
            <a:schemeClr val="tx1"/>
          </a:solidFill>
          <a:latin typeface="+mn-lt"/>
          <a:ea typeface="+mn-ea"/>
          <a:cs typeface="+mn-cs"/>
        </a:defRPr>
      </a:lvl2pPr>
      <a:lvl3pPr marL="489844" algn="l" defTabSz="489844" rtl="0" eaLnBrk="1" latinLnBrk="0" hangingPunct="1">
        <a:defRPr sz="964" kern="1200">
          <a:solidFill>
            <a:schemeClr val="tx1"/>
          </a:solidFill>
          <a:latin typeface="+mn-lt"/>
          <a:ea typeface="+mn-ea"/>
          <a:cs typeface="+mn-cs"/>
        </a:defRPr>
      </a:lvl3pPr>
      <a:lvl4pPr marL="734766" algn="l" defTabSz="489844" rtl="0" eaLnBrk="1" latinLnBrk="0" hangingPunct="1">
        <a:defRPr sz="964" kern="1200">
          <a:solidFill>
            <a:schemeClr val="tx1"/>
          </a:solidFill>
          <a:latin typeface="+mn-lt"/>
          <a:ea typeface="+mn-ea"/>
          <a:cs typeface="+mn-cs"/>
        </a:defRPr>
      </a:lvl4pPr>
      <a:lvl5pPr marL="979688" algn="l" defTabSz="489844" rtl="0" eaLnBrk="1" latinLnBrk="0" hangingPunct="1">
        <a:defRPr sz="964" kern="1200">
          <a:solidFill>
            <a:schemeClr val="tx1"/>
          </a:solidFill>
          <a:latin typeface="+mn-lt"/>
          <a:ea typeface="+mn-ea"/>
          <a:cs typeface="+mn-cs"/>
        </a:defRPr>
      </a:lvl5pPr>
      <a:lvl6pPr marL="1224610" algn="l" defTabSz="489844" rtl="0" eaLnBrk="1" latinLnBrk="0" hangingPunct="1">
        <a:defRPr sz="964" kern="1200">
          <a:solidFill>
            <a:schemeClr val="tx1"/>
          </a:solidFill>
          <a:latin typeface="+mn-lt"/>
          <a:ea typeface="+mn-ea"/>
          <a:cs typeface="+mn-cs"/>
        </a:defRPr>
      </a:lvl6pPr>
      <a:lvl7pPr marL="1469532" algn="l" defTabSz="489844" rtl="0" eaLnBrk="1" latinLnBrk="0" hangingPunct="1">
        <a:defRPr sz="964" kern="1200">
          <a:solidFill>
            <a:schemeClr val="tx1"/>
          </a:solidFill>
          <a:latin typeface="+mn-lt"/>
          <a:ea typeface="+mn-ea"/>
          <a:cs typeface="+mn-cs"/>
        </a:defRPr>
      </a:lvl7pPr>
      <a:lvl8pPr marL="1714454" algn="l" defTabSz="489844" rtl="0" eaLnBrk="1" latinLnBrk="0" hangingPunct="1">
        <a:defRPr sz="964" kern="1200">
          <a:solidFill>
            <a:schemeClr val="tx1"/>
          </a:solidFill>
          <a:latin typeface="+mn-lt"/>
          <a:ea typeface="+mn-ea"/>
          <a:cs typeface="+mn-cs"/>
        </a:defRPr>
      </a:lvl8pPr>
      <a:lvl9pPr marL="1959376" algn="l" defTabSz="489844" rtl="0" eaLnBrk="1" latinLnBrk="0" hangingPunct="1">
        <a:defRPr sz="9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nefoantonio/ACC_21_ECO_SPECT"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mailto:nefoantonio@Hotmail.com" TargetMode="External"/><Relationship Id="rId4" Type="http://schemas.openxmlformats.org/officeDocument/2006/relationships/hyperlink" Target="mailto:niesza2001@hot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a:extLst>
              <a:ext uri="{FF2B5EF4-FFF2-40B4-BE49-F238E27FC236}">
                <a16:creationId xmlns:a16="http://schemas.microsoft.com/office/drawing/2014/main" id="{34656D1E-7498-CB47-AE4A-196C30656F46}"/>
              </a:ext>
            </a:extLst>
          </p:cNvPr>
          <p:cNvSpPr>
            <a:spLocks noChangeArrowheads="1"/>
          </p:cNvSpPr>
          <p:nvPr/>
        </p:nvSpPr>
        <p:spPr bwMode="auto">
          <a:xfrm>
            <a:off x="9067800" y="0"/>
            <a:ext cx="11947563" cy="19202400"/>
          </a:xfrm>
          <a:prstGeom prst="rect">
            <a:avLst/>
          </a:prstGeom>
          <a:solidFill>
            <a:srgbClr val="435E8D"/>
          </a:solidFill>
          <a:ln w="9525">
            <a:solidFill>
              <a:srgbClr val="EA665B"/>
            </a:solidFill>
            <a:round/>
            <a:headEnd/>
            <a:tailEnd/>
          </a:ln>
        </p:spPr>
        <p:txBody>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286">
                <a:solidFill>
                  <a:srgbClr val="051B35"/>
                </a:solidFill>
              </a:rPr>
              <a:t> </a:t>
            </a:r>
          </a:p>
        </p:txBody>
      </p:sp>
      <p:sp>
        <p:nvSpPr>
          <p:cNvPr id="14338" name="Text Box 2">
            <a:extLst>
              <a:ext uri="{FF2B5EF4-FFF2-40B4-BE49-F238E27FC236}">
                <a16:creationId xmlns:a16="http://schemas.microsoft.com/office/drawing/2014/main" id="{A3192594-21C3-7A45-8726-C7C9250E9FD8}"/>
              </a:ext>
            </a:extLst>
          </p:cNvPr>
          <p:cNvSpPr txBox="1">
            <a:spLocks noChangeArrowheads="1"/>
          </p:cNvSpPr>
          <p:nvPr/>
        </p:nvSpPr>
        <p:spPr bwMode="auto">
          <a:xfrm>
            <a:off x="9541735" y="3660362"/>
            <a:ext cx="10999691" cy="1078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ctr">
              <a:lnSpc>
                <a:spcPct val="90000"/>
              </a:lnSpc>
            </a:pPr>
            <a:r>
              <a:rPr lang="en-US" altLang="en-US" sz="7200" b="1" dirty="0">
                <a:solidFill>
                  <a:schemeClr val="bg1"/>
                </a:solidFill>
                <a:latin typeface="Arial" panose="020B0604020202020204" pitchFamily="34" charset="0"/>
                <a:cs typeface="Arial" panose="020B0604020202020204" pitchFamily="34" charset="0"/>
              </a:rPr>
              <a:t>Systolic  and diastolic mechanical dispersion assessed by 3D echocardiography</a:t>
            </a:r>
          </a:p>
          <a:p>
            <a:pPr algn="ctr">
              <a:lnSpc>
                <a:spcPct val="90000"/>
              </a:lnSpc>
            </a:pPr>
            <a:r>
              <a:rPr lang="en-US" altLang="en-US" sz="7200" b="1" dirty="0">
                <a:solidFill>
                  <a:schemeClr val="bg1"/>
                </a:solidFill>
                <a:latin typeface="Arial" panose="020B0604020202020204" pitchFamily="34" charset="0"/>
                <a:cs typeface="Arial" panose="020B0604020202020204" pitchFamily="34" charset="0"/>
              </a:rPr>
              <a:t>are simple parameters for the evaluation of left ventricular function and ischemia or infarction </a:t>
            </a:r>
          </a:p>
          <a:p>
            <a:pPr algn="ctr">
              <a:lnSpc>
                <a:spcPct val="90000"/>
              </a:lnSpc>
            </a:pPr>
            <a:endParaRPr lang="en-US" altLang="en-US" sz="5678" b="1" dirty="0">
              <a:solidFill>
                <a:schemeClr val="bg1"/>
              </a:solidFill>
              <a:latin typeface="Arial" panose="020B0604020202020204" pitchFamily="34" charset="0"/>
              <a:cs typeface="Arial" panose="020B0604020202020204" pitchFamily="34" charset="0"/>
            </a:endParaRPr>
          </a:p>
          <a:p>
            <a:pPr algn="ctr">
              <a:lnSpc>
                <a:spcPct val="90000"/>
              </a:lnSpc>
            </a:pPr>
            <a:br>
              <a:rPr lang="en-US" altLang="en-US" sz="5678" dirty="0">
                <a:solidFill>
                  <a:schemeClr val="bg1"/>
                </a:solidFill>
                <a:latin typeface="Arial" panose="020B0604020202020204" pitchFamily="34" charset="0"/>
                <a:cs typeface="Arial" panose="020B0604020202020204" pitchFamily="34" charset="0"/>
              </a:rPr>
            </a:br>
            <a:br>
              <a:rPr lang="en-US" altLang="en-US" sz="5678" dirty="0">
                <a:solidFill>
                  <a:schemeClr val="bg1"/>
                </a:solidFill>
                <a:latin typeface="Arial" panose="020B0604020202020204" pitchFamily="34" charset="0"/>
                <a:cs typeface="Arial" panose="020B0604020202020204" pitchFamily="34" charset="0"/>
              </a:rPr>
            </a:br>
            <a:endParaRPr lang="en-US" altLang="en-US" sz="2571" dirty="0">
              <a:solidFill>
                <a:schemeClr val="bg1"/>
              </a:solidFill>
              <a:latin typeface="Arial" panose="020B0604020202020204" pitchFamily="34" charset="0"/>
              <a:cs typeface="Arial" panose="020B0604020202020204" pitchFamily="34" charset="0"/>
            </a:endParaRPr>
          </a:p>
        </p:txBody>
      </p:sp>
      <p:sp>
        <p:nvSpPr>
          <p:cNvPr id="14339" name="Text Box 3">
            <a:extLst>
              <a:ext uri="{FF2B5EF4-FFF2-40B4-BE49-F238E27FC236}">
                <a16:creationId xmlns:a16="http://schemas.microsoft.com/office/drawing/2014/main" id="{B5F13052-7533-EF4E-8F11-EDF4DE87450E}"/>
              </a:ext>
            </a:extLst>
          </p:cNvPr>
          <p:cNvSpPr txBox="1">
            <a:spLocks noChangeArrowheads="1"/>
          </p:cNvSpPr>
          <p:nvPr/>
        </p:nvSpPr>
        <p:spPr bwMode="auto">
          <a:xfrm>
            <a:off x="446330" y="2252008"/>
            <a:ext cx="8011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marL="31750" algn="just"/>
            <a:r>
              <a:rPr lang="en-US" altLang="en-US" sz="2000" b="1" dirty="0">
                <a:solidFill>
                  <a:srgbClr val="172B54"/>
                </a:solidFill>
                <a:latin typeface="Arial" panose="020B0604020202020204" pitchFamily="34" charset="0"/>
                <a:cs typeface="Arial" panose="020B0604020202020204" pitchFamily="34" charset="0"/>
              </a:rPr>
              <a:t>Nilda Espinola-Zavaleta</a:t>
            </a:r>
            <a:r>
              <a:rPr lang="en-US" altLang="en-US" sz="2000" b="1" baseline="30000" dirty="0">
                <a:solidFill>
                  <a:srgbClr val="172B54"/>
                </a:solidFill>
                <a:latin typeface="Arial" panose="020B0604020202020204" pitchFamily="34" charset="0"/>
                <a:cs typeface="Arial" panose="020B0604020202020204" pitchFamily="34" charset="0"/>
              </a:rPr>
              <a:t>1</a:t>
            </a:r>
            <a:r>
              <a:rPr lang="en-US" altLang="en-US" sz="2000" b="1" dirty="0">
                <a:solidFill>
                  <a:srgbClr val="172B54"/>
                </a:solidFill>
                <a:latin typeface="Arial" panose="020B0604020202020204" pitchFamily="34" charset="0"/>
                <a:cs typeface="Arial" panose="020B0604020202020204" pitchFamily="34" charset="0"/>
              </a:rPr>
              <a:t>, Neftali Eduardo Antonio-Villa</a:t>
            </a:r>
            <a:r>
              <a:rPr lang="en-US" altLang="en-US" sz="2000" b="1" baseline="30000" dirty="0">
                <a:solidFill>
                  <a:srgbClr val="172B54"/>
                </a:solidFill>
                <a:latin typeface="Arial" panose="020B0604020202020204" pitchFamily="34" charset="0"/>
                <a:cs typeface="Arial" panose="020B0604020202020204" pitchFamily="34" charset="0"/>
              </a:rPr>
              <a:t>2</a:t>
            </a:r>
            <a:r>
              <a:rPr lang="en-US" altLang="en-US" sz="2000" b="1" dirty="0">
                <a:solidFill>
                  <a:srgbClr val="172B54"/>
                </a:solidFill>
                <a:latin typeface="Arial" panose="020B0604020202020204" pitchFamily="34" charset="0"/>
                <a:cs typeface="Arial" panose="020B0604020202020204" pitchFamily="34" charset="0"/>
              </a:rPr>
              <a:t>, Ricardo Alvarez-Santana</a:t>
            </a:r>
            <a:r>
              <a:rPr lang="en-US" altLang="en-US" sz="2000" b="1" baseline="30000" dirty="0">
                <a:solidFill>
                  <a:srgbClr val="172B54"/>
                </a:solidFill>
                <a:latin typeface="Arial" panose="020B0604020202020204" pitchFamily="34" charset="0"/>
                <a:cs typeface="Arial" panose="020B0604020202020204" pitchFamily="34" charset="0"/>
              </a:rPr>
              <a:t>1</a:t>
            </a:r>
            <a:r>
              <a:rPr lang="en-US" altLang="en-US" sz="2000" b="1" dirty="0">
                <a:solidFill>
                  <a:srgbClr val="172B54"/>
                </a:solidFill>
                <a:latin typeface="Arial" panose="020B0604020202020204" pitchFamily="34" charset="0"/>
                <a:cs typeface="Arial" panose="020B0604020202020204" pitchFamily="34" charset="0"/>
              </a:rPr>
              <a:t>, Erick Alexanderson-Rosas</a:t>
            </a:r>
            <a:r>
              <a:rPr lang="en-US" altLang="en-US" sz="2000" b="1" baseline="30000" dirty="0">
                <a:solidFill>
                  <a:srgbClr val="172B54"/>
                </a:solidFill>
                <a:latin typeface="Arial" panose="020B0604020202020204" pitchFamily="34" charset="0"/>
                <a:cs typeface="Arial" panose="020B0604020202020204" pitchFamily="34" charset="0"/>
              </a:rPr>
              <a:t>1</a:t>
            </a:r>
            <a:r>
              <a:rPr lang="en-US" altLang="en-US" sz="2000" b="1" dirty="0">
                <a:solidFill>
                  <a:srgbClr val="172B54"/>
                </a:solidFill>
                <a:latin typeface="Arial" panose="020B0604020202020204" pitchFamily="34" charset="0"/>
                <a:cs typeface="Arial" panose="020B0604020202020204" pitchFamily="34" charset="0"/>
              </a:rPr>
              <a:t>. </a:t>
            </a:r>
          </a:p>
          <a:p>
            <a:pPr marL="31750" algn="just"/>
            <a:r>
              <a:rPr lang="en-US" altLang="en-US" sz="2000" dirty="0">
                <a:solidFill>
                  <a:srgbClr val="172B54"/>
                </a:solidFill>
                <a:latin typeface="Arial" panose="020B0604020202020204" pitchFamily="34" charset="0"/>
                <a:cs typeface="Arial" panose="020B0604020202020204" pitchFamily="34" charset="0"/>
              </a:rPr>
              <a:t>1.-National Institute of Cardiology Ignacio Chavez, Mexico City, Mexico</a:t>
            </a:r>
          </a:p>
          <a:p>
            <a:pPr marL="31750" algn="just"/>
            <a:r>
              <a:rPr lang="en-US" altLang="en-US" sz="2000" dirty="0">
                <a:solidFill>
                  <a:srgbClr val="172B54"/>
                </a:solidFill>
                <a:latin typeface="Arial" panose="020B0604020202020204" pitchFamily="34" charset="0"/>
                <a:cs typeface="Arial" panose="020B0604020202020204" pitchFamily="34" charset="0"/>
              </a:rPr>
              <a:t>2.- MD/PhD (PECEM) Program, Faculty of Medicine, National Autonomous University of Mexico, Mexico City, Mexico</a:t>
            </a:r>
          </a:p>
        </p:txBody>
      </p:sp>
      <p:sp>
        <p:nvSpPr>
          <p:cNvPr id="14340" name="Rectangle 33">
            <a:extLst>
              <a:ext uri="{FF2B5EF4-FFF2-40B4-BE49-F238E27FC236}">
                <a16:creationId xmlns:a16="http://schemas.microsoft.com/office/drawing/2014/main" id="{0B842634-0AA1-9341-B150-7CAB6650FACA}"/>
              </a:ext>
            </a:extLst>
          </p:cNvPr>
          <p:cNvSpPr>
            <a:spLocks noChangeArrowheads="1"/>
          </p:cNvSpPr>
          <p:nvPr/>
        </p:nvSpPr>
        <p:spPr bwMode="auto">
          <a:xfrm>
            <a:off x="1756032" y="2598097"/>
            <a:ext cx="184731" cy="29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sz="1286">
              <a:latin typeface="Arial" panose="020B0604020202020204" pitchFamily="34" charset="0"/>
              <a:cs typeface="Arial" panose="020B0604020202020204" pitchFamily="34" charset="0"/>
            </a:endParaRPr>
          </a:p>
        </p:txBody>
      </p:sp>
      <p:grpSp>
        <p:nvGrpSpPr>
          <p:cNvPr id="2053" name="Group 37">
            <a:extLst>
              <a:ext uri="{FF2B5EF4-FFF2-40B4-BE49-F238E27FC236}">
                <a16:creationId xmlns:a16="http://schemas.microsoft.com/office/drawing/2014/main" id="{88F446FE-C018-C946-8BEB-5329C98B283F}"/>
              </a:ext>
            </a:extLst>
          </p:cNvPr>
          <p:cNvGrpSpPr>
            <a:grpSpLocks/>
          </p:cNvGrpSpPr>
          <p:nvPr/>
        </p:nvGrpSpPr>
        <p:grpSpPr bwMode="auto">
          <a:xfrm>
            <a:off x="531212" y="4468571"/>
            <a:ext cx="8011871" cy="408229"/>
            <a:chOff x="6895" y="4320"/>
            <a:chExt cx="5904" cy="462"/>
          </a:xfrm>
          <a:solidFill>
            <a:srgbClr val="172B54"/>
          </a:solidFill>
        </p:grpSpPr>
        <p:sp>
          <p:nvSpPr>
            <p:cNvPr id="2091" name="Rectangle 38">
              <a:extLst>
                <a:ext uri="{FF2B5EF4-FFF2-40B4-BE49-F238E27FC236}">
                  <a16:creationId xmlns:a16="http://schemas.microsoft.com/office/drawing/2014/main" id="{4AB6CCEB-A46B-964D-88DF-D26FD52FEBFE}"/>
                </a:ext>
              </a:extLst>
            </p:cNvPr>
            <p:cNvSpPr>
              <a:spLocks noChangeArrowheads="1"/>
            </p:cNvSpPr>
            <p:nvPr/>
          </p:nvSpPr>
          <p:spPr bwMode="auto">
            <a:xfrm>
              <a:off x="6895" y="4320"/>
              <a:ext cx="5904" cy="462"/>
            </a:xfrm>
            <a:prstGeom prst="rect">
              <a:avLst/>
            </a:prstGeom>
            <a:grpFill/>
            <a:ln>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rgbClr val="172B54"/>
                </a:solidFill>
                <a:latin typeface="Arial" panose="020B0604020202020204" pitchFamily="34" charset="0"/>
                <a:ea typeface="+mn-ea"/>
                <a:cs typeface="Arial" panose="020B0604020202020204" pitchFamily="34" charset="0"/>
              </a:endParaRPr>
            </a:p>
          </p:txBody>
        </p:sp>
        <p:sp>
          <p:nvSpPr>
            <p:cNvPr id="2092" name="Rectangle 39">
              <a:extLst>
                <a:ext uri="{FF2B5EF4-FFF2-40B4-BE49-F238E27FC236}">
                  <a16:creationId xmlns:a16="http://schemas.microsoft.com/office/drawing/2014/main" id="{DF53130B-903E-2547-B99E-9C00E5FAAB08}"/>
                </a:ext>
              </a:extLst>
            </p:cNvPr>
            <p:cNvSpPr>
              <a:spLocks noChangeArrowheads="1"/>
            </p:cNvSpPr>
            <p:nvPr/>
          </p:nvSpPr>
          <p:spPr bwMode="auto">
            <a:xfrm>
              <a:off x="8888" y="4398"/>
              <a:ext cx="1486" cy="373"/>
            </a:xfrm>
            <a:prstGeom prst="rect">
              <a:avLst/>
            </a:prstGeom>
            <a:grpFill/>
            <a:ln>
              <a:solidFill>
                <a:srgbClr val="0070C0"/>
              </a:solid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defRPr/>
              </a:pPr>
              <a:r>
                <a:rPr lang="en-US" sz="2143" b="1" cap="all" dirty="0">
                  <a:solidFill>
                    <a:schemeClr val="bg1"/>
                  </a:solidFill>
                  <a:latin typeface="Arial" panose="020B0604020202020204" pitchFamily="34" charset="0"/>
                  <a:ea typeface="+mn-ea"/>
                  <a:cs typeface="Arial" panose="020B0604020202020204" pitchFamily="34" charset="0"/>
                </a:rPr>
                <a:t>Background</a:t>
              </a:r>
            </a:p>
          </p:txBody>
        </p:sp>
      </p:grpSp>
      <p:grpSp>
        <p:nvGrpSpPr>
          <p:cNvPr id="2054" name="Group 729">
            <a:extLst>
              <a:ext uri="{FF2B5EF4-FFF2-40B4-BE49-F238E27FC236}">
                <a16:creationId xmlns:a16="http://schemas.microsoft.com/office/drawing/2014/main" id="{CA51E083-C8A9-4741-A13A-AE8C9BDC90B9}"/>
              </a:ext>
            </a:extLst>
          </p:cNvPr>
          <p:cNvGrpSpPr>
            <a:grpSpLocks/>
          </p:cNvGrpSpPr>
          <p:nvPr/>
        </p:nvGrpSpPr>
        <p:grpSpPr bwMode="auto">
          <a:xfrm>
            <a:off x="464224" y="11082735"/>
            <a:ext cx="8145846" cy="423465"/>
            <a:chOff x="25776" y="4320"/>
            <a:chExt cx="5904" cy="462"/>
          </a:xfrm>
          <a:solidFill>
            <a:srgbClr val="172B54"/>
          </a:solidFill>
        </p:grpSpPr>
        <p:sp>
          <p:nvSpPr>
            <p:cNvPr id="2089" name="Rectangle 730">
              <a:extLst>
                <a:ext uri="{FF2B5EF4-FFF2-40B4-BE49-F238E27FC236}">
                  <a16:creationId xmlns:a16="http://schemas.microsoft.com/office/drawing/2014/main" id="{FFECEDCE-2FEA-CB4E-95CC-62598DD59C58}"/>
                </a:ext>
              </a:extLst>
            </p:cNvPr>
            <p:cNvSpPr>
              <a:spLocks noChangeArrowheads="1"/>
            </p:cNvSpPr>
            <p:nvPr/>
          </p:nvSpPr>
          <p:spPr bwMode="auto">
            <a:xfrm>
              <a:off x="25776" y="4320"/>
              <a:ext cx="5904" cy="4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781" dirty="0">
                <a:solidFill>
                  <a:srgbClr val="172B54"/>
                </a:solidFill>
                <a:latin typeface="Arial" panose="020B0604020202020204" pitchFamily="34" charset="0"/>
                <a:ea typeface="+mn-ea"/>
                <a:cs typeface="Arial" panose="020B0604020202020204" pitchFamily="34" charset="0"/>
              </a:endParaRPr>
            </a:p>
          </p:txBody>
        </p:sp>
        <p:sp>
          <p:nvSpPr>
            <p:cNvPr id="2090" name="Rectangle 731">
              <a:extLst>
                <a:ext uri="{FF2B5EF4-FFF2-40B4-BE49-F238E27FC236}">
                  <a16:creationId xmlns:a16="http://schemas.microsoft.com/office/drawing/2014/main" id="{F5C9CDB2-39B9-8740-9F4A-68ABBE318548}"/>
                </a:ext>
              </a:extLst>
            </p:cNvPr>
            <p:cNvSpPr>
              <a:spLocks noChangeArrowheads="1"/>
            </p:cNvSpPr>
            <p:nvPr/>
          </p:nvSpPr>
          <p:spPr bwMode="auto">
            <a:xfrm>
              <a:off x="28270" y="4378"/>
              <a:ext cx="915" cy="36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2143" b="1" dirty="0">
                  <a:solidFill>
                    <a:schemeClr val="bg1"/>
                  </a:solidFill>
                  <a:latin typeface="Arial" panose="020B0604020202020204" pitchFamily="34" charset="0"/>
                  <a:ea typeface="+mn-ea"/>
                  <a:cs typeface="Arial" panose="020B0604020202020204" pitchFamily="34" charset="0"/>
                </a:rPr>
                <a:t>RESULTS</a:t>
              </a:r>
            </a:p>
          </p:txBody>
        </p:sp>
      </p:grpSp>
      <p:sp>
        <p:nvSpPr>
          <p:cNvPr id="14343" name="Text Box 2046">
            <a:extLst>
              <a:ext uri="{FF2B5EF4-FFF2-40B4-BE49-F238E27FC236}">
                <a16:creationId xmlns:a16="http://schemas.microsoft.com/office/drawing/2014/main" id="{C1B5CC75-1152-F347-9C7A-996A122A0370}"/>
              </a:ext>
            </a:extLst>
          </p:cNvPr>
          <p:cNvSpPr txBox="1">
            <a:spLocks noChangeArrowheads="1"/>
          </p:cNvSpPr>
          <p:nvPr/>
        </p:nvSpPr>
        <p:spPr bwMode="auto">
          <a:xfrm>
            <a:off x="549958" y="8708847"/>
            <a:ext cx="7973321" cy="26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n-US" dirty="0"/>
              <a:t>Cross-sectional study of patients with angina. Systolic and diastolic MD was calculated by the standard deviation of the time to achieve the minimum volume corrected for the R-R interval. Association with LVEF was assessed with correlation and linear regression. ROC curves identified ischemia or infarction and compared with E/A, TRIVI, E/e’ and TAPSE. </a:t>
            </a:r>
            <a:endParaRPr lang="en-US" altLang="en-US" sz="1929" dirty="0">
              <a:solidFill>
                <a:srgbClr val="172B54"/>
              </a:solidFill>
              <a:latin typeface="Arial" panose="020B0604020202020204" pitchFamily="34" charset="0"/>
              <a:cs typeface="Arial" panose="020B0604020202020204" pitchFamily="34" charset="0"/>
            </a:endParaRPr>
          </a:p>
          <a:p>
            <a:endParaRPr lang="en-US" altLang="en-US" sz="1929" dirty="0">
              <a:solidFill>
                <a:srgbClr val="172B54"/>
              </a:solidFill>
              <a:latin typeface="Arial" panose="020B0604020202020204" pitchFamily="34" charset="0"/>
              <a:cs typeface="Arial" panose="020B0604020202020204" pitchFamily="34" charset="0"/>
            </a:endParaRPr>
          </a:p>
        </p:txBody>
      </p:sp>
      <p:sp>
        <p:nvSpPr>
          <p:cNvPr id="14344" name="Text Box 2070">
            <a:extLst>
              <a:ext uri="{FF2B5EF4-FFF2-40B4-BE49-F238E27FC236}">
                <a16:creationId xmlns:a16="http://schemas.microsoft.com/office/drawing/2014/main" id="{6E080735-03E0-FB47-8599-EFAF4366DA72}"/>
              </a:ext>
            </a:extLst>
          </p:cNvPr>
          <p:cNvSpPr txBox="1">
            <a:spLocks noChangeArrowheads="1"/>
          </p:cNvSpPr>
          <p:nvPr/>
        </p:nvSpPr>
        <p:spPr bwMode="auto">
          <a:xfrm>
            <a:off x="2368354" y="15717611"/>
            <a:ext cx="184731" cy="29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sz="1286">
              <a:latin typeface="Arial" panose="020B0604020202020204" pitchFamily="34" charset="0"/>
              <a:cs typeface="Arial" panose="020B0604020202020204" pitchFamily="34" charset="0"/>
            </a:endParaRPr>
          </a:p>
        </p:txBody>
      </p:sp>
      <p:sp>
        <p:nvSpPr>
          <p:cNvPr id="14348" name="Text Box 2084">
            <a:extLst>
              <a:ext uri="{FF2B5EF4-FFF2-40B4-BE49-F238E27FC236}">
                <a16:creationId xmlns:a16="http://schemas.microsoft.com/office/drawing/2014/main" id="{7D212A47-1C89-014D-88CE-FC9B3AD7264B}"/>
              </a:ext>
            </a:extLst>
          </p:cNvPr>
          <p:cNvSpPr txBox="1">
            <a:spLocks noChangeArrowheads="1"/>
          </p:cNvSpPr>
          <p:nvPr/>
        </p:nvSpPr>
        <p:spPr bwMode="auto">
          <a:xfrm>
            <a:off x="534213" y="4875575"/>
            <a:ext cx="8004810" cy="186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n-US" dirty="0"/>
              <a:t>Coronary artery disease is the leading cause of morbidity and mortality worldwide. Left ventricular echocardiographic asynchrony could be useful for detection of ischemia or infarction</a:t>
            </a:r>
            <a:r>
              <a:rPr lang="en-US" altLang="en-US" sz="1929" dirty="0">
                <a:solidFill>
                  <a:srgbClr val="172B54"/>
                </a:solidFill>
                <a:latin typeface="Arial" panose="020B0604020202020204" pitchFamily="34" charset="0"/>
                <a:cs typeface="Arial" panose="020B0604020202020204" pitchFamily="34" charset="0"/>
              </a:rPr>
              <a:t>.</a:t>
            </a:r>
          </a:p>
          <a:p>
            <a:endParaRPr lang="en-US" altLang="en-US" sz="1929" dirty="0">
              <a:solidFill>
                <a:srgbClr val="172B54"/>
              </a:solidFill>
              <a:latin typeface="Arial" panose="020B0604020202020204" pitchFamily="34" charset="0"/>
              <a:cs typeface="Arial" panose="020B0604020202020204" pitchFamily="34" charset="0"/>
            </a:endParaRPr>
          </a:p>
        </p:txBody>
      </p:sp>
      <p:sp>
        <p:nvSpPr>
          <p:cNvPr id="14349" name="Text Box 2086">
            <a:extLst>
              <a:ext uri="{FF2B5EF4-FFF2-40B4-BE49-F238E27FC236}">
                <a16:creationId xmlns:a16="http://schemas.microsoft.com/office/drawing/2014/main" id="{294F4C16-075D-CD4B-8E1A-E0210560912F}"/>
              </a:ext>
            </a:extLst>
          </p:cNvPr>
          <p:cNvSpPr txBox="1">
            <a:spLocks noChangeArrowheads="1"/>
          </p:cNvSpPr>
          <p:nvPr/>
        </p:nvSpPr>
        <p:spPr bwMode="auto">
          <a:xfrm>
            <a:off x="525597" y="11501468"/>
            <a:ext cx="8018239" cy="598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marL="342900" indent="-342900" algn="just">
              <a:buFont typeface="Arial" panose="020B0604020202020204" pitchFamily="34" charset="0"/>
              <a:buChar char="•"/>
            </a:pPr>
            <a:r>
              <a:rPr lang="en-US" sz="2500" dirty="0"/>
              <a:t>Two-hundred twenty-nine patients were studied with median age 61 (IQR: 54-69) years. 53.2% (n=122) had ischemia/infarction. </a:t>
            </a:r>
          </a:p>
          <a:p>
            <a:pPr marL="342900" indent="-342900" algn="just">
              <a:buFont typeface="Arial" panose="020B0604020202020204" pitchFamily="34" charset="0"/>
              <a:buChar char="•"/>
            </a:pPr>
            <a:r>
              <a:rPr lang="en-US" sz="2500" dirty="0"/>
              <a:t>We observed a negative correlation with systolic (r= -0.343, 95% -0.459 to -0.215; p&lt;0.001) and diastolic (r= -0.184, 95% -0.314 to -0.047; p&lt;0.01) MD and MPS-LVEF, which contributes to 8.9% and 11.8% of variance, respectively. </a:t>
            </a:r>
          </a:p>
          <a:p>
            <a:pPr marL="342900" indent="-342900" algn="just">
              <a:buFont typeface="Arial" panose="020B0604020202020204" pitchFamily="34" charset="0"/>
              <a:buChar char="•"/>
            </a:pPr>
            <a:r>
              <a:rPr lang="en-US" sz="2500" dirty="0"/>
              <a:t>Both parameters displayed and AUC of 0.634 (95% 0.559-0.709, p&lt;0.001) and 0.604 (95% CI 0.527-0.679, p&lt;0.001) are shown to detect ischemia/infarction. </a:t>
            </a:r>
          </a:p>
          <a:p>
            <a:pPr marL="342900" indent="-342900" algn="just">
              <a:buFont typeface="Arial" panose="020B0604020202020204" pitchFamily="34" charset="0"/>
              <a:buChar char="•"/>
            </a:pPr>
            <a:r>
              <a:rPr lang="en-US" sz="2500" dirty="0"/>
              <a:t>The systolic MD AUC improved to 0.691 (95% 0.582-0.801, p&lt;0.05) in transmural infarction (</a:t>
            </a:r>
            <a:r>
              <a:rPr lang="en-US" sz="2500" b="1" dirty="0"/>
              <a:t>Figure 1</a:t>
            </a:r>
            <a:r>
              <a:rPr lang="en-US" sz="2500" dirty="0"/>
              <a:t>). </a:t>
            </a:r>
          </a:p>
          <a:p>
            <a:pPr algn="just"/>
            <a:endParaRPr lang="en-US" altLang="en-US" sz="1929" dirty="0">
              <a:solidFill>
                <a:srgbClr val="172B54"/>
              </a:solidFill>
              <a:latin typeface="Arial" panose="020B0604020202020204" pitchFamily="34" charset="0"/>
              <a:cs typeface="Arial" panose="020B0604020202020204" pitchFamily="34" charset="0"/>
            </a:endParaRPr>
          </a:p>
          <a:p>
            <a:pPr algn="just"/>
            <a:endParaRPr lang="en-US" altLang="en-US" sz="1929" dirty="0">
              <a:solidFill>
                <a:srgbClr val="172B54"/>
              </a:solidFill>
              <a:latin typeface="Arial" panose="020B0604020202020204" pitchFamily="34" charset="0"/>
              <a:cs typeface="Arial" panose="020B0604020202020204" pitchFamily="34" charset="0"/>
            </a:endParaRPr>
          </a:p>
          <a:p>
            <a:endParaRPr lang="en-US" altLang="en-US" sz="1929" dirty="0">
              <a:solidFill>
                <a:srgbClr val="172B54"/>
              </a:solidFill>
              <a:latin typeface="Arial" panose="020B0604020202020204" pitchFamily="34" charset="0"/>
              <a:cs typeface="Arial" panose="020B0604020202020204" pitchFamily="34" charset="0"/>
            </a:endParaRPr>
          </a:p>
        </p:txBody>
      </p:sp>
      <p:grpSp>
        <p:nvGrpSpPr>
          <p:cNvPr id="2068" name="Group 2109">
            <a:extLst>
              <a:ext uri="{FF2B5EF4-FFF2-40B4-BE49-F238E27FC236}">
                <a16:creationId xmlns:a16="http://schemas.microsoft.com/office/drawing/2014/main" id="{8150D88C-6A0A-614C-BCA7-0BA1DB8C6ADF}"/>
              </a:ext>
            </a:extLst>
          </p:cNvPr>
          <p:cNvGrpSpPr>
            <a:grpSpLocks/>
          </p:cNvGrpSpPr>
          <p:nvPr/>
        </p:nvGrpSpPr>
        <p:grpSpPr bwMode="auto">
          <a:xfrm>
            <a:off x="21494778" y="359229"/>
            <a:ext cx="9181114" cy="439326"/>
            <a:chOff x="6895" y="4320"/>
            <a:chExt cx="6337" cy="462"/>
          </a:xfrm>
          <a:solidFill>
            <a:srgbClr val="172B54"/>
          </a:solidFill>
        </p:grpSpPr>
        <p:sp>
          <p:nvSpPr>
            <p:cNvPr id="2081" name="Rectangle 2110">
              <a:extLst>
                <a:ext uri="{FF2B5EF4-FFF2-40B4-BE49-F238E27FC236}">
                  <a16:creationId xmlns:a16="http://schemas.microsoft.com/office/drawing/2014/main" id="{3851AE0C-1C85-7B4E-B8C0-285EDE0F4CAE}"/>
                </a:ext>
              </a:extLst>
            </p:cNvPr>
            <p:cNvSpPr>
              <a:spLocks noChangeArrowheads="1"/>
            </p:cNvSpPr>
            <p:nvPr/>
          </p:nvSpPr>
          <p:spPr bwMode="auto">
            <a:xfrm>
              <a:off x="6895" y="4320"/>
              <a:ext cx="6337" cy="4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chemeClr val="accent5"/>
                </a:solidFill>
                <a:latin typeface="Arial" panose="020B0604020202020204" pitchFamily="34" charset="0"/>
                <a:ea typeface="+mn-ea"/>
                <a:cs typeface="Arial" panose="020B0604020202020204" pitchFamily="34" charset="0"/>
              </a:endParaRPr>
            </a:p>
          </p:txBody>
        </p:sp>
        <p:sp>
          <p:nvSpPr>
            <p:cNvPr id="2082" name="Rectangle 2111">
              <a:extLst>
                <a:ext uri="{FF2B5EF4-FFF2-40B4-BE49-F238E27FC236}">
                  <a16:creationId xmlns:a16="http://schemas.microsoft.com/office/drawing/2014/main" id="{B033EE33-6196-BB4A-ACEA-AD209249B77D}"/>
                </a:ext>
              </a:extLst>
            </p:cNvPr>
            <p:cNvSpPr>
              <a:spLocks noChangeArrowheads="1"/>
            </p:cNvSpPr>
            <p:nvPr/>
          </p:nvSpPr>
          <p:spPr bwMode="auto">
            <a:xfrm>
              <a:off x="9473" y="4358"/>
              <a:ext cx="1181" cy="34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2143" b="1" cap="all" dirty="0">
                  <a:solidFill>
                    <a:schemeClr val="bg1"/>
                  </a:solidFill>
                  <a:latin typeface="Arial" panose="020B0604020202020204" pitchFamily="34" charset="0"/>
                  <a:ea typeface="ＭＳ Ｐゴシック" charset="0"/>
                  <a:cs typeface="Arial" panose="020B0604020202020204" pitchFamily="34" charset="0"/>
                </a:rPr>
                <a:t>discussion</a:t>
              </a:r>
              <a:endParaRPr lang="en-US" sz="2143" b="1" dirty="0">
                <a:solidFill>
                  <a:schemeClr val="bg1"/>
                </a:solidFill>
                <a:latin typeface="Arial" panose="020B0604020202020204" pitchFamily="34" charset="0"/>
                <a:ea typeface="ＭＳ Ｐゴシック" charset="0"/>
                <a:cs typeface="Arial" panose="020B0604020202020204" pitchFamily="34" charset="0"/>
              </a:endParaRPr>
            </a:p>
          </p:txBody>
        </p:sp>
      </p:grpSp>
      <p:sp>
        <p:nvSpPr>
          <p:cNvPr id="2074" name="Text Box 2071">
            <a:extLst>
              <a:ext uri="{FF2B5EF4-FFF2-40B4-BE49-F238E27FC236}">
                <a16:creationId xmlns:a16="http://schemas.microsoft.com/office/drawing/2014/main" id="{A7CF4511-2500-D449-9FF7-F0EA45802F73}"/>
              </a:ext>
            </a:extLst>
          </p:cNvPr>
          <p:cNvSpPr txBox="1">
            <a:spLocks noChangeArrowheads="1"/>
          </p:cNvSpPr>
          <p:nvPr/>
        </p:nvSpPr>
        <p:spPr bwMode="auto">
          <a:xfrm>
            <a:off x="13435702" y="14009849"/>
            <a:ext cx="661177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Times" charset="0"/>
                <a:ea typeface="ＭＳ Ｐゴシック" charset="0"/>
                <a:cs typeface="Arial" charset="0"/>
              </a:defRPr>
            </a:lvl1pPr>
            <a:lvl2pPr marL="742950" indent="-285750" eaLnBrk="0" hangingPunct="0">
              <a:defRPr sz="2400">
                <a:solidFill>
                  <a:schemeClr val="tx1"/>
                </a:solidFill>
                <a:latin typeface="Times" charset="0"/>
                <a:ea typeface="Arial" charset="0"/>
                <a:cs typeface="Arial" charset="0"/>
              </a:defRPr>
            </a:lvl2pPr>
            <a:lvl3pPr marL="1143000" indent="-228600" eaLnBrk="0" hangingPunct="0">
              <a:defRPr sz="2400">
                <a:solidFill>
                  <a:schemeClr val="tx1"/>
                </a:solidFill>
                <a:latin typeface="Times" charset="0"/>
                <a:ea typeface="Arial" charset="0"/>
                <a:cs typeface="Arial" charset="0"/>
              </a:defRPr>
            </a:lvl3pPr>
            <a:lvl4pPr marL="1600200" indent="-228600" eaLnBrk="0" hangingPunct="0">
              <a:defRPr sz="2400">
                <a:solidFill>
                  <a:schemeClr val="tx1"/>
                </a:solidFill>
                <a:latin typeface="Times" charset="0"/>
                <a:ea typeface="Arial" charset="0"/>
                <a:cs typeface="Arial" charset="0"/>
              </a:defRPr>
            </a:lvl4pPr>
            <a:lvl5pPr marL="2057400" indent="-228600" eaLnBrk="0" hangingPunct="0">
              <a:defRPr sz="2400">
                <a:solidFill>
                  <a:schemeClr val="tx1"/>
                </a:solidFill>
                <a:latin typeface="Times" charset="0"/>
                <a:ea typeface="Arial" charset="0"/>
                <a:cs typeface="Arial" charset="0"/>
              </a:defRPr>
            </a:lvl5pPr>
            <a:lvl6pPr marL="2514600" indent="-228600" eaLnBrk="0" fontAlgn="base" hangingPunct="0">
              <a:spcBef>
                <a:spcPct val="0"/>
              </a:spcBef>
              <a:spcAft>
                <a:spcPct val="0"/>
              </a:spcAft>
              <a:defRPr sz="2400">
                <a:solidFill>
                  <a:schemeClr val="tx1"/>
                </a:solidFill>
                <a:latin typeface="Times" charset="0"/>
                <a:ea typeface="Arial" charset="0"/>
                <a:cs typeface="Arial" charset="0"/>
              </a:defRPr>
            </a:lvl6pPr>
            <a:lvl7pPr marL="2971800" indent="-228600" eaLnBrk="0" fontAlgn="base" hangingPunct="0">
              <a:spcBef>
                <a:spcPct val="0"/>
              </a:spcBef>
              <a:spcAft>
                <a:spcPct val="0"/>
              </a:spcAft>
              <a:defRPr sz="2400">
                <a:solidFill>
                  <a:schemeClr val="tx1"/>
                </a:solidFill>
                <a:latin typeface="Times" charset="0"/>
                <a:ea typeface="Arial" charset="0"/>
                <a:cs typeface="Arial" charset="0"/>
              </a:defRPr>
            </a:lvl7pPr>
            <a:lvl8pPr marL="3429000" indent="-228600" eaLnBrk="0" fontAlgn="base" hangingPunct="0">
              <a:spcBef>
                <a:spcPct val="0"/>
              </a:spcBef>
              <a:spcAft>
                <a:spcPct val="0"/>
              </a:spcAft>
              <a:defRPr sz="2400">
                <a:solidFill>
                  <a:schemeClr val="tx1"/>
                </a:solidFill>
                <a:latin typeface="Times" charset="0"/>
                <a:ea typeface="Arial" charset="0"/>
                <a:cs typeface="Arial" charset="0"/>
              </a:defRPr>
            </a:lvl8pPr>
            <a:lvl9pPr marL="3886200" indent="-228600" eaLnBrk="0" fontAlgn="base" hangingPunct="0">
              <a:spcBef>
                <a:spcPct val="0"/>
              </a:spcBef>
              <a:spcAft>
                <a:spcPct val="0"/>
              </a:spcAft>
              <a:defRPr sz="2400">
                <a:solidFill>
                  <a:schemeClr val="tx1"/>
                </a:solidFill>
                <a:latin typeface="Times" charset="0"/>
                <a:ea typeface="Arial" charset="0"/>
                <a:cs typeface="Arial" charset="0"/>
              </a:defRPr>
            </a:lvl9pPr>
          </a:lstStyle>
          <a:p>
            <a:pPr eaLnBrk="1" hangingPunct="1">
              <a:defRPr/>
            </a:pPr>
            <a:r>
              <a:rPr lang="en-US" b="1" dirty="0">
                <a:solidFill>
                  <a:schemeClr val="bg1"/>
                </a:solidFill>
                <a:latin typeface="Arial" panose="020B0604020202020204" pitchFamily="34" charset="0"/>
                <a:cs typeface="Arial" panose="020B0604020202020204" pitchFamily="34" charset="0"/>
              </a:rPr>
              <a:t>For more information, scan the QR code, go to </a:t>
            </a:r>
            <a:r>
              <a:rPr lang="en-US" b="1" i="1" dirty="0">
                <a:solidFill>
                  <a:schemeClr val="bg1"/>
                </a:solidFill>
                <a:latin typeface="Arial" panose="020B0604020202020204" pitchFamily="34" charset="0"/>
                <a:cs typeface="Arial" panose="020B0604020202020204" pitchFamily="34" charset="0"/>
                <a:hlinkClick r:id="rId3"/>
              </a:rPr>
              <a:t>https://github.com/nefoantonio/ACC_21_ECO_SPECT</a:t>
            </a:r>
            <a:r>
              <a:rPr lang="en-US" b="1" i="1" dirty="0">
                <a:solidFill>
                  <a:schemeClr val="bg1"/>
                </a:solidFill>
                <a:latin typeface="Arial" panose="020B0604020202020204" pitchFamily="34" charset="0"/>
                <a:cs typeface="Arial" panose="020B0604020202020204" pitchFamily="34" charset="0"/>
              </a:rPr>
              <a:t> </a:t>
            </a:r>
          </a:p>
          <a:p>
            <a:pPr eaLnBrk="1" hangingPunct="1">
              <a:defRPr/>
            </a:pPr>
            <a:r>
              <a:rPr lang="en-US" b="1" dirty="0">
                <a:solidFill>
                  <a:schemeClr val="bg1"/>
                </a:solidFill>
                <a:latin typeface="Arial" panose="020B0604020202020204" pitchFamily="34" charset="0"/>
                <a:cs typeface="Arial" panose="020B0604020202020204" pitchFamily="34" charset="0"/>
              </a:rPr>
              <a:t>email </a:t>
            </a:r>
            <a:r>
              <a:rPr lang="en-US" b="1" i="1" dirty="0">
                <a:solidFill>
                  <a:schemeClr val="bg1"/>
                </a:solidFill>
                <a:latin typeface="Arial" panose="020B0604020202020204" pitchFamily="34" charset="0"/>
                <a:cs typeface="Arial" panose="020B0604020202020204" pitchFamily="34" charset="0"/>
                <a:hlinkClick r:id="rId4"/>
              </a:rPr>
              <a:t>niesza2001@hotmail.com</a:t>
            </a:r>
            <a:r>
              <a:rPr lang="en-US" b="1" i="1" dirty="0">
                <a:solidFill>
                  <a:schemeClr val="bg1"/>
                </a:solidFill>
                <a:latin typeface="Arial" panose="020B0604020202020204" pitchFamily="34" charset="0"/>
                <a:cs typeface="Arial" panose="020B0604020202020204" pitchFamily="34" charset="0"/>
              </a:rPr>
              <a:t> and </a:t>
            </a:r>
            <a:r>
              <a:rPr lang="en-US" b="1" i="1" dirty="0">
                <a:solidFill>
                  <a:schemeClr val="bg1"/>
                </a:solidFill>
                <a:latin typeface="Arial" panose="020B0604020202020204" pitchFamily="34" charset="0"/>
                <a:cs typeface="Arial" panose="020B0604020202020204" pitchFamily="34" charset="0"/>
                <a:hlinkClick r:id="rId5"/>
              </a:rPr>
              <a:t>nefoantonio@hotmail.com</a:t>
            </a:r>
            <a:r>
              <a:rPr lang="en-US" b="1" i="1" dirty="0">
                <a:solidFill>
                  <a:schemeClr val="bg1"/>
                </a:solidFill>
                <a:latin typeface="Arial" panose="020B0604020202020204" pitchFamily="34" charset="0"/>
                <a:cs typeface="Arial" panose="020B0604020202020204" pitchFamily="34" charset="0"/>
              </a:rPr>
              <a:t> </a:t>
            </a:r>
          </a:p>
        </p:txBody>
      </p:sp>
      <p:grpSp>
        <p:nvGrpSpPr>
          <p:cNvPr id="47" name="Group 37">
            <a:extLst>
              <a:ext uri="{FF2B5EF4-FFF2-40B4-BE49-F238E27FC236}">
                <a16:creationId xmlns:a16="http://schemas.microsoft.com/office/drawing/2014/main" id="{13B52166-5B70-3746-A4B1-0DCA4CFAD564}"/>
              </a:ext>
            </a:extLst>
          </p:cNvPr>
          <p:cNvGrpSpPr>
            <a:grpSpLocks/>
          </p:cNvGrpSpPr>
          <p:nvPr/>
        </p:nvGrpSpPr>
        <p:grpSpPr bwMode="auto">
          <a:xfrm>
            <a:off x="525597" y="8305800"/>
            <a:ext cx="8075049" cy="377135"/>
            <a:chOff x="6895" y="6315"/>
            <a:chExt cx="5904" cy="462"/>
          </a:xfrm>
          <a:solidFill>
            <a:srgbClr val="172B54"/>
          </a:solidFill>
        </p:grpSpPr>
        <p:sp>
          <p:nvSpPr>
            <p:cNvPr id="48" name="Rectangle 38">
              <a:extLst>
                <a:ext uri="{FF2B5EF4-FFF2-40B4-BE49-F238E27FC236}">
                  <a16:creationId xmlns:a16="http://schemas.microsoft.com/office/drawing/2014/main" id="{8E7B7308-965D-FE4E-BF13-07D411EC49B7}"/>
                </a:ext>
              </a:extLst>
            </p:cNvPr>
            <p:cNvSpPr>
              <a:spLocks noChangeArrowheads="1"/>
            </p:cNvSpPr>
            <p:nvPr/>
          </p:nvSpPr>
          <p:spPr bwMode="auto">
            <a:xfrm>
              <a:off x="6895" y="6315"/>
              <a:ext cx="5904" cy="462"/>
            </a:xfrm>
            <a:prstGeom prst="rect">
              <a:avLst/>
            </a:prstGeom>
            <a:grpFill/>
            <a:ln>
              <a:solidFill>
                <a:srgbClr val="0070C0"/>
              </a:solid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rgbClr val="172B54"/>
                </a:solidFill>
                <a:latin typeface="Arial" panose="020B0604020202020204" pitchFamily="34" charset="0"/>
                <a:ea typeface="+mn-ea"/>
                <a:cs typeface="Arial" panose="020B0604020202020204" pitchFamily="34" charset="0"/>
              </a:endParaRPr>
            </a:p>
          </p:txBody>
        </p:sp>
        <p:sp>
          <p:nvSpPr>
            <p:cNvPr id="49" name="Rectangle 39">
              <a:extLst>
                <a:ext uri="{FF2B5EF4-FFF2-40B4-BE49-F238E27FC236}">
                  <a16:creationId xmlns:a16="http://schemas.microsoft.com/office/drawing/2014/main" id="{4FCDC031-9803-5642-8961-64DE70CF2164}"/>
                </a:ext>
              </a:extLst>
            </p:cNvPr>
            <p:cNvSpPr>
              <a:spLocks noChangeArrowheads="1"/>
            </p:cNvSpPr>
            <p:nvPr/>
          </p:nvSpPr>
          <p:spPr bwMode="auto">
            <a:xfrm>
              <a:off x="7214" y="6328"/>
              <a:ext cx="5300" cy="404"/>
            </a:xfrm>
            <a:prstGeom prst="rect">
              <a:avLst/>
            </a:prstGeom>
            <a:grpFill/>
            <a:ln>
              <a:solidFill>
                <a:srgbClr val="0070C0"/>
              </a:solid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gn="ctr" eaLnBrk="0" hangingPunct="0">
                <a:defRPr/>
              </a:pPr>
              <a:r>
                <a:rPr lang="en-US" sz="2143" b="1" cap="all" dirty="0">
                  <a:solidFill>
                    <a:schemeClr val="bg1"/>
                  </a:solidFill>
                  <a:latin typeface="Arial" panose="020B0604020202020204" pitchFamily="34" charset="0"/>
                  <a:ea typeface="+mn-ea"/>
                  <a:cs typeface="Arial" panose="020B0604020202020204" pitchFamily="34" charset="0"/>
                </a:rPr>
                <a:t>Methods</a:t>
              </a:r>
            </a:p>
          </p:txBody>
        </p:sp>
      </p:grpSp>
      <p:sp>
        <p:nvSpPr>
          <p:cNvPr id="2" name="TextBox 1">
            <a:extLst>
              <a:ext uri="{FF2B5EF4-FFF2-40B4-BE49-F238E27FC236}">
                <a16:creationId xmlns:a16="http://schemas.microsoft.com/office/drawing/2014/main" id="{DC9C854A-64D2-8A47-8F02-36131FC279E7}"/>
              </a:ext>
            </a:extLst>
          </p:cNvPr>
          <p:cNvSpPr txBox="1"/>
          <p:nvPr/>
        </p:nvSpPr>
        <p:spPr>
          <a:xfrm>
            <a:off x="-2906486" y="359229"/>
            <a:ext cx="184731" cy="316562"/>
          </a:xfrm>
          <a:prstGeom prst="rect">
            <a:avLst/>
          </a:prstGeom>
          <a:noFill/>
        </p:spPr>
        <p:txBody>
          <a:bodyPr wrap="none" rtlCol="0">
            <a:spAutoFit/>
          </a:bodyPr>
          <a:lstStyle/>
          <a:p>
            <a:endParaRPr lang="en-US" dirty="0"/>
          </a:p>
        </p:txBody>
      </p:sp>
      <p:grpSp>
        <p:nvGrpSpPr>
          <p:cNvPr id="53" name="Group 2103">
            <a:extLst>
              <a:ext uri="{FF2B5EF4-FFF2-40B4-BE49-F238E27FC236}">
                <a16:creationId xmlns:a16="http://schemas.microsoft.com/office/drawing/2014/main" id="{6E767E71-E2E7-7144-ADD2-B39AE3C531F8}"/>
              </a:ext>
            </a:extLst>
          </p:cNvPr>
          <p:cNvGrpSpPr>
            <a:grpSpLocks/>
          </p:cNvGrpSpPr>
          <p:nvPr/>
        </p:nvGrpSpPr>
        <p:grpSpPr bwMode="auto">
          <a:xfrm>
            <a:off x="23771828" y="4648200"/>
            <a:ext cx="4477669" cy="389730"/>
            <a:chOff x="6895" y="4320"/>
            <a:chExt cx="5904" cy="462"/>
          </a:xfrm>
          <a:solidFill>
            <a:srgbClr val="172B54"/>
          </a:solidFill>
        </p:grpSpPr>
        <p:sp>
          <p:nvSpPr>
            <p:cNvPr id="54" name="Rectangle 2104">
              <a:extLst>
                <a:ext uri="{FF2B5EF4-FFF2-40B4-BE49-F238E27FC236}">
                  <a16:creationId xmlns:a16="http://schemas.microsoft.com/office/drawing/2014/main" id="{14C5D360-03B4-494F-8676-2138E65901F1}"/>
                </a:ext>
              </a:extLst>
            </p:cNvPr>
            <p:cNvSpPr>
              <a:spLocks noChangeArrowheads="1"/>
            </p:cNvSpPr>
            <p:nvPr/>
          </p:nvSpPr>
          <p:spPr bwMode="auto">
            <a:xfrm>
              <a:off x="6895" y="4320"/>
              <a:ext cx="5904" cy="4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rgbClr val="172B54"/>
                </a:solidFill>
                <a:latin typeface="Arial" panose="020B0604020202020204" pitchFamily="34" charset="0"/>
                <a:ea typeface="+mn-ea"/>
                <a:cs typeface="Arial" panose="020B0604020202020204" pitchFamily="34" charset="0"/>
              </a:endParaRPr>
            </a:p>
          </p:txBody>
        </p:sp>
        <p:sp>
          <p:nvSpPr>
            <p:cNvPr id="55" name="Rectangle 2105">
              <a:extLst>
                <a:ext uri="{FF2B5EF4-FFF2-40B4-BE49-F238E27FC236}">
                  <a16:creationId xmlns:a16="http://schemas.microsoft.com/office/drawing/2014/main" id="{1B107DF1-D5A7-2240-9973-270CA6067F69}"/>
                </a:ext>
              </a:extLst>
            </p:cNvPr>
            <p:cNvSpPr>
              <a:spLocks noChangeArrowheads="1"/>
            </p:cNvSpPr>
            <p:nvPr/>
          </p:nvSpPr>
          <p:spPr bwMode="auto">
            <a:xfrm>
              <a:off x="8691" y="4378"/>
              <a:ext cx="2311" cy="3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algn="ctr" eaLnBrk="0" hangingPunct="0">
                <a:defRPr/>
              </a:pPr>
              <a:r>
                <a:rPr lang="en-US" sz="2143" b="1" cap="all" dirty="0">
                  <a:solidFill>
                    <a:schemeClr val="bg1"/>
                  </a:solidFill>
                  <a:latin typeface="Arial" panose="020B0604020202020204" pitchFamily="34" charset="0"/>
                  <a:ea typeface="ＭＳ Ｐゴシック" charset="0"/>
                  <a:cs typeface="Arial" panose="020B0604020202020204" pitchFamily="34" charset="0"/>
                </a:rPr>
                <a:t>Figure 1</a:t>
              </a:r>
              <a:endParaRPr lang="en-US" sz="2143" b="1" dirty="0">
                <a:solidFill>
                  <a:schemeClr val="bg1"/>
                </a:solidFill>
                <a:latin typeface="Arial" panose="020B0604020202020204" pitchFamily="34" charset="0"/>
                <a:ea typeface="+mn-ea"/>
                <a:cs typeface="Arial" panose="020B0604020202020204" pitchFamily="34" charset="0"/>
              </a:endParaRPr>
            </a:p>
          </p:txBody>
        </p:sp>
      </p:grpSp>
      <p:sp>
        <p:nvSpPr>
          <p:cNvPr id="65" name="Text Box 2084">
            <a:extLst>
              <a:ext uri="{FF2B5EF4-FFF2-40B4-BE49-F238E27FC236}">
                <a16:creationId xmlns:a16="http://schemas.microsoft.com/office/drawing/2014/main" id="{3356D36A-2433-424A-981C-07838515F4AF}"/>
              </a:ext>
            </a:extLst>
          </p:cNvPr>
          <p:cNvSpPr txBox="1">
            <a:spLocks noChangeArrowheads="1"/>
          </p:cNvSpPr>
          <p:nvPr/>
        </p:nvSpPr>
        <p:spPr bwMode="auto">
          <a:xfrm>
            <a:off x="21384260" y="14375732"/>
            <a:ext cx="9042730" cy="223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n-US" dirty="0"/>
              <a:t>Correlation analysis of systolic (A) and diastolic (B) mechanical dispersion with left ventricular ejection fraction assessed with MPS-SPECT. ROC curve analysis to assess the AUC for different echocardiographic parameters for ischemia or infarction (C) and transmural infarction (D) with MPS-SPECT.</a:t>
            </a:r>
            <a:r>
              <a:rPr lang="es-MX" sz="2000" dirty="0"/>
              <a:t> </a:t>
            </a:r>
            <a:endParaRPr lang="en-US" altLang="en-US" sz="1929" dirty="0">
              <a:solidFill>
                <a:srgbClr val="172B54"/>
              </a:solidFill>
              <a:latin typeface="Arial" panose="020B0604020202020204" pitchFamily="34" charset="0"/>
              <a:cs typeface="Arial" panose="020B0604020202020204" pitchFamily="34" charset="0"/>
            </a:endParaRPr>
          </a:p>
          <a:p>
            <a:endParaRPr lang="en-US" altLang="en-US" sz="1929" dirty="0">
              <a:solidFill>
                <a:srgbClr val="172B54"/>
              </a:solidFill>
              <a:latin typeface="Arial" panose="020B0604020202020204" pitchFamily="34" charset="0"/>
              <a:cs typeface="Arial" panose="020B0604020202020204" pitchFamily="34" charset="0"/>
            </a:endParaRPr>
          </a:p>
        </p:txBody>
      </p:sp>
      <p:sp>
        <p:nvSpPr>
          <p:cNvPr id="69" name="Text Box 2">
            <a:extLst>
              <a:ext uri="{FF2B5EF4-FFF2-40B4-BE49-F238E27FC236}">
                <a16:creationId xmlns:a16="http://schemas.microsoft.com/office/drawing/2014/main" id="{002493D0-AB32-BE4D-960D-E422759FA9B1}"/>
              </a:ext>
            </a:extLst>
          </p:cNvPr>
          <p:cNvSpPr txBox="1">
            <a:spLocks noChangeArrowheads="1"/>
          </p:cNvSpPr>
          <p:nvPr/>
        </p:nvSpPr>
        <p:spPr bwMode="auto">
          <a:xfrm>
            <a:off x="472311" y="370707"/>
            <a:ext cx="8085104" cy="1938992"/>
          </a:xfrm>
          <a:prstGeom prst="rect">
            <a:avLst/>
          </a:prstGeom>
          <a:noFill/>
          <a:ln>
            <a:noFill/>
          </a:ln>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s-MX" b="1" dirty="0">
                <a:solidFill>
                  <a:schemeClr val="accent1">
                    <a:lumMod val="50000"/>
                  </a:schemeClr>
                </a:solidFill>
                <a:latin typeface="+mj-lt"/>
                <a:cs typeface="Arial" panose="020B0604020202020204" pitchFamily="34" charset="0"/>
              </a:rPr>
              <a:t>CLINICAL UTILITY OF MECHANICAL ECHOCARDIOGRAPHIC DISPERSION TO ASSESS LEFT VENTRICULAR FUNCTION AND ISCHEMIA OR INFARCTION DETECTED BY GATED 99M-TC SESTAMIBI-SPECT </a:t>
            </a:r>
            <a:endParaRPr lang="es-MX" dirty="0">
              <a:solidFill>
                <a:schemeClr val="accent1">
                  <a:lumMod val="50000"/>
                </a:schemeClr>
              </a:solidFill>
              <a:latin typeface="+mj-lt"/>
              <a:cs typeface="Arial" panose="020B0604020202020204" pitchFamily="34" charset="0"/>
            </a:endParaRPr>
          </a:p>
        </p:txBody>
      </p:sp>
      <p:sp>
        <p:nvSpPr>
          <p:cNvPr id="70" name="Text Box 2086">
            <a:extLst>
              <a:ext uri="{FF2B5EF4-FFF2-40B4-BE49-F238E27FC236}">
                <a16:creationId xmlns:a16="http://schemas.microsoft.com/office/drawing/2014/main" id="{D5046366-5262-6042-8557-DCCCF7C0F451}"/>
              </a:ext>
            </a:extLst>
          </p:cNvPr>
          <p:cNvSpPr txBox="1">
            <a:spLocks noChangeArrowheads="1"/>
          </p:cNvSpPr>
          <p:nvPr/>
        </p:nvSpPr>
        <p:spPr bwMode="auto">
          <a:xfrm>
            <a:off x="21563970" y="1011204"/>
            <a:ext cx="9042730" cy="371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n-US" altLang="en-US" dirty="0"/>
              <a:t>3D echocardiography evaluates all segments of the left ventricle (LV) simultaneously, making the volume calculation more accurate and reproducible. For analysis of LV </a:t>
            </a:r>
            <a:r>
              <a:rPr lang="en-US" altLang="en-US" dirty="0" err="1"/>
              <a:t>dyssynchrony</a:t>
            </a:r>
            <a:r>
              <a:rPr lang="en-US" altLang="en-US" dirty="0"/>
              <a:t>, LV segment volumes are plotted as a function of time throughout the cardiac cycle. In an asynchronous ventricle, there is dispersion in the synchronization of regional segments that reach a minimum volume later in ventricular systole. This is the first study that has compared the impact of LV asynchrony with the size of the infarct determined by the myocardial perfusion study with gated 99m-Tc </a:t>
            </a:r>
            <a:r>
              <a:rPr lang="en-US" altLang="en-US" dirty="0" err="1"/>
              <a:t>Sestamibi</a:t>
            </a:r>
            <a:r>
              <a:rPr lang="en-US" altLang="en-US" dirty="0"/>
              <a:t> SPECT.</a:t>
            </a:r>
          </a:p>
          <a:p>
            <a:endParaRPr lang="en-US" altLang="en-US" sz="1929" dirty="0">
              <a:solidFill>
                <a:srgbClr val="172B54"/>
              </a:solidFill>
              <a:latin typeface="+mj-lt"/>
              <a:cs typeface="Arial" panose="020B0604020202020204" pitchFamily="34" charset="0"/>
            </a:endParaRPr>
          </a:p>
        </p:txBody>
      </p:sp>
      <p:grpSp>
        <p:nvGrpSpPr>
          <p:cNvPr id="68" name="Group 729">
            <a:extLst>
              <a:ext uri="{FF2B5EF4-FFF2-40B4-BE49-F238E27FC236}">
                <a16:creationId xmlns:a16="http://schemas.microsoft.com/office/drawing/2014/main" id="{571A03FB-A372-486B-8947-ABB6B8065BB9}"/>
              </a:ext>
            </a:extLst>
          </p:cNvPr>
          <p:cNvGrpSpPr>
            <a:grpSpLocks/>
          </p:cNvGrpSpPr>
          <p:nvPr/>
        </p:nvGrpSpPr>
        <p:grpSpPr bwMode="auto">
          <a:xfrm>
            <a:off x="464225" y="17005333"/>
            <a:ext cx="8145845" cy="423465"/>
            <a:chOff x="25776" y="4320"/>
            <a:chExt cx="5904" cy="462"/>
          </a:xfrm>
          <a:solidFill>
            <a:srgbClr val="172B54"/>
          </a:solidFill>
        </p:grpSpPr>
        <p:sp>
          <p:nvSpPr>
            <p:cNvPr id="71" name="Rectangle 730">
              <a:extLst>
                <a:ext uri="{FF2B5EF4-FFF2-40B4-BE49-F238E27FC236}">
                  <a16:creationId xmlns:a16="http://schemas.microsoft.com/office/drawing/2014/main" id="{E42F5412-0C21-4F76-8BA9-A18A5B925EF0}"/>
                </a:ext>
              </a:extLst>
            </p:cNvPr>
            <p:cNvSpPr>
              <a:spLocks noChangeArrowheads="1"/>
            </p:cNvSpPr>
            <p:nvPr/>
          </p:nvSpPr>
          <p:spPr bwMode="auto">
            <a:xfrm>
              <a:off x="25776" y="4320"/>
              <a:ext cx="5904" cy="4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781" dirty="0">
                <a:solidFill>
                  <a:srgbClr val="172B54"/>
                </a:solidFill>
                <a:latin typeface="Arial" panose="020B0604020202020204" pitchFamily="34" charset="0"/>
                <a:ea typeface="+mn-ea"/>
                <a:cs typeface="Arial" panose="020B0604020202020204" pitchFamily="34" charset="0"/>
              </a:endParaRPr>
            </a:p>
          </p:txBody>
        </p:sp>
        <p:sp>
          <p:nvSpPr>
            <p:cNvPr id="72" name="Rectangle 731">
              <a:extLst>
                <a:ext uri="{FF2B5EF4-FFF2-40B4-BE49-F238E27FC236}">
                  <a16:creationId xmlns:a16="http://schemas.microsoft.com/office/drawing/2014/main" id="{F0860C76-0338-49DC-8FC2-1AA562A596B8}"/>
                </a:ext>
              </a:extLst>
            </p:cNvPr>
            <p:cNvSpPr>
              <a:spLocks noChangeArrowheads="1"/>
            </p:cNvSpPr>
            <p:nvPr/>
          </p:nvSpPr>
          <p:spPr bwMode="auto">
            <a:xfrm>
              <a:off x="28065" y="4378"/>
              <a:ext cx="1328" cy="36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2143" b="1" dirty="0">
                  <a:solidFill>
                    <a:schemeClr val="bg1"/>
                  </a:solidFill>
                  <a:latin typeface="Arial" panose="020B0604020202020204" pitchFamily="34" charset="0"/>
                  <a:ea typeface="+mn-ea"/>
                  <a:cs typeface="Arial" panose="020B0604020202020204" pitchFamily="34" charset="0"/>
                </a:rPr>
                <a:t>CONCLUSION</a:t>
              </a:r>
            </a:p>
          </p:txBody>
        </p:sp>
      </p:grpSp>
      <p:grpSp>
        <p:nvGrpSpPr>
          <p:cNvPr id="51" name="Group 2109">
            <a:extLst>
              <a:ext uri="{FF2B5EF4-FFF2-40B4-BE49-F238E27FC236}">
                <a16:creationId xmlns:a16="http://schemas.microsoft.com/office/drawing/2014/main" id="{06A24088-A334-4577-B87B-37FC6070FE80}"/>
              </a:ext>
            </a:extLst>
          </p:cNvPr>
          <p:cNvGrpSpPr>
            <a:grpSpLocks/>
          </p:cNvGrpSpPr>
          <p:nvPr/>
        </p:nvGrpSpPr>
        <p:grpSpPr bwMode="auto">
          <a:xfrm>
            <a:off x="21384260" y="16566456"/>
            <a:ext cx="9375333" cy="502344"/>
            <a:chOff x="6895" y="4320"/>
            <a:chExt cx="6337" cy="462"/>
          </a:xfrm>
          <a:solidFill>
            <a:srgbClr val="172B54"/>
          </a:solidFill>
        </p:grpSpPr>
        <p:sp>
          <p:nvSpPr>
            <p:cNvPr id="52" name="Rectangle 2110">
              <a:extLst>
                <a:ext uri="{FF2B5EF4-FFF2-40B4-BE49-F238E27FC236}">
                  <a16:creationId xmlns:a16="http://schemas.microsoft.com/office/drawing/2014/main" id="{BB260766-71E5-4C16-9C8B-E10D2D708A90}"/>
                </a:ext>
              </a:extLst>
            </p:cNvPr>
            <p:cNvSpPr>
              <a:spLocks noChangeArrowheads="1"/>
            </p:cNvSpPr>
            <p:nvPr/>
          </p:nvSpPr>
          <p:spPr bwMode="auto">
            <a:xfrm>
              <a:off x="6895" y="4320"/>
              <a:ext cx="6337" cy="4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rgbClr val="172B54"/>
                </a:solidFill>
                <a:latin typeface="Arial" panose="020B0604020202020204" pitchFamily="34" charset="0"/>
                <a:ea typeface="+mn-ea"/>
                <a:cs typeface="Arial" panose="020B0604020202020204" pitchFamily="34" charset="0"/>
              </a:endParaRPr>
            </a:p>
          </p:txBody>
        </p:sp>
        <p:sp>
          <p:nvSpPr>
            <p:cNvPr id="74" name="Rectangle 2111">
              <a:extLst>
                <a:ext uri="{FF2B5EF4-FFF2-40B4-BE49-F238E27FC236}">
                  <a16:creationId xmlns:a16="http://schemas.microsoft.com/office/drawing/2014/main" id="{242B31EF-32C3-429A-B67A-FC8C2C663D40}"/>
                </a:ext>
              </a:extLst>
            </p:cNvPr>
            <p:cNvSpPr>
              <a:spLocks noChangeArrowheads="1"/>
            </p:cNvSpPr>
            <p:nvPr/>
          </p:nvSpPr>
          <p:spPr bwMode="auto">
            <a:xfrm>
              <a:off x="8790" y="4392"/>
              <a:ext cx="2547" cy="30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2143" b="1" cap="all" dirty="0">
                  <a:solidFill>
                    <a:schemeClr val="bg1"/>
                  </a:solidFill>
                  <a:latin typeface="Arial" panose="020B0604020202020204" pitchFamily="34" charset="0"/>
                  <a:ea typeface="ＭＳ Ｐゴシック" charset="0"/>
                  <a:cs typeface="Arial" panose="020B0604020202020204" pitchFamily="34" charset="0"/>
                </a:rPr>
                <a:t>disclosure INFORMATION</a:t>
              </a:r>
              <a:endParaRPr lang="en-US" sz="2143" b="1" dirty="0">
                <a:solidFill>
                  <a:schemeClr val="bg1"/>
                </a:solidFill>
                <a:latin typeface="Arial" panose="020B0604020202020204" pitchFamily="34" charset="0"/>
                <a:ea typeface="ＭＳ Ｐゴシック" charset="0"/>
                <a:cs typeface="Arial" panose="020B0604020202020204" pitchFamily="34" charset="0"/>
              </a:endParaRPr>
            </a:p>
          </p:txBody>
        </p:sp>
      </p:grpSp>
      <p:sp>
        <p:nvSpPr>
          <p:cNvPr id="78" name="Text Box 2086">
            <a:extLst>
              <a:ext uri="{FF2B5EF4-FFF2-40B4-BE49-F238E27FC236}">
                <a16:creationId xmlns:a16="http://schemas.microsoft.com/office/drawing/2014/main" id="{D2325B3E-1BDE-4F9B-A11B-491B534B153A}"/>
              </a:ext>
            </a:extLst>
          </p:cNvPr>
          <p:cNvSpPr txBox="1">
            <a:spLocks noChangeArrowheads="1"/>
          </p:cNvSpPr>
          <p:nvPr/>
        </p:nvSpPr>
        <p:spPr bwMode="auto">
          <a:xfrm>
            <a:off x="21384261" y="17217066"/>
            <a:ext cx="9375332" cy="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929" dirty="0">
                <a:solidFill>
                  <a:srgbClr val="172B54"/>
                </a:solidFill>
                <a:latin typeface="Arial" panose="020B0604020202020204" pitchFamily="34" charset="0"/>
                <a:cs typeface="Arial" panose="020B0604020202020204" pitchFamily="34" charset="0"/>
              </a:rPr>
              <a:t>Presenter* Disclosure: No disclosure to declare</a:t>
            </a:r>
          </a:p>
          <a:p>
            <a:r>
              <a:rPr lang="en-US" altLang="en-US" sz="1929" dirty="0">
                <a:solidFill>
                  <a:srgbClr val="172B54"/>
                </a:solidFill>
                <a:latin typeface="Arial" panose="020B0604020202020204" pitchFamily="34" charset="0"/>
                <a:cs typeface="Arial" panose="020B0604020202020204" pitchFamily="34" charset="0"/>
              </a:rPr>
              <a:t>Lead investigator* Disclosure: No disclosure to declare</a:t>
            </a:r>
          </a:p>
          <a:p>
            <a:endParaRPr lang="en-US" altLang="en-US" sz="1929" dirty="0">
              <a:solidFill>
                <a:srgbClr val="172B54"/>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1443F90F-C0F3-FD41-8158-89AEC53A69D1}"/>
              </a:ext>
            </a:extLst>
          </p:cNvPr>
          <p:cNvSpPr/>
          <p:nvPr/>
        </p:nvSpPr>
        <p:spPr bwMode="auto">
          <a:xfrm>
            <a:off x="10091231" y="14945151"/>
            <a:ext cx="2315141" cy="236816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pic>
        <p:nvPicPr>
          <p:cNvPr id="7" name="Picture 6" descr="Logo&#10;&#10;Description automatically generated">
            <a:extLst>
              <a:ext uri="{FF2B5EF4-FFF2-40B4-BE49-F238E27FC236}">
                <a16:creationId xmlns:a16="http://schemas.microsoft.com/office/drawing/2014/main" id="{1852A8CD-1B14-7347-9306-D6C00281A5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87188" y="16310662"/>
            <a:ext cx="4508500" cy="2362200"/>
          </a:xfrm>
          <a:prstGeom prst="rect">
            <a:avLst/>
          </a:prstGeom>
        </p:spPr>
      </p:pic>
      <p:sp>
        <p:nvSpPr>
          <p:cNvPr id="4" name="CuadroTexto 3">
            <a:extLst>
              <a:ext uri="{FF2B5EF4-FFF2-40B4-BE49-F238E27FC236}">
                <a16:creationId xmlns:a16="http://schemas.microsoft.com/office/drawing/2014/main" id="{CF1650BC-B8CF-ED45-B055-E144E8A1FA67}"/>
              </a:ext>
            </a:extLst>
          </p:cNvPr>
          <p:cNvSpPr txBox="1"/>
          <p:nvPr/>
        </p:nvSpPr>
        <p:spPr>
          <a:xfrm>
            <a:off x="540106" y="17472533"/>
            <a:ext cx="7993025" cy="1200329"/>
          </a:xfrm>
          <a:prstGeom prst="rect">
            <a:avLst/>
          </a:prstGeom>
          <a:noFill/>
        </p:spPr>
        <p:txBody>
          <a:bodyPr wrap="square" rtlCol="0">
            <a:spAutoFit/>
          </a:bodyPr>
          <a:lstStyle/>
          <a:p>
            <a:pPr algn="just"/>
            <a:r>
              <a:rPr lang="en-US" sz="2400" dirty="0"/>
              <a:t>Systolic and diastolic MD are useful and simple parameters for the assessment of left ventricular function and ischemia or infarction. </a:t>
            </a:r>
            <a:endParaRPr lang="es-MX" sz="2400" dirty="0"/>
          </a:p>
        </p:txBody>
      </p:sp>
      <p:pic>
        <p:nvPicPr>
          <p:cNvPr id="77" name="Imagen 76">
            <a:extLst>
              <a:ext uri="{FF2B5EF4-FFF2-40B4-BE49-F238E27FC236}">
                <a16:creationId xmlns:a16="http://schemas.microsoft.com/office/drawing/2014/main" id="{8976B24E-0596-6F42-A674-F743124598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65007" y="5278658"/>
            <a:ext cx="8970742" cy="8970742"/>
          </a:xfrm>
          <a:prstGeom prst="rect">
            <a:avLst/>
          </a:prstGeom>
        </p:spPr>
      </p:pic>
      <p:grpSp>
        <p:nvGrpSpPr>
          <p:cNvPr id="42" name="Group 37">
            <a:extLst>
              <a:ext uri="{FF2B5EF4-FFF2-40B4-BE49-F238E27FC236}">
                <a16:creationId xmlns:a16="http://schemas.microsoft.com/office/drawing/2014/main" id="{CD904E4B-D1C3-BE41-9F94-F9B6A48C0389}"/>
              </a:ext>
            </a:extLst>
          </p:cNvPr>
          <p:cNvGrpSpPr>
            <a:grpSpLocks/>
          </p:cNvGrpSpPr>
          <p:nvPr/>
        </p:nvGrpSpPr>
        <p:grpSpPr bwMode="auto">
          <a:xfrm>
            <a:off x="531212" y="6324600"/>
            <a:ext cx="8011871" cy="408229"/>
            <a:chOff x="6895" y="4320"/>
            <a:chExt cx="5904" cy="462"/>
          </a:xfrm>
          <a:solidFill>
            <a:srgbClr val="172B54"/>
          </a:solidFill>
        </p:grpSpPr>
        <p:sp>
          <p:nvSpPr>
            <p:cNvPr id="43" name="Rectangle 38">
              <a:extLst>
                <a:ext uri="{FF2B5EF4-FFF2-40B4-BE49-F238E27FC236}">
                  <a16:creationId xmlns:a16="http://schemas.microsoft.com/office/drawing/2014/main" id="{8FFA44A6-4F73-5D4F-9BA7-386AD11D1CE2}"/>
                </a:ext>
              </a:extLst>
            </p:cNvPr>
            <p:cNvSpPr>
              <a:spLocks noChangeArrowheads="1"/>
            </p:cNvSpPr>
            <p:nvPr/>
          </p:nvSpPr>
          <p:spPr bwMode="auto">
            <a:xfrm>
              <a:off x="6895" y="4320"/>
              <a:ext cx="5904" cy="462"/>
            </a:xfrm>
            <a:prstGeom prst="rect">
              <a:avLst/>
            </a:prstGeom>
            <a:grpFill/>
            <a:ln>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hangingPunct="0">
                <a:defRPr/>
              </a:pPr>
              <a:endParaRPr lang="en-US" sz="2143" dirty="0">
                <a:solidFill>
                  <a:srgbClr val="172B54"/>
                </a:solidFill>
                <a:latin typeface="Arial" panose="020B0604020202020204" pitchFamily="34" charset="0"/>
                <a:ea typeface="+mn-ea"/>
                <a:cs typeface="Arial" panose="020B0604020202020204" pitchFamily="34" charset="0"/>
              </a:endParaRPr>
            </a:p>
          </p:txBody>
        </p:sp>
        <p:sp>
          <p:nvSpPr>
            <p:cNvPr id="44" name="Rectangle 39">
              <a:extLst>
                <a:ext uri="{FF2B5EF4-FFF2-40B4-BE49-F238E27FC236}">
                  <a16:creationId xmlns:a16="http://schemas.microsoft.com/office/drawing/2014/main" id="{194A3592-5133-0043-A9E0-1DBE9A5E11F4}"/>
                </a:ext>
              </a:extLst>
            </p:cNvPr>
            <p:cNvSpPr>
              <a:spLocks noChangeArrowheads="1"/>
            </p:cNvSpPr>
            <p:nvPr/>
          </p:nvSpPr>
          <p:spPr bwMode="auto">
            <a:xfrm>
              <a:off x="9697" y="4357"/>
              <a:ext cx="372" cy="373"/>
            </a:xfrm>
            <a:prstGeom prst="rect">
              <a:avLst/>
            </a:prstGeom>
            <a:grpFill/>
            <a:ln>
              <a:solidFill>
                <a:srgbClr val="0070C0"/>
              </a:solid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defRPr/>
              </a:pPr>
              <a:r>
                <a:rPr lang="en-US" sz="2143" b="1" cap="all" dirty="0">
                  <a:solidFill>
                    <a:schemeClr val="bg1"/>
                  </a:solidFill>
                  <a:latin typeface="Arial" panose="020B0604020202020204" pitchFamily="34" charset="0"/>
                  <a:ea typeface="+mn-ea"/>
                  <a:cs typeface="Arial" panose="020B0604020202020204" pitchFamily="34" charset="0"/>
                </a:rPr>
                <a:t>AIM</a:t>
              </a:r>
            </a:p>
          </p:txBody>
        </p:sp>
      </p:grpSp>
      <p:sp>
        <p:nvSpPr>
          <p:cNvPr id="45" name="Text Box 2084">
            <a:extLst>
              <a:ext uri="{FF2B5EF4-FFF2-40B4-BE49-F238E27FC236}">
                <a16:creationId xmlns:a16="http://schemas.microsoft.com/office/drawing/2014/main" id="{87E8C481-2989-064A-AE0B-4160538E8CDC}"/>
              </a:ext>
            </a:extLst>
          </p:cNvPr>
          <p:cNvSpPr txBox="1">
            <a:spLocks noChangeArrowheads="1"/>
          </p:cNvSpPr>
          <p:nvPr/>
        </p:nvSpPr>
        <p:spPr bwMode="auto">
          <a:xfrm>
            <a:off x="534742" y="6729663"/>
            <a:ext cx="8004810" cy="186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r>
              <a:rPr lang="en-US" dirty="0"/>
              <a:t>To assess the systolic and diastolic mechanical dispersion (MD) by 3D-ECHO and its correlation with left ventricular ejection fraction (LVEF) and ischemia or infarction by myocardial perfusion study (MPS) gated 99m-Tc </a:t>
            </a:r>
            <a:r>
              <a:rPr lang="en-US" dirty="0" err="1"/>
              <a:t>Sestamibi</a:t>
            </a:r>
            <a:r>
              <a:rPr lang="en-US" dirty="0"/>
              <a:t>-SPECT.</a:t>
            </a:r>
            <a:endParaRPr lang="es-MX" dirty="0"/>
          </a:p>
          <a:p>
            <a:endParaRPr lang="en-US" altLang="en-US" sz="1929" dirty="0">
              <a:solidFill>
                <a:srgbClr val="172B54"/>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EBB3E1F9-DECE-6E4C-9FCC-DA29B747B3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8502" y="14009849"/>
            <a:ext cx="4166498" cy="4166498"/>
          </a:xfrm>
          <a:prstGeom prst="rect">
            <a:avLst/>
          </a:prstGeom>
        </p:spPr>
      </p:pic>
    </p:spTree>
  </p:cSld>
  <p:clrMapOvr>
    <a:masterClrMapping/>
  </p:clrMapOvr>
</p:sld>
</file>

<file path=ppt/theme/theme1.xml><?xml version="1.0" encoding="utf-8"?>
<a:theme xmlns:a="http://schemas.openxmlformats.org/drawingml/2006/main" name="Blank">
  <a:themeElements>
    <a:clrScheme name="New Brand 2013">
      <a:dk1>
        <a:srgbClr val="000000"/>
      </a:dk1>
      <a:lt1>
        <a:srgbClr val="FFFFFF"/>
      </a:lt1>
      <a:dk2>
        <a:srgbClr val="000000"/>
      </a:dk2>
      <a:lt2>
        <a:srgbClr val="808080"/>
      </a:lt2>
      <a:accent1>
        <a:srgbClr val="6CAEDF"/>
      </a:accent1>
      <a:accent2>
        <a:srgbClr val="0083A9"/>
      </a:accent2>
      <a:accent3>
        <a:srgbClr val="FFC425"/>
      </a:accent3>
      <a:accent4>
        <a:srgbClr val="E87D00"/>
      </a:accent4>
      <a:accent5>
        <a:srgbClr val="B32317"/>
      </a:accent5>
      <a:accent6>
        <a:srgbClr val="C5C19D"/>
      </a:accent6>
      <a:hlink>
        <a:srgbClr val="A1A0A4"/>
      </a:hlink>
      <a:folHlink>
        <a:srgbClr val="FFFFFF"/>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611</Words>
  <Application>Microsoft Macintosh PowerPoint</Application>
  <PresentationFormat>Personalizado</PresentationFormat>
  <Paragraphs>33</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Times</vt:lpstr>
      <vt:lpstr>Blank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dc:creator>
  <cp:lastModifiedBy>NEFTALI EDUARDO ANTONIO VILLA</cp:lastModifiedBy>
  <cp:revision>108</cp:revision>
  <dcterms:created xsi:type="dcterms:W3CDTF">2003-11-21T20:29:19Z</dcterms:created>
  <dcterms:modified xsi:type="dcterms:W3CDTF">2021-04-19T16:58:42Z</dcterms:modified>
</cp:coreProperties>
</file>