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3" r:id="rId5"/>
    <p:sldId id="264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3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6A7B-65F4-D7F2-5237-26ADB8F3E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B4879-426C-EBEA-609F-71846651C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57953-D03C-4FDF-F47A-1AE9C3D4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E981-D085-4BDA-B21B-8CBB0E26E151}" type="datetimeFigureOut">
              <a:rPr lang="de-CH" smtClean="0"/>
              <a:t>19.04.2024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F2BD6-7DEB-52A5-2BEB-B599EF7CE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F692B-F0C9-8E5C-97AE-DBB5A2C1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5747-3A15-4D1E-BE32-68A35935EF6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032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B7A35-A5C3-D3A1-9496-0D877C4AE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5DA24-0172-0B35-29DE-E96C77F50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51D86-041D-8A12-BD75-FABC90077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E981-D085-4BDA-B21B-8CBB0E26E151}" type="datetimeFigureOut">
              <a:rPr lang="de-CH" smtClean="0"/>
              <a:t>19.04.2024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9C1EC-5AFE-0F11-0092-C336FD7D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CA3C5-C3D1-15FB-1BA7-D05A40BB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5747-3A15-4D1E-BE32-68A35935EF6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599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52B6B1-C20B-2380-3170-D106BF13B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C0F2D-61E0-EEFA-1269-B7204FE0F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261AA-873C-3F95-F939-032D7EAFE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E981-D085-4BDA-B21B-8CBB0E26E151}" type="datetimeFigureOut">
              <a:rPr lang="de-CH" smtClean="0"/>
              <a:t>19.04.2024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55D06-B827-DD78-95D4-F572D35FD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DA31A-E190-A120-ACFB-2CBD0F23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5747-3A15-4D1E-BE32-68A35935EF6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958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E9BC-53FA-02F0-9A4D-F63400C51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7A93F-FCB5-6B4C-48D8-6E61EBDD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FA5D2-94FF-0B09-4A2E-4ED57D94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E981-D085-4BDA-B21B-8CBB0E26E151}" type="datetimeFigureOut">
              <a:rPr lang="de-CH" smtClean="0"/>
              <a:t>19.04.2024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B5E6A-1A58-0B7A-F34A-1A1FD37A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B7928-2D0C-E3F1-91C8-53C0E77C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5747-3A15-4D1E-BE32-68A35935EF6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82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63C3-4145-6137-1BA9-B9B8485D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FD59B-F858-3D6C-AE09-DCB9E482B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24646-07A3-3384-B938-23105E403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E981-D085-4BDA-B21B-8CBB0E26E151}" type="datetimeFigureOut">
              <a:rPr lang="de-CH" smtClean="0"/>
              <a:t>19.04.2024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DDC39-BD6D-FD8F-5163-0E7CB2EC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09EE1-298D-A512-FB9A-D995F968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5747-3A15-4D1E-BE32-68A35935EF6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365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5F7E2-7C5E-B22A-E53D-33B7B0225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D2F41-A418-4088-F52D-6D79B1E5F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A5D7F-AC7B-39F3-DFC1-3C3F2B617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6AD41-72AA-D130-FC21-89D15BCA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E981-D085-4BDA-B21B-8CBB0E26E151}" type="datetimeFigureOut">
              <a:rPr lang="de-CH" smtClean="0"/>
              <a:t>19.04.2024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FDA6A-863A-8147-2CEB-C6CEE378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EECCA-BC19-A7EF-557C-1B18B981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5747-3A15-4D1E-BE32-68A35935EF6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9828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2B24A-D1B0-2A5B-6959-950D70A28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D475E-A9A0-E978-C9BF-134D7E3D3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BAA90-492E-0CE1-4BA6-9081987F5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66E3BD-A4FA-C927-5D4A-13DF91E5E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94CEA5-A7EF-247B-19A2-D9597BF21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24CFC5-71DE-EA65-CA08-C08FA9864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E981-D085-4BDA-B21B-8CBB0E26E151}" type="datetimeFigureOut">
              <a:rPr lang="de-CH" smtClean="0"/>
              <a:t>19.04.2024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1BD77F-4ACF-EA93-EA28-D739E5BF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2BB824-6EBD-0427-1252-9D2C2F29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5747-3A15-4D1E-BE32-68A35935EF6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026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4FB49-9F1A-DD04-3FD7-38602085A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4F4324-3700-D424-A245-922E24FED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E981-D085-4BDA-B21B-8CBB0E26E151}" type="datetimeFigureOut">
              <a:rPr lang="de-CH" smtClean="0"/>
              <a:t>19.04.2024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3CFA64-5708-62EB-555C-79787F94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48D9E-FEFA-4C1B-2637-0D30DE6C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5747-3A15-4D1E-BE32-68A35935EF6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718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6B27C8-5D49-E77C-4217-C5DA89B4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E981-D085-4BDA-B21B-8CBB0E26E151}" type="datetimeFigureOut">
              <a:rPr lang="de-CH" smtClean="0"/>
              <a:t>19.04.2024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950B26-EDFF-1BFD-2992-AA6BDA2C9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34E80-5D7B-7443-BD8C-95369ACC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5747-3A15-4D1E-BE32-68A35935EF6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170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E9EDB-8296-46D8-3FEC-EF81C60C5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59552-F744-EB33-A641-E0BFA1D52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35294-1F4B-D96F-9F30-A1A842079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497DC-0F05-5F1F-D882-A09C9FE57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E981-D085-4BDA-B21B-8CBB0E26E151}" type="datetimeFigureOut">
              <a:rPr lang="de-CH" smtClean="0"/>
              <a:t>19.04.2024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47E0D-BFD4-F07A-48FB-B7DD4A2E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A1210-4677-B1C6-BDB1-ED7320AB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5747-3A15-4D1E-BE32-68A35935EF6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969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586F-B0E0-4A91-BC5F-315687FE0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A349F3-288C-DE23-5EAC-0B49D4CF59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B650F-7B93-88A3-308D-06F1AF40C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D396C-2C66-AE1F-BAFF-984A14250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E981-D085-4BDA-B21B-8CBB0E26E151}" type="datetimeFigureOut">
              <a:rPr lang="de-CH" smtClean="0"/>
              <a:t>19.04.2024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20244-7E4E-9DAF-1296-FDA875CF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3076A-2BF9-C655-F64A-C5100B54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5747-3A15-4D1E-BE32-68A35935EF6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759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420D58-BB25-2CC7-87F2-D3FEB401E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CCE4E-10BC-351E-491A-8B83CCBE0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AD65D-FDAD-2614-530D-3498F9B25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9E981-D085-4BDA-B21B-8CBB0E26E151}" type="datetimeFigureOut">
              <a:rPr lang="de-CH" smtClean="0"/>
              <a:t>19.04.2024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5D5FB-7EF0-CDD9-B73F-FED88C00C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EFB54-FA91-73F0-28A9-4DB2D7FB3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75747-3A15-4D1E-BE32-68A35935EF6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9715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1A7D4E-4919-2562-F823-81BE1AA32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745" y="1643818"/>
            <a:ext cx="714375" cy="2447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9801BB-9995-ED11-8920-63E20C4DC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527" y="280610"/>
            <a:ext cx="6966908" cy="62725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A5EAD8-B9AD-C185-CA23-E82EB0ABA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8767" y="430590"/>
            <a:ext cx="6315075" cy="2571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3A0236-4B37-D160-D0A6-B3A5FAEC6C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4194" y="2109031"/>
            <a:ext cx="1466850" cy="3152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19F0B6-F2E9-CD44-9F0C-13B73E5DE7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1444" y="2873148"/>
            <a:ext cx="1590675" cy="37242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DDBD0A-32CA-C66C-C918-777ABE78DAA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7494" t="27847" b="28626"/>
          <a:stretch/>
        </p:blipFill>
        <p:spPr>
          <a:xfrm>
            <a:off x="8210247" y="2220684"/>
            <a:ext cx="1332971" cy="283996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7BD6D4D-2B96-7F37-613A-E75D59B62954}"/>
              </a:ext>
            </a:extLst>
          </p:cNvPr>
          <p:cNvSpPr/>
          <p:nvPr/>
        </p:nvSpPr>
        <p:spPr>
          <a:xfrm>
            <a:off x="9211733" y="6120190"/>
            <a:ext cx="1001486" cy="541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273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1A7D4E-4919-2562-F823-81BE1AA32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8" y="52085"/>
            <a:ext cx="714375" cy="2447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A5EAD8-B9AD-C185-CA23-E82EB0ABA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062" y="0"/>
            <a:ext cx="6315075" cy="2571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3A0236-4B37-D160-D0A6-B3A5FAEC6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40730"/>
            <a:ext cx="1466850" cy="3152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DDBD0A-32CA-C66C-C918-777ABE78DA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7494" t="27847" b="28626"/>
          <a:stretch/>
        </p:blipFill>
        <p:spPr>
          <a:xfrm>
            <a:off x="10663161" y="82246"/>
            <a:ext cx="1332971" cy="28399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19F0B6-F2E9-CD44-9F0C-13B73E5DE7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1325" y="3133725"/>
            <a:ext cx="15906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36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1A7D4E-4919-2562-F823-81BE1AA32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8" y="52085"/>
            <a:ext cx="714375" cy="2447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A5EAD8-B9AD-C185-CA23-E82EB0ABA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062" y="0"/>
            <a:ext cx="6315075" cy="2571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3A0236-4B37-D160-D0A6-B3A5FAEC6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40730"/>
            <a:ext cx="1466850" cy="3152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DDBD0A-32CA-C66C-C918-777ABE78DA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7494" t="27847" b="28626"/>
          <a:stretch/>
        </p:blipFill>
        <p:spPr>
          <a:xfrm>
            <a:off x="10663161" y="82246"/>
            <a:ext cx="1332971" cy="28399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19F0B6-F2E9-CD44-9F0C-13B73E5DE7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1325" y="3133725"/>
            <a:ext cx="1590675" cy="372427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C52DA85-949D-88E6-C906-E3E52DAD4A78}"/>
              </a:ext>
            </a:extLst>
          </p:cNvPr>
          <p:cNvGrpSpPr/>
          <p:nvPr/>
        </p:nvGrpSpPr>
        <p:grpSpPr>
          <a:xfrm>
            <a:off x="2027161" y="3720494"/>
            <a:ext cx="8118324" cy="1122438"/>
            <a:chOff x="2027161" y="3720494"/>
            <a:chExt cx="8118324" cy="112243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E8C57C-EF95-765B-769D-DA032B616183}"/>
                </a:ext>
              </a:extLst>
            </p:cNvPr>
            <p:cNvSpPr/>
            <p:nvPr/>
          </p:nvSpPr>
          <p:spPr>
            <a:xfrm>
              <a:off x="2027161" y="3759199"/>
              <a:ext cx="8118324" cy="10837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4200" b="1" i="0" dirty="0">
                <a:solidFill>
                  <a:srgbClr val="0D0D0D"/>
                </a:solidFill>
                <a:effectLst/>
                <a:latin typeface="IBM Plex Sans" panose="020B0503050203000203" pitchFamily="34" charset="0"/>
              </a:endParaRPr>
            </a:p>
            <a:p>
              <a:pPr algn="ctr"/>
              <a:r>
                <a:rPr lang="de-DE" sz="7200" b="1" dirty="0">
                  <a:solidFill>
                    <a:srgbClr val="0D0D0D"/>
                  </a:solidFill>
                  <a:latin typeface="IBM Plex Sans" panose="020B0503050203000203" pitchFamily="34" charset="0"/>
                </a:rPr>
                <a:t>listAnalytics</a:t>
              </a:r>
            </a:p>
            <a:p>
              <a:pPr algn="ctr"/>
              <a:endParaRPr lang="de-DE" sz="1600" b="1" dirty="0">
                <a:solidFill>
                  <a:srgbClr val="0D0D0D"/>
                </a:solidFill>
                <a:latin typeface="IBM Plex Sans" panose="020B0503050203000203" pitchFamily="34" charset="0"/>
              </a:endParaRPr>
            </a:p>
            <a:p>
              <a:pPr algn="ctr"/>
              <a:endParaRPr lang="de-DE" sz="1600" b="1" dirty="0">
                <a:solidFill>
                  <a:srgbClr val="0D0D0D"/>
                </a:solidFill>
                <a:latin typeface="IBM Plex Sans" panose="020B0503050203000203" pitchFamily="34" charset="0"/>
              </a:endParaRPr>
            </a:p>
            <a:p>
              <a:pPr algn="ctr"/>
              <a:endParaRPr lang="de-DE" sz="1600" b="1" dirty="0">
                <a:solidFill>
                  <a:srgbClr val="0D0D0D"/>
                </a:solidFill>
                <a:latin typeface="IBM Plex Sans" panose="020B0503050203000203" pitchFamily="34" charset="0"/>
              </a:endParaRPr>
            </a:p>
            <a:p>
              <a:pPr algn="ctr"/>
              <a:endParaRPr lang="de-DE" sz="1600" b="1" dirty="0">
                <a:solidFill>
                  <a:srgbClr val="0D0D0D"/>
                </a:solidFill>
                <a:latin typeface="IBM Plex Sans" panose="020B0503050203000203" pitchFamily="34" charset="0"/>
              </a:endParaRPr>
            </a:p>
            <a:p>
              <a:pPr algn="ctr"/>
              <a:r>
                <a:rPr lang="de-DE" sz="4200" b="1" i="0" dirty="0">
                  <a:solidFill>
                    <a:srgbClr val="0D0D0D"/>
                  </a:solidFill>
                  <a:effectLst/>
                  <a:latin typeface="IBM Plex Sans" panose="020B0503050203000203" pitchFamily="34" charset="0"/>
                </a:rPr>
                <a:t>Möbel explodieren, </a:t>
              </a:r>
            </a:p>
            <a:p>
              <a:pPr algn="ctr"/>
              <a:r>
                <a:rPr lang="de-DE" sz="4200" b="1" i="0" dirty="0">
                  <a:solidFill>
                    <a:srgbClr val="0D0D0D"/>
                  </a:solidFill>
                  <a:effectLst/>
                  <a:latin typeface="IBM Plex Sans" panose="020B0503050203000203" pitchFamily="34" charset="0"/>
                </a:rPr>
                <a:t>Zukunft gestalten</a:t>
              </a:r>
            </a:p>
          </p:txBody>
        </p:sp>
        <p:pic>
          <p:nvPicPr>
            <p:cNvPr id="1026" name="Picture 2" descr="Downloads &amp; Infomaterial - Büromöbel, Büroeinrichtungen und Büroplanung -  Lista Office LO">
              <a:extLst>
                <a:ext uri="{FF2B5EF4-FFF2-40B4-BE49-F238E27FC236}">
                  <a16:creationId xmlns:a16="http://schemas.microsoft.com/office/drawing/2014/main" id="{2E46FCA3-D991-561C-E8D9-7613B4B064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5749" y="3976913"/>
              <a:ext cx="1753598" cy="349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D7EBA9B-8E41-4AE7-4832-4B153FFE9BA0}"/>
                </a:ext>
              </a:extLst>
            </p:cNvPr>
            <p:cNvSpPr/>
            <p:nvPr/>
          </p:nvSpPr>
          <p:spPr>
            <a:xfrm>
              <a:off x="5912147" y="3720494"/>
              <a:ext cx="1325638" cy="9385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100" dirty="0">
                  <a:solidFill>
                    <a:schemeClr val="tx1"/>
                  </a:solidFill>
                  <a:latin typeface="IBM Plex Sans Medm" panose="020B0603050203000203" pitchFamily="34" charset="0"/>
                </a:rPr>
                <a:t>a product from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32B094-4206-4BA4-B67E-6483352442FE}"/>
                </a:ext>
              </a:extLst>
            </p:cNvPr>
            <p:cNvCxnSpPr>
              <a:cxnSpLocks/>
            </p:cNvCxnSpPr>
            <p:nvPr/>
          </p:nvCxnSpPr>
          <p:spPr>
            <a:xfrm>
              <a:off x="4847771" y="4673599"/>
              <a:ext cx="26416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1179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1A7D4E-4919-2562-F823-81BE1AA32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8" y="52085"/>
            <a:ext cx="714375" cy="2447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A5EAD8-B9AD-C185-CA23-E82EB0ABA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062" y="0"/>
            <a:ext cx="6315075" cy="2571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3A0236-4B37-D160-D0A6-B3A5FAEC6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40730"/>
            <a:ext cx="1466850" cy="3152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DDBD0A-32CA-C66C-C918-777ABE78DA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7494" t="27847" b="28626"/>
          <a:stretch/>
        </p:blipFill>
        <p:spPr>
          <a:xfrm>
            <a:off x="10663161" y="82246"/>
            <a:ext cx="1332971" cy="28399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19F0B6-F2E9-CD44-9F0C-13B73E5DE7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1325" y="3133725"/>
            <a:ext cx="1590675" cy="372427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C52DA85-949D-88E6-C906-E3E52DAD4A78}"/>
              </a:ext>
            </a:extLst>
          </p:cNvPr>
          <p:cNvGrpSpPr/>
          <p:nvPr/>
        </p:nvGrpSpPr>
        <p:grpSpPr>
          <a:xfrm>
            <a:off x="2027161" y="3720494"/>
            <a:ext cx="8118324" cy="1122438"/>
            <a:chOff x="2027161" y="3720494"/>
            <a:chExt cx="8118324" cy="112243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E8C57C-EF95-765B-769D-DA032B616183}"/>
                </a:ext>
              </a:extLst>
            </p:cNvPr>
            <p:cNvSpPr/>
            <p:nvPr/>
          </p:nvSpPr>
          <p:spPr>
            <a:xfrm>
              <a:off x="2027161" y="3759199"/>
              <a:ext cx="8118324" cy="10837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4200" b="1" i="0" dirty="0">
                <a:solidFill>
                  <a:srgbClr val="0D0D0D"/>
                </a:solidFill>
                <a:effectLst/>
                <a:latin typeface="IBM Plex Sans" panose="020B0503050203000203" pitchFamily="34" charset="0"/>
              </a:endParaRPr>
            </a:p>
            <a:p>
              <a:pPr algn="ctr"/>
              <a:r>
                <a:rPr lang="de-DE" sz="7200" b="1" dirty="0">
                  <a:solidFill>
                    <a:srgbClr val="0D0D0D"/>
                  </a:solidFill>
                  <a:latin typeface="IBM Plex Sans" panose="020B0503050203000203" pitchFamily="34" charset="0"/>
                </a:rPr>
                <a:t>listAnalytics</a:t>
              </a:r>
            </a:p>
            <a:p>
              <a:pPr algn="ctr"/>
              <a:endParaRPr lang="de-DE" sz="1600" b="1" dirty="0">
                <a:solidFill>
                  <a:srgbClr val="0D0D0D"/>
                </a:solidFill>
                <a:latin typeface="IBM Plex Sans" panose="020B0503050203000203" pitchFamily="34" charset="0"/>
              </a:endParaRPr>
            </a:p>
            <a:p>
              <a:pPr algn="ctr"/>
              <a:endParaRPr lang="de-DE" sz="1600" b="1" dirty="0">
                <a:solidFill>
                  <a:srgbClr val="0D0D0D"/>
                </a:solidFill>
                <a:latin typeface="IBM Plex Sans" panose="020B0503050203000203" pitchFamily="34" charset="0"/>
              </a:endParaRPr>
            </a:p>
            <a:p>
              <a:pPr algn="ctr"/>
              <a:endParaRPr lang="de-DE" sz="1600" b="1" dirty="0">
                <a:solidFill>
                  <a:srgbClr val="0D0D0D"/>
                </a:solidFill>
                <a:latin typeface="IBM Plex Sans" panose="020B0503050203000203" pitchFamily="34" charset="0"/>
              </a:endParaRPr>
            </a:p>
            <a:p>
              <a:pPr algn="ctr"/>
              <a:endParaRPr lang="de-DE" sz="1600" b="1" dirty="0">
                <a:solidFill>
                  <a:srgbClr val="0D0D0D"/>
                </a:solidFill>
                <a:latin typeface="IBM Plex Sans" panose="020B0503050203000203" pitchFamily="34" charset="0"/>
              </a:endParaRPr>
            </a:p>
            <a:p>
              <a:pPr algn="ctr"/>
              <a:r>
                <a:rPr lang="de-DE" sz="4200" b="1" i="0" dirty="0">
                  <a:solidFill>
                    <a:srgbClr val="0D0D0D"/>
                  </a:solidFill>
                  <a:effectLst/>
                  <a:latin typeface="IBM Plex Sans" panose="020B0503050203000203" pitchFamily="34" charset="0"/>
                </a:rPr>
                <a:t>Möbel explodieren, </a:t>
              </a:r>
            </a:p>
            <a:p>
              <a:pPr algn="ctr"/>
              <a:r>
                <a:rPr lang="de-DE" sz="4200" b="1" i="0" dirty="0">
                  <a:solidFill>
                    <a:srgbClr val="0D0D0D"/>
                  </a:solidFill>
                  <a:effectLst/>
                  <a:latin typeface="IBM Plex Sans" panose="020B0503050203000203" pitchFamily="34" charset="0"/>
                </a:rPr>
                <a:t>Zukunft gestalten</a:t>
              </a:r>
            </a:p>
          </p:txBody>
        </p:sp>
        <p:pic>
          <p:nvPicPr>
            <p:cNvPr id="1026" name="Picture 2" descr="Downloads &amp; Infomaterial - Büromöbel, Büroeinrichtungen und Büroplanung -  Lista Office LO">
              <a:extLst>
                <a:ext uri="{FF2B5EF4-FFF2-40B4-BE49-F238E27FC236}">
                  <a16:creationId xmlns:a16="http://schemas.microsoft.com/office/drawing/2014/main" id="{2E46FCA3-D991-561C-E8D9-7613B4B064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5749" y="3976913"/>
              <a:ext cx="1753598" cy="349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D7EBA9B-8E41-4AE7-4832-4B153FFE9BA0}"/>
                </a:ext>
              </a:extLst>
            </p:cNvPr>
            <p:cNvSpPr/>
            <p:nvPr/>
          </p:nvSpPr>
          <p:spPr>
            <a:xfrm>
              <a:off x="5912147" y="3720494"/>
              <a:ext cx="1325638" cy="9385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100" dirty="0">
                  <a:solidFill>
                    <a:schemeClr val="tx1"/>
                  </a:solidFill>
                  <a:latin typeface="IBM Plex Sans Medm" panose="020B0603050203000203" pitchFamily="34" charset="0"/>
                </a:rPr>
                <a:t>a product from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32B094-4206-4BA4-B67E-6483352442FE}"/>
                </a:ext>
              </a:extLst>
            </p:cNvPr>
            <p:cNvCxnSpPr>
              <a:cxnSpLocks/>
            </p:cNvCxnSpPr>
            <p:nvPr/>
          </p:nvCxnSpPr>
          <p:spPr>
            <a:xfrm>
              <a:off x="4847771" y="4673599"/>
              <a:ext cx="26416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2795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1A7D4E-4919-2562-F823-81BE1AA32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8" y="52085"/>
            <a:ext cx="714375" cy="2447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A5EAD8-B9AD-C185-CA23-E82EB0ABA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062" y="0"/>
            <a:ext cx="6315075" cy="2571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3A0236-4B37-D160-D0A6-B3A5FAEC6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40730"/>
            <a:ext cx="1466850" cy="3152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DDBD0A-32CA-C66C-C918-777ABE78DA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7494" t="27847" b="28626"/>
          <a:stretch/>
        </p:blipFill>
        <p:spPr>
          <a:xfrm>
            <a:off x="10663161" y="82246"/>
            <a:ext cx="1332971" cy="28399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19F0B6-F2E9-CD44-9F0C-13B73E5DE7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1325" y="3133725"/>
            <a:ext cx="1590675" cy="372427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C52DA85-949D-88E6-C906-E3E52DAD4A78}"/>
              </a:ext>
            </a:extLst>
          </p:cNvPr>
          <p:cNvGrpSpPr/>
          <p:nvPr/>
        </p:nvGrpSpPr>
        <p:grpSpPr>
          <a:xfrm>
            <a:off x="2027161" y="3720494"/>
            <a:ext cx="8118324" cy="1122438"/>
            <a:chOff x="2027161" y="3720494"/>
            <a:chExt cx="8118324" cy="112243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E8C57C-EF95-765B-769D-DA032B616183}"/>
                </a:ext>
              </a:extLst>
            </p:cNvPr>
            <p:cNvSpPr/>
            <p:nvPr/>
          </p:nvSpPr>
          <p:spPr>
            <a:xfrm>
              <a:off x="2027161" y="3759199"/>
              <a:ext cx="8118324" cy="10837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4200" b="1" i="0" dirty="0">
                <a:solidFill>
                  <a:srgbClr val="0D0D0D"/>
                </a:solidFill>
                <a:effectLst/>
                <a:latin typeface="IBM Plex Sans" panose="020B0503050203000203" pitchFamily="34" charset="0"/>
              </a:endParaRPr>
            </a:p>
            <a:p>
              <a:pPr algn="ctr"/>
              <a:r>
                <a:rPr lang="de-DE" sz="7200" b="1" dirty="0">
                  <a:solidFill>
                    <a:srgbClr val="0D0D0D"/>
                  </a:solidFill>
                  <a:latin typeface="IBM Plex Sans" panose="020B0503050203000203" pitchFamily="34" charset="0"/>
                </a:rPr>
                <a:t>listAnalytics</a:t>
              </a:r>
            </a:p>
            <a:p>
              <a:pPr algn="ctr"/>
              <a:endParaRPr lang="de-DE" sz="1600" b="1" dirty="0">
                <a:solidFill>
                  <a:srgbClr val="0D0D0D"/>
                </a:solidFill>
                <a:latin typeface="IBM Plex Sans" panose="020B0503050203000203" pitchFamily="34" charset="0"/>
              </a:endParaRPr>
            </a:p>
            <a:p>
              <a:pPr algn="ctr"/>
              <a:endParaRPr lang="de-DE" sz="1600" b="1" dirty="0">
                <a:solidFill>
                  <a:srgbClr val="0D0D0D"/>
                </a:solidFill>
                <a:latin typeface="IBM Plex Sans" panose="020B0503050203000203" pitchFamily="34" charset="0"/>
              </a:endParaRPr>
            </a:p>
            <a:p>
              <a:pPr algn="ctr"/>
              <a:endParaRPr lang="de-DE" sz="1600" b="1" dirty="0">
                <a:solidFill>
                  <a:srgbClr val="0D0D0D"/>
                </a:solidFill>
                <a:latin typeface="IBM Plex Sans" panose="020B0503050203000203" pitchFamily="34" charset="0"/>
              </a:endParaRPr>
            </a:p>
            <a:p>
              <a:pPr algn="ctr"/>
              <a:endParaRPr lang="de-DE" sz="1600" b="1" dirty="0">
                <a:solidFill>
                  <a:srgbClr val="0D0D0D"/>
                </a:solidFill>
                <a:latin typeface="IBM Plex Sans" panose="020B0503050203000203" pitchFamily="34" charset="0"/>
              </a:endParaRPr>
            </a:p>
            <a:p>
              <a:pPr algn="ctr"/>
              <a:r>
                <a:rPr lang="de-DE" sz="4200" b="1" i="0" dirty="0">
                  <a:solidFill>
                    <a:srgbClr val="0D0D0D"/>
                  </a:solidFill>
                  <a:effectLst/>
                  <a:latin typeface="IBM Plex Sans" panose="020B0503050203000203" pitchFamily="34" charset="0"/>
                </a:rPr>
                <a:t>Möbel explodieren, </a:t>
              </a:r>
            </a:p>
            <a:p>
              <a:pPr algn="ctr"/>
              <a:r>
                <a:rPr lang="de-DE" sz="4200" b="1" i="0" dirty="0">
                  <a:solidFill>
                    <a:srgbClr val="0D0D0D"/>
                  </a:solidFill>
                  <a:effectLst/>
                  <a:latin typeface="IBM Plex Sans" panose="020B0503050203000203" pitchFamily="34" charset="0"/>
                </a:rPr>
                <a:t>Zukunft gestalten</a:t>
              </a:r>
            </a:p>
          </p:txBody>
        </p:sp>
        <p:pic>
          <p:nvPicPr>
            <p:cNvPr id="1026" name="Picture 2" descr="Downloads &amp; Infomaterial - Büromöbel, Büroeinrichtungen und Büroplanung -  Lista Office LO">
              <a:extLst>
                <a:ext uri="{FF2B5EF4-FFF2-40B4-BE49-F238E27FC236}">
                  <a16:creationId xmlns:a16="http://schemas.microsoft.com/office/drawing/2014/main" id="{2E46FCA3-D991-561C-E8D9-7613B4B064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5749" y="3976913"/>
              <a:ext cx="1753598" cy="349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D7EBA9B-8E41-4AE7-4832-4B153FFE9BA0}"/>
                </a:ext>
              </a:extLst>
            </p:cNvPr>
            <p:cNvSpPr/>
            <p:nvPr/>
          </p:nvSpPr>
          <p:spPr>
            <a:xfrm>
              <a:off x="5912147" y="3720494"/>
              <a:ext cx="1325638" cy="9385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100" dirty="0">
                  <a:solidFill>
                    <a:schemeClr val="tx1"/>
                  </a:solidFill>
                  <a:latin typeface="IBM Plex Sans Medm" panose="020B0603050203000203" pitchFamily="34" charset="0"/>
                </a:rPr>
                <a:t>a product from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32B094-4206-4BA4-B67E-6483352442FE}"/>
                </a:ext>
              </a:extLst>
            </p:cNvPr>
            <p:cNvCxnSpPr>
              <a:cxnSpLocks/>
            </p:cNvCxnSpPr>
            <p:nvPr/>
          </p:nvCxnSpPr>
          <p:spPr>
            <a:xfrm>
              <a:off x="4847771" y="4673599"/>
              <a:ext cx="26416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8716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1A7D4E-4919-2562-F823-81BE1AA32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745" y="1643818"/>
            <a:ext cx="714375" cy="2447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A5EAD8-B9AD-C185-CA23-E82EB0ABA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767" y="430590"/>
            <a:ext cx="6315075" cy="2571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3A0236-4B37-D160-D0A6-B3A5FAEC6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194" y="2109031"/>
            <a:ext cx="1466850" cy="3152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19F0B6-F2E9-CD44-9F0C-13B73E5DE7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1444" y="2873148"/>
            <a:ext cx="1590675" cy="37242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DDBD0A-32CA-C66C-C918-777ABE78DA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7494" t="27847" b="28626"/>
          <a:stretch/>
        </p:blipFill>
        <p:spPr>
          <a:xfrm>
            <a:off x="8210247" y="2220684"/>
            <a:ext cx="1332971" cy="283996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7BD6D4D-2B96-7F37-613A-E75D59B62954}"/>
              </a:ext>
            </a:extLst>
          </p:cNvPr>
          <p:cNvSpPr/>
          <p:nvPr/>
        </p:nvSpPr>
        <p:spPr>
          <a:xfrm>
            <a:off x="9211733" y="6120190"/>
            <a:ext cx="1001486" cy="541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57611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1A7D4E-4919-2562-F823-81BE1AA32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745" y="1643818"/>
            <a:ext cx="714375" cy="2447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9801BB-9995-ED11-8920-63E20C4DC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527" y="280610"/>
            <a:ext cx="6966908" cy="62725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A5EAD8-B9AD-C185-CA23-E82EB0ABA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8767" y="430590"/>
            <a:ext cx="6315075" cy="2571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3A0236-4B37-D160-D0A6-B3A5FAEC6C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4194" y="2109031"/>
            <a:ext cx="1466850" cy="3152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19F0B6-F2E9-CD44-9F0C-13B73E5DE7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1444" y="2873148"/>
            <a:ext cx="1590675" cy="37242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DDBD0A-32CA-C66C-C918-777ABE78DAA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7494" t="27847" b="28626"/>
          <a:stretch/>
        </p:blipFill>
        <p:spPr>
          <a:xfrm>
            <a:off x="8210247" y="2220684"/>
            <a:ext cx="1332971" cy="283996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7BD6D4D-2B96-7F37-613A-E75D59B62954}"/>
              </a:ext>
            </a:extLst>
          </p:cNvPr>
          <p:cNvSpPr/>
          <p:nvPr/>
        </p:nvSpPr>
        <p:spPr>
          <a:xfrm>
            <a:off x="9211733" y="6120190"/>
            <a:ext cx="1001486" cy="541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620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IBM Plex Sans</vt:lpstr>
      <vt:lpstr>IBM Plex Sans Medm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 Nef</dc:creator>
  <cp:lastModifiedBy>Stephan Nef</cp:lastModifiedBy>
  <cp:revision>4</cp:revision>
  <dcterms:created xsi:type="dcterms:W3CDTF">2024-04-19T15:55:59Z</dcterms:created>
  <dcterms:modified xsi:type="dcterms:W3CDTF">2024-04-19T17:10:18Z</dcterms:modified>
</cp:coreProperties>
</file>