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7"/>
  </p:normalViewPr>
  <p:slideViewPr>
    <p:cSldViewPr snapToGrid="0">
      <p:cViewPr varScale="1">
        <p:scale>
          <a:sx n="115" d="100"/>
          <a:sy n="115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5:06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24575,'16'0'0,"7"0"0,16 0 0,21 0 0,26 0 0,11 2 0,-45-1 0,0 0 0,-1 1 0,0-1 0,49 1 0,-6-1 0,-9 0 0,-20-1 0,-19 0 0,-13 0 0,-13-1 0,-3 1 0,-6 2 0,-5 1 0,-3 3 0,-3 2 0,1 0 0,-1 0 0,0 1 0,0-1 0,0 1 0,0 1 0,0 9 0,0 6 0,0 12 0,0 11 0,0 6 0,2 22 0,1-25 0,1 5 0,2 28 0,0 10-885,0-11 1,-1 6 0,1 6 884,-1-3 0,1 6 0,-1 4 0,0 4-985,-1-20 1,0 3 0,0 3 0,0 2 0,1 2 0,-1 1 984,-1-11 0,1 3 0,-1 1 0,1 2 0,-1 1 0,1 0 0,-1 0 0,1 0-494,-1 2 0,1 1 1,0 1-1,-1-1 0,1 1 1,-1 1-1,1-1 1,-1 1 493,0-9 0,0 0 0,1 0 0,-1 0 0,0 1 0,0-1 0,0 1 0,0-1 0,0 1-273,0-1 1,0 1 0,1 0 0,-1 0 0,0 0 0,0 0 0,0-2 0,0 0 0,0-1 272,1 3 0,-1-2 0,1-1 0,-1 0 0,1 0 0,0 0 0,-1 1 0,1 2 0,0-3 0,0 1 0,0 1 0,1 2 0,-1-1 0,0 0 0,1-1 0,-1 0 0,1-3 0,1 16 0,-1-1 0,1-1 0,0-1 0,0-1 0,1-2 0,-1-1 0,2 4 0,0-1 0,0-1 0,1-2 0,-1-3 0,0-2 164,0 1 1,0 0-1,1-4 1,-1-6-1,-1-10-164,6 20 0,-1-17 3143,-1-2-3143,-14-83 4701,0 1-4701,-2 0 6290,0 1-6290,0-1 0,-2 0 0,-1 1 0,-1 1 0,0 1 0,0 0 0,-1-1 0,-4 0 0,-4-2 0,-5 1 0,-8-2 0,-3 0 0,-4 0 0,0 1 0,2 2 0,0 1 0,3 1 0,-1 1 0,2-1 0,3 0 0,1 0 0,-2-1 0,-3 0 0,1 0 0,-3-1 0,7 1 0,3 0 0,3 2 0,9 1 0,4 2 0,3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5:54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24575,'0'14'0,"0"4"0,0 3 0,0 6 0,0-3 0,0 1 0,0-2 0,-2 0 0,0 1 0,-3 3 0,1 1 0,0-1 0,0 3 0,-2-4 0,0 0 0,0-4 0,2-3 0,1-4 0,1-2 0,0-7 0,1-1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5:5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24575,'29'0'0,"3"0"0,11 0 0,7 0 0,4 0 0,3 0 0,-3 0 0,-7 0 0,-8 0 0,-11 0 0,-8 0 0,-4 0 0,-3 0 0,-7 0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5:5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24575,'0'21'0,"0"2"0,0 10 0,0 4 0,0 2 0,0 3 0,0-2 0,0-5 0,0-7 0,0-7 0,0-2 0,0-1 0,0-2 0,0-4 0,0-1 0,0-1 0,0-1 0,0 1 0,0-3 0,0 1 0,0 0 0,0 0 0,2-2 0,1-2 0,3-2 0,2-2 0,1 0 0,-1 0 0,2 0 0,1 0 0,3 0 0,2 0 0,1 0 0,1 0 0,1 0 0,-2 0 0,-1 0 0,-2 0 0,-3 0 0,-1 0 0,1 0 0,-1 0 0,1 0 0,-2 0 0,0 0 0,-1 0 0,0 0 0,0 0 0,-4 0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5:5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24575,'11'1'0,"3"3"0,5 7 0,4 5 0,3 8 0,-1 1 0,-3-1 0,-4 0 0,-3-3 0,-1 0 0,-1-2 0,-2-2 0,0-3 0,-2-1 0,1 0 0,1 0 0,3 1 0,2 0 0,-2-2 0,0-1 0,-4-2 0,-1-1 0,0 0 0,1-1 0,1 0 0,-1 0 0,-3-3 0,-2-1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6:0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24575,'-18'17'0,"-2"5"0,-6 11 0,-4 9 0,-7 4 0,2 0 0,9-9 0,5-10 0,9-7 0,1-5 0,-2 0 0,2-3 0,3 0 0,4-6 0,4-1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6:01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24575,'0'20'0,"0"0"0,0 1 0,0-1 0,0 1 0,0-4 0,0-4 0,0-4 0,0-6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6:02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24575,'-10'0'0,"-2"2"0,-3 3 0,-1 3 0,-2 1 0,4-1 0,3 1 0,3-1 0,5-3 0,0-2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6:0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8191,'12'-14'0,"1"19"5063,11 14-5063,5 18 2818,9 6-2818,2 5 1719,-1 1-1719,4 4 6784,-4-3-6784,-2-8 0,-6-4 0,-7-13 0,-5-7 0,-5-3 0,-1-6 0,2 2 0,0-1 0,-5-5 0,-3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6:04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478 0 24575,'-21'11'0,"-4"10"0,-15 14 0,-7 10 0,-5 10 0,-7 9 0,3-1 0,8-2 0,8-13 0,12-12 0,6-5 0,4-7 0,7-5 0,4-11 0,4-3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6:05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24575,'14'0'0,"-2"0"0,-1 0 0,-1 0 0,0 0 0,-1 1 0,-3 3 0,-2 5 0,-2 4 0,-2 7 0,1 2 0,-3 3 0,-1 2 0,-3 1 0,-2 3 0,-2 0 0,0 1 0,2-5 0,3-6 0,3-3 0,5-8 0,5-2 0,8-4 0,6-3 0,4-1 0,6-2 0,1 0 0,5-3 0,-17 2 0,-4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5:19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24575,'2'24'0,"3"0"0,4 3 0,4 3 0,6 3 0,2 2 0,2 0 0,-3-9 0,-3-6 0,-9-12 0,-3-4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6:07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24575,'14'4'0,"4"8"0,8 10 0,5 13 0,5 5 0,0 2 0,-4-1 0,-5-7 0,-8-7 0,-5-8 0,-7-11 0,-4-3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6:08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0 24575,'-13'15'0,"-8"13"0,-9 15 0,-11 16 0,-6 8 0,5 0 0,3-3 0,8-7 0,8-10 0,1-2 0,5-7 0,4-9 0,4-10 0,2-6 0,4-4 0,1 0 0,1-4 0,0-1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6:10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24575,'-13'0'0,"-1"0"0,1 0 0,-2 0 0,6 1 0,3 3 0,1 2 0,5 2 0,-2 2 0,0 3 0,-2 1 0,0 2 0,2-3 0,-1-1 0,3-2 0,0-1 0,-2 1 0,0 0 0,0 0 0,0 0 0,2-1 0,1-1 0,3-3 0,2-2 0,4-3 0,2 1 0,1 1 0,-1 0 0,0 1 0,1 0 0,0 1 0,-2 1 0,-2 0 0,0 2 0,-1 1 0,-2 1 0,-3 1 0,-3-2 0,0 2 0,0-1 0,-1 0 0,-4 0 0,-3-1 0,-4 0 0,-2-1 0,-3 0 0,-2 2 0,-6-1 0,1-2 0,0-2 0,1-2 0,6 0 0,0-2 0,8 0 0,4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6:1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24575,'-12'10'0,"2"3"0,-4 7 0,1 4 0,-1-1 0,0 4 0,2-5 0,3 0 0,1-1 0,2-4 0,2 1 0,1-2 0,2 2 0,0-1 0,1-3 0,0-2 0,1-3 0,2 1 0,1-2 0,2-2 0,0-2 0,5-2 0,0-1 0,1-1 0,6 0 0,0-3 0,6-4 0,1-4 0,-1-6 0,2-2 0,-3-2 0,-1 0 0,-4 1 0,-3 1 0,-1 2 0,-2 0 0,-4 3 0,-3 2 0,-3 1 0,-2 2 0,1-1 0,-1 0 0,-3 0 0,-1 1 0,-3 0 0,-2 1 0,0 0 0,-1 0 0,1 3 0,0-1 0,1 0 0,3 2 0,1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6:32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24575,'56'0'0,"29"0"0,-21 0 0,5 0 0,9 0 0,3 0-449,6 0 1,1 0 448,-3 1 0,-1 1 0,-6 0 0,-2 2 0,-4-1 0,-3 1 147,-12 0 1,-3 1-148,24 3 149,-25 1-149,-20-1 0,-4 0 0,-13 0 453,-7 1-453,-5 0 0,-4 1 0,0-1 0,-1 5 0,-3 7 0,-6 10 0,-6 12 0,-4 8 0,-2 5 0,0 1 0,1-3 0,1-2 0,4 4 0,1 2 0,6 3 0,4-2 0,4-6 0,0-3 0,1-6 0,0-1 0,0-6 0,0-9 0,0-5 0,0-6 0,1-2 0,3-1 0,1-1 0,4-3 0,2-1 0,2 0 0,0 0 0,1 1 0,-1-1 0,0 1 0,-2-2 0,-3-1 0,-2 1 0,-1-2 0,-1 0 0,-1 0 0,-1 0 0,-2 1 0,0 1 0,0 0 0,0 0 0,0 0 0,1-3 0,1 1 0,1-1 0,1 1 0,-2 1 0,0 1 0,0-2 0,2-1 0,-4-2 0,-11-3 0,-13 0 0,-13 0 0,-9 2 0,-2 0 0,-4 3 0,7 0 0,6-1 0,5 2 0,10-2 0,2 1 0,11-3 0,4-1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6:54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1 24575,'-12'0'0,"0"0"0,-1 0 0,-4 0 0,-2 2 0,-3 1 0,-1 5 0,0 3 0,-2 3 0,1 3 0,1 2 0,1 1 0,2 1 0,4 0 0,2 0 0,2-1 0,2-1 0,1-2 0,4-3 0,2-1 0,4-4 0,2-2 0,4-3 0,1-3 0,3-1 0,0 0 0,1 1 0,-1 0 0,-2 0 0,-2 2 0,0 2 0,-1 1 0,-2 2 0,-2 1 0,-1-1 0,-1 2 0,0 1 0,0 2 0,0 1 0,-1-1 0,-2 0 0,-1-2 0,-1 0 0,0-1 0,0 0 0,1 0 0,-2-1 0,0 0 0,-3 0 0,-3-1 0,-4 2 0,-2 0 0,-1-2 0,0-4 0,-1-2 0,-1-2 0,-1 1 0,-1-1 0,2 0 0,2 0 0,4 0 0,6 0 0,4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6:55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8 24575,'-7'-4'0,"-2"0"0,-6 6 0,-3 3 0,-4 5 0,-3 6 0,0 5 0,-1 2 0,3 4 0,2 4 0,2 1 0,2 4 0,2-2 0,5-2 0,3 0 0,3 1 0,1 0 0,2 3 0,1-5 0,2-5 0,1-5 0,3-5 0,1-1 0,0-1 0,2-3 0,0-5 0,-1-3 0,1-3 0,-1 0 0,1-2 0,3-4 0,0-7 0,4-9 0,-1-5 0,0-5 0,-1-3 0,-1 0 0,-3 2 0,-4 4 0,-4 5 0,-1 2 0,-1 0 0,0-1 0,-1 2 0,0 4 0,-1 4 0,-2 3 0,0-1 0,2-1 0,0 0 0,2 5 0,0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6:57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0 834 24575,'0'-18'0,"0"-11"0,0-15 0,0-11 0,0-8 0,0-6 0,0 4 0,0 6 0,0 5 0,0 11 0,0 6 0,0 3 0,0 11 0,0 3 0,2 7 0,2 8 0,2 10 0,6 9 0,6 10 0,7 8 0,4 5 0,1 2 0,-4-6 0,-6-6 0,-4-6 0,-5-6 0,1-1 0,-2-2 0,-3-4 0,-1-1 0,-1-3 0,1-2 0,2-2 0,-1 0 0,1 1 0,0-1 0,0-7 0,1-14 0,3-23 0,5-14 0,4-10 0,3-2 0,-2 7 0,-2 3 0,-3 12 0,-5 15 0,-5 16 0,-3 9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7:00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1178 24575,'31'-8'0,"5"-3"0,25-14 0,25-16 0,-30 14 0,4-3-790,22-11 0,4-3 790,-21 11 0,2 0 0,1-1 0,7-3 0,3-1 0,0 0 0,1 0 0,1 0 0,0 1 0,-5 2 0,-1 2 0,1 0 0,0 0 0,0 0 0,-1 2 0,-6 2 0,-1 2 0,-1-1 0,1 1 0,-1 1 0,-2 0-24,24-10 0,-3 1 24,-9 5 0,-5 2 0,-11 4 0,-4 1 0,25-9 0,-28 11 0,-22 7 1170,-6 4-1170,-9 4 0,-9 4 0,-3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7:03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1 24575,'-17'4'0,"0"1"0,0 2 0,-3 4 0,-3 1 0,0 2 0,0-1 0,1 0 0,1 2 0,0 2 0,-1 1 0,3-1 0,0-2 0,1-2 0,1 0 0,0-2 0,5 0 0,3-1 0,2 0 0,1-1 0,0 1 0,4-2 0,3-2 0,6-4 0,7-2 0,5 1 0,3 1 0,3 2 0,-2 0 0,-2 0 0,-5 0 0,-2-1 0,-2 0 0,-2-1 0,0 0 0,-1 2 0,-4-1 0,-2 3 0,-3 1 0,0 2 0,-2 2 0,-3 2 0,-3 3 0,-5 2 0,-7 6 0,-6 3 0,-5 3 0,-2 1 0,2-5 0,4-4 0,5-5 0,4-3 0,4 0 0,11-6 0,13-2 0,15-3 0,12-5 0,12-2 0,2-5 0,1-4 0,0-1 0,-14 3 0,-8 4 0,-9 3 0,-15 2 0,1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5:20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0 24575,'-5'9'0,"-5"4"0,-7 8 0,-5 7 0,-4 1 0,-2 3 0,0-2 0,2-3 0,3-1 0,6-8 0,5-3 0,4-5 0,3-1 0,1 1 0,1-1 0,0 0 0,1-5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7:04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9 22960,'0'-4'0,"-5"2"791,-5 0-791,-6 2 271,-4 0-271,-1 1 137,-2 2-137,1 4 416,0 2-416,-1 4 0,1 1 0,4-1 0,0 3 0,2 1 0,1 2 0,-1 2 0,1 0 0,0 0 0,3-3 0,4-2 0,4-4 0,2-1 0,1 0 0,0-2 0,1 1 0,0-1 0,0 3 0,0 3 0,0 1 0,0-1 0,0-3 0,0-3 0,0 0 0,1-2 0,2-1 0,2-2 0,3-3 0,-1-1 0,4-1 0,1-1 0,1-1 0,1 2 0,1 0 0,4 1 0,3 0 0,0 0 0,-3 0 0,-4 0 0,-2 0 0,-1 0 0,-1 1 0,-2 3 0,-1 2 0,-2 3 0,-3-1 0,-1 1 0,-1 1 0,0-1 0,-1 0 0,0 0 0,0-1 0,0 1 0,0 0 0,0 1 0,0-2 0,-1 1 0,-2-1 0,-3 1 0,-2-1 0,-1 0 0,0-3 0,1-2 0,-1 1 0,0-2 0,0 0 0,-1-2 0,1 1 0,0-1 0,-1 0 0,1 0 0,1 0 0,0 0 0,-1 0 0,4 0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7:06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 24575,'-9'2'0,"-2"5"0,-5 6 0,-1 8 0,-3 8 0,-1 16 0,2 6 0,2 6 0,4 1 0,3-6 0,3 6 0,3-5 0,3-4 0,1-4 0,0-9 0,0-3 0,0-9 0,-1-7 0,1-4 0,2-5 0,1-3 0,4-1 0,3-2 0,3-2 0,3 1 0,2-3 0,3-5 0,4-11 0,5-17 0,0-13 0,-4-8 0,-4-5 0,-6-4 0,-1-5 0,-1 2 0,-6 3 0,-3 15 0,-4 12 0,-1 8 0,0 10 0,-1 3 0,-3 4 0,1 8 0,0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7:0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41 943 24575,'0'-27'0,"0"-4"0,0-8 0,0-7 0,-3-7 0,-2-6 0,0-3 0,-5 1 0,3 5 0,1 16 0,2 9 0,4 7 0,-1 11 0,3 6 0,1 11 0,3 9 0,4 5 0,3 3 0,3-1 0,3 3 0,2 6 0,6 3 0,1 2 0,0-4 0,-4-6 0,-4-4 0,-2-5 0,-3-2 0,-3-1 0,-3-4 0,-4-3 0,-2-19 0,-1-23 0,-2-31 0,0 18 0,0-4 0,0-4 0,0 0 0,0 0 0,0 0 0,0 5 0,0 3 0,0-31 0,0 37 0,0 13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8:1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24575,'0'22'0,"0"6"0,0 12 0,0 6 0,0 2 0,0 1 0,0-1 0,-1-7 0,-1-3 0,0-8 0,0-4 0,1 0 0,0-5 0,1-4 0,0-9 0,0-3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8:1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6 21992,'2'-4'0,"-5"2"1248,-4 2-1248,-5 7 435,-1 5-435,-2 6 221,-1 4-221,0 4 679,1 5-679,3 6 0,2 1 0,0 1 0,2-1 0,1-2 0,2 0 0,2 3 0,2-5 0,0-2 0,1-2 0,0-7 0,0 0 0,2-5 0,3-5 0,4-4 0,6-2 0,6-4 0,5-1 0,3-1 0,3-3 0,-3-6 0,-2-6 0,-3-10 0,-3-5 0,1-6 0,-4-5 0,-2 1 0,-3 1 0,-3 4 0,0 3 0,-1 1 0,-1 4 0,-1 3 0,-3 7 0,0 3 0,-2 2 0,-1 0 0,0 1 0,-1 0 0,-1 0 0,-4 1 0,-3 0 0,-4-3 0,-1 1 0,0 0 0,0 2 0,1 2 0,-1 1 0,0 1 0,1 1 0,3 3 0,1 1 0,1 0 0,4 0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8:15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 24575,'-8'8'0,"-3"4"0,-7 8 0,-4 7 0,-6 8 0,-6 5 0,-3 2 0,1-1 0,2-4 0,2-2 0,6-4 0,-1-4 0,4-5 0,5-4 0,2-6 0,2-3 0,4-1 0,0-1 0,2-1 0,4-2 0,1-2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8:16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19912,'2'-3'0,"-1"2"0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8:17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4:59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24575,'0'23'0,"0"3"0,0 9 0,0 7 0,0 10 0,0 10 0,0 16 0,2 9 0,-1-37 0,2 3 0,1 10 0,0 2 0,3 8 0,0 2-421,3 13 0,1 5 421,-2-19 0,1 4 0,0 2-537,2 10 0,0 2 0,0 2 537,-2-19 0,-1 1 0,1 2 0,-1 0-682,1 4 1,0 2 0,0 1-1,0 0 682,0 2 0,0 0 0,0 1 0,-1 0 0,1 0 0,0 0 0,-1 1 0,0 0 0,0 3 0,0 0 0,0 1 0,0-1 0,-1-1 0,-1-1 0,1 1 0,-1-1 0,-1-1 0,0-1 0,0 1 0,0 0 0,-1 3 0,0 1 0,0 0 0,-1 0 0,0 0 0,0 0 0,-1 0 0,0 1 0,0 4 0,-1 1 0,0 0 0,0 1 0,-1-17 0,0 0 0,0 1 0,0 0 0,0-2 0,0 18 0,-1 0 0,1-1 0,-1-4 0,1-9 0,-1-2 0,0-3 0,0-2-334,0 12 0,0-4 0,0-4 334,0 19 0,0-4 89,0-10 0,0-3-89,0-2 0,0-3 647,1-14 1,-2-4-648,-1 32 2809,-1-32-2809,-1-25 325,-2-16 1,4-12 0,0-3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5:01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24575,'38'0'0,"6"0"0,9 0 0,5 0 0,-1 0 0,4 0 0,-2 0 0,-8 0 0,-10 0 0,-11 0 0,-6 0 0,-3 0 0,-4 0 0,-4 0 0,-3 0 0,0 0 0,-1 0 0,0 0 0,-1 0 0,-1 0 0,-1 0 0,1 0 0,2-2 0,0 0 0,0 0 0,0 0 0,-4 2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5:33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24575,'34'0'0,"2"0"0,21 0 0,5 0 0,1 0 0,5 0 0,-12 0 0,12 0 0,-3 0 0,-3 0 0,-2 0 0,-5 0 0,7 0 0,0 0 0,-2 0 0,-12 0 0,-13 0 0,-7 0 0,-5 0 0,-3 0 0,-1 0 0,-6 0 0,-1 0 0,-4 0 0,-4 2 0,-3 1 0,-3 3 0,-2 7 0,1 10 0,-1 14 0,-3 21 0,-3 41 0,2-27 0,-2 9-764,2-9 1,-2 6-1,0 3 764,1-6 0,0 2 0,0 3 0,-1 3-745,0-3 1,0 3 0,0 1 0,-1 4 0,1 1 744,0-3 0,-1 3 0,1 2 0,-1 1 0,1 2 0,-1 2-685,2-2 0,-1 2 1,0 1-1,0 2 1,0 2-1,0 0 1,0 1 684,2-15 0,-1 1 0,1 1 0,0 1 0,0 1 0,0 0 0,0 1 0,0 0 0,-1 0 0,1 5 0,-1 2 0,1 0 0,-1 1 0,1-1 0,-1 1 0,1 0 0,-1-1 0,1-2 0,0-3 0,0 0 0,0-1 0,0 0 0,1 0 0,-1-1 0,0 0 0,0-1 0,0-1 0,-1 6 0,0 0 0,1 0 0,-1-1 0,0-1 0,0-1 0,0-1 0,0-1-355,0 3 1,-1-1 0,1 0 0,-1-2 0,1-1 0,0-1 0,0-1 354,0 4 0,0 0 0,0-2 0,0-1 0,1 0 0,0-1 181,-1 12 0,0 0 1,1-1-1,0-3 1,1-5-182,0-2 0,2-4 0,-1-3 0,2-5 0,-1 5 0,1-5 0,1-8 1042,2-5 0,0-8-1042,1 27 5046,1 9-5046,4 3 0,1 3 0,-1-35 0,-1 1 0,-1-4 0,0-1 2623,-1-1 0,0-1-2623,0 41 0,-2-35 0,0-1 0,0-20 0,0-13 0,0-11 0,0-5 0,0-1 0,0-1 0,2-3 0,0-2 0,2 0 0,-1 0 0,1 2 0,-1 1 0,-1 0 0,2-1 0,-2-2 0,-1-1 0,-6-2 0,-7-1 0,-4-2 0,-4 0 0,1 0 0,-2 0 0,4 0 0,2 0 0,2 0 0,0 0 0,-5 0 0,-3 0 0,-2 0 0,-1 0 0,2 0 0,0 0 0,3 0 0,1 0 0,2 0 0,4 0 0,5 0 0,3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5:02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24575,'33'0'0,"6"0"0,17 0 0,7 0 0,2 0 0,-1 0 0,-13 0 0,-6 0 0,-5 0 0,-10 0 0,-2-2 0,-10 0 0,-9 0 0,-3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8:34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 24575,'-14'0'0,"0"2"0,-1 2 0,0 3 0,-2 2 0,1 2 0,2 1 0,1 0 0,4 0 0,2 1 0,4 1 0,1 1 0,0 1 0,2 0 0,-1-2 0,1-1 0,0-2 0,0-1 0,2 1 0,2-3 0,3-1 0,6-3 0,3-1 0,6 1 0,1 0 0,1 3 0,-2-1 0,-4 1 0,-2 0 0,-4-1 0,0 1 0,-1-1 0,-3 1 0,-3 0 0,-3-1 0,-2 1 0,0 1 0,0 1 0,0 0 0,-2 0 0,-2-1 0,-3 1 0,-4 0 0,-4 1 0,-2 0 0,-3 0 0,-1 0 0,0-1 0,-2 1 0,-1 0 0,-2-2 0,0-2 0,2-4 0,0-1 0,3-1 0,1 0 0,3 0 0,8 0 0,3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8:36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24 24575,'0'10'0,"0"6"0,0 3 0,0 6 0,0 5 0,0-1 0,0 2 0,0-1 0,0-4 0,0 2 0,0-4 0,0-5 0,0-2 0,2-3 0,1-1 0,3 0 0,1-1 0,3-1 0,0-2 0,1-2 0,-1-1 0,1-2 0,-1-2 0,-1-1 0,1-1 0,-2-1 0,1-6 0,0-6 0,1-9 0,1-9 0,1-1 0,0-3 0,1 1 0,-1 0 0,-2 0 0,-3 5 0,-3 7 0,-3 5 0,-4 4 0,-4 1 0,-7 0 0,-5 2 0,-3 2 0,-1 0 0,3 1 0,1 0 0,2 1 0,1 0 0,-1 0 0,3 1 0,2 1 0,2 2 0,2 0 0,0 2 0,3 0 0,2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5:22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24575,'0'23'0,"0"2"0,0 4 0,0 5 0,0 1 0,0 2 0,0-3 0,0-4 0,0-6 0,0-6 0,0-3 0,0-1 0,0 0 0,2-1 0,4-2 0,5-1 0,4-1 0,1-1 0,2 0 0,-2-2 0,0-3 0,-3 0 0,-2-3 0,0 0 0,1 0 0,0-2 0,1-7 0,1-7 0,1-8 0,3-5 0,1-1 0,2-3 0,1 1 0,1-3 0,-2 5 0,-4 5 0,-5 6 0,-3 7 0,-1-1 0,-3 4 0,-3-1 0,-1 1 0,-1 0 0,0 0 0,0-1 0,0 6 0,0 14 0,0 7 0,0 17 0,1 0 0,2 3 0,3 5 0,2-1 0,0-2 0,0-4 0,0-8 0,0-6 0,0-5 0,-1-3 0,-1-2 0,2-1 0,1-1 0,-1-4 0,1-3 0,-1-2 0,6 0 0,6 0 0,16-5 0,14-10 0,12-13 0,7-10 0,0-4 0,0-2 0,-6 0 0,-7 2 0,-13 2 0,-12 7 0,-9 1 0,-5 3 0,-3 4 0,-5 4 0,-3 5 0,-3 5 0,-3 2 0,0 6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6:26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0 24575,'-17'0'0,"-1"0"0,-2 0 0,-2 0 0,2 0 0,1 0 0,0 1 0,1 4 0,0 2 0,2 3 0,2 0 0,4 0 0,3-2 0,1 1 0,2 1 0,1 0 0,2 1 0,4-2 0,2 0 0,0 0 0,2 0 0,-2 0 0,0 0 0,0-1 0,1 3 0,0 0 0,0 1 0,0-1 0,-1-2 0,-2 0 0,1-1 0,0 2 0,-1-1 0,1 0 0,-1-1 0,-1 0 0,-1-2 0,-6-2 0,-5-2 0,-8-2 0,-5 0 0,-5 1 0,-1-1 0,4 0 0,4 0 0,4 0 0,7 0 0,3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6:23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0 24575,'-10'0'0,"-2"0"0,-5 0 0,-2 0 0,-5 0 0,-4 0 0,-4 0 0,-1 0 0,-2 0 0,1 1 0,4 3 0,0 2 0,3 2 0,5 1 0,5 0 0,3 1 0,3-2 0,0 4 0,2 0 0,2-1 0,3 0 0,2-2 0,0-1 0,1 0 0,0 1 0,1 1 0,0 0 0,0-1 0,1 0 0,2-1 0,7 2 0,10 2 0,8 1 0,6-1 0,0 1 0,-1-3 0,1-1 0,-2-2 0,-5-1 0,-5-2 0,-6 0 0,-3 0 0,-2-1 0,-1 2 0,0 0 0,-3 1 0,-3 1 0,-2 1 0,-2 2 0,0-2 0,-1-1 0,-2-2 0,-3-1 0,-2-2 0,-2 3 0,-3-2 0,-5 3 0,-5 0 0,-4-1 0,-6 1 0,-2-2 0,2 0 0,4-2 0,5 0 0,3-1 0,5 2 0,6-2 0,6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6:24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24575,'9'0'0,"-3"0"0,-7 2 0,-4 3 0,-2 3 0,0 0 0,0 2 0,2-2 0,0 1 0,1 0 0,2 0 0,0 1 0,1-1 0,2-1 0,5-2 0,4-1 0,4 0 0,3 1 0,0-3 0,0 2 0,-3-2 0,-2-1 0,-2 0 0,-1-2 0,-4 0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5:23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24575,'35'0'0,"-2"0"0,7 0 0,-9 0 0,-2 0 0,-8 0 0,-4 0 0,-8 0 0,-6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5:25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24575,'10'0'0,"3"0"0,7 0 0,8 0 0,3 0 0,0 0 0,-2 0 0,-2 0 0,-3 0 0,-3 0 0,-7 0 0,-7 0 0,-3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5:2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24575,'0'19'0,"0"3"0,0 9 0,0 16 0,0 19 0,0 25 0,0-34 0,0 5 0,0 13 0,0 4-676,0 15 0,0 5 676,0-20 0,0 4 0,0 2-787,0-12 1,0 2-1,0 2 1,0 1 786,0 11 0,0 2 0,0 2 0,0 5 0,0-18 0,-1 2 0,1 3 0,0 2 0,0 2 0,1 1-757,-1-2 1,1 3 0,0 1-1,0 2 1,0 1 0,1 2 0,0 0 756,-1-4 0,1 2 0,0 1 0,1 0 0,-1 2 0,1 1 0,0 0 0,-1 1-394,1-3 1,0 0-1,0 2 1,0 0 0,1 1-1,-1 1 1,0-1 0,1-1-1,0 0 394,-1-1 0,1 0 0,0 0 0,0-1 0,1 0 0,-1 1 0,0-1 0,0 1 0,0-1-226,0 1 1,0 0-1,0 0 1,0 0-1,0 0 1,0 0-1,0-1 1,0 1-1,0-1 226,-1-1 0,1 0 0,-1 1 0,1-1 0,0 0 0,-1 0 0,1-2 0,-1 0 0,1-2-81,0 1 1,-1 0 0,1-1 0,0 0 0,-1-2 0,1-2 0,0 0 0,-1-3 80,1 16 0,0-2 0,0-2 0,1-2 0,-1-3 0,0-3 286,0-1 0,0-2 0,0-4 0,1-2 0,-1-4-286,2 22 0,0-5 0,1-5 948,-2-12 0,1-3 0,0-4-948,2 15 0,4-11 4334,13 3-4334,11-55 4820,16-35-4820,10-2 2387,9-2-2387,9-1 189,2-2-189,-3 0 0,-7 1 0,-12 3 0,-13 5 0,-4 1 0,-13 2 0,-9 0 0,-5 2 0,-10 3 0,-2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5:43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24575,'0'13'0,"0"9"0,0 20 0,0 13 0,-2 9 0,-3 1 0,-3-6 0,-1-2 0,-2-6 0,1-9 0,3-11 0,2-15 0,4-8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5:29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16718,'4'-9'0,"3"4"3455,6 2-3455,5 3 1351,1 0-1351,1 0 717,0 0-717,-2 0 2334,3 0-2334,-1 0 0,2 0 0,2 0 0,0 0 0,-4-3 0,-3 0 0,-6-1 0,-2 0 0,1 2 0,-2-1 0,-3 3 0,-2-2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6:20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24575,'-16'0'0,"1"0"0,3 0 0,2 0 0,3 1 0,-1 2 0,-1 0 0,-1 2 0,-2 1 0,0-1 0,0 2 0,2-1 0,-1 2 0,1 0 0,1 1 0,1 0 0,1 1 0,3-1 0,1 0 0,3 1 0,1-2 0,2-1 0,3-3 0,1 0 0,1 0 0,1 0 0,-1 0 0,1 0 0,0 1 0,0-1 0,0 1 0,2 0 0,0 1 0,3 0 0,3 0 0,0 1 0,1-2 0,-3 0 0,-1-2 0,-1 1 0,-2-1 0,-1 1 0,0 3 0,-2 1 0,-3 1 0,-3 0 0,-2 0 0,0 0 0,0 0 0,0 0 0,-1 1 0,-3 0 0,-4-2 0,-2-2 0,0-1 0,-2-1 0,-2-1 0,-1 1 0,-4-1 0,-1 0 0,-3 0 0,-4-1 0,0 0 0,-2 0 0,4-1 0,4-1 0,5 0 0,3 0 0,2 0 0,4 0 0,1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6:20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24575,'0'17'0,"0"1"0,0 2 0,0-1 0,0-1 0,0 1 0,-3-1 0,-1-2 0,-1-2-1696,1-3 0,3-5 0,1-2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8:3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24575,'-4'7'0,"0"14"0,4 16 0,0 11 0,0 5 0,0-5 0,0-4 0,0-1 0,0-6 0,0-11 0,0-7 0,0-8 0,0-2 0,0-4 0,0-1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8:3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89 111 24575,'-10'8'0,"1"4"0,-2 9 0,0 4 0,-1 6 0,-1 2 0,2 1 0,4-2 0,3-7 0,4-3 0,0-3 0,0 2 0,-1-4 0,2-2 0,1-3 0,2-2 0,3-1 0,3-4 0,2-1 0,0-2 0,0-2 0,-1 0 0,0-2 0,-1-5 0,1-6 0,-1-4 0,-1-2 0,-1-2 0,-2-2 0,-2 0 0,-1-3 0,-2 0 0,0-1 0,-1 0 0,0-3 0,-1-3 0,-5-1 0,-5-1 0,-3 1 0,0 4 0,2 7 0,6 11 0,3 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8:41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24575,'-10'1'0,"0"3"0,2 2 0,-1 5 0,-1 3 0,0 3 0,0 2 0,-1 2 0,0 1 0,-1 3 0,0 3 0,0 0 0,3 2 0,2-4 0,1-5 0,2-2 0,0-4 0,1-1 0,2-1 0,2-5 0,3-2 0,4-2 0,4-2 0,1 0 0,3-2 0,-1 0 0,-1 0 0,1 0 0,-2 0 0,-1-1 0,-1-2 0,-2-3 0,0-7 0,0-3 0,1-5 0,-1 1 0,-3 3 0,-1-1 0,-4 1 0,1-2 0,-2 0 0,0 3 0,0 2 0,0 0 0,0 1 0,0 1 0,0 1 0,-2 0 0,-1 2 0,-2 0 0,-1 1 0,2 3 0,1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8:4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1 24575,'-7'30'0,"-1"4"0,-9 8 0,-6 6 0,-5 6 0,-8 7 0,1 3 0,1-5 0,0 6 0,6-7 0,-6 9 0,4-5 0,7-12 0,1-4 0,10-17 0,0-1 0,3-8 0,2-4 0,4-9 0,0-2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8:47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9 24575,'-8'-5'0,"-5"2"0,-4 3 0,1 0 0,-5 3 0,3 6 0,1 1 0,3 3 0,8-3 0,0-4 0,2 1 0,0 0 0,0 0 0,3 1 0,0 1 0,0 0 0,1 0 0,0-1 0,0 1 0,0 0 0,0 1 0,0-1 0,1-3 0,2-2 0,3-2 0,2-2 0,3 1 0,3-1 0,2 0 0,3 1 0,1 1 0,-2 1 0,0 0 0,-4 0 0,0 0 0,0 3 0,-1 0 0,1 1 0,-3 1 0,-3-2 0,-2 1 0,-2 0 0,-2 3 0,-1-2 0,-1 0 0,0 0 0,-1-3 0,-3 2 0,-1-2 0,-2 0 0,-1 0 0,-1 1 0,-2-2 0,-1 0 0,2-1 0,-3-1 0,1 2 0,-3-1 0,-1 0 0,-2-1 0,1-1 0,1-1 0,1 1 0,3-1 0,-2 0 0,2 0 0,5 0 0,2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8:48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10 24575,'0'12'0,"0"3"0,-2 5 0,-3 1 0,0 0 0,-2 1 0,3-2 0,2 2 0,1-1 0,1-1 0,0-1 0,-1-1 0,1-1 0,2-1 0,2-2 0,2-1 0,3 0 0,-1-1 0,0-2 0,-2-5 0,0-3 0,2-2 0,-1 0 0,0-1 0,-3-6 0,-2-5 0,-2-5 0,0-4 0,0 0 0,0 0 0,0 1 0,0 2 0,0 3 0,0 1 0,0 0 0,0 0 0,0-2 0,0 2 0,-1 2 0,0 2 0,-3-1 0,-1-1 0,-2 0 0,-2 1 0,1 2 0,-1 1 0,1 1 0,-2 0 0,1 1 0,-3-1 0,6 4 0,0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8:53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24575,'37'0'0,"40"0"0,-20 0 0,6 0 0,16 0 0,5 0 0,6 0 0,2 0-700,-24 0 0,2 0 0,2 0 700,14 0 0,3 0 0,2 0-478,-17 0 1,2 0-1,1-1 1,-1 1 477,2 0 0,0-1 0,-1 1 0,1-1 0,-1 0 0,1 0 0,-1 0 0,-1 0-579,24-1 0,-1 0 0,-1-1 579,-5 1 0,0-1 0,0 0 0,2 1 0,1-2 0,0 1 0,-4-1 0,-1-1 0,-3 1-158,-15 0 0,-2 1 1,-2 0 157,27-1 0,-5 0 576,-18 2 0,-5 0-576,-11 2 0,-1 0 1129,-1 0 0,-1-1-1129,34 1 2084,-16 0-2084,-20 0 655,-13-1-655,-8 1 71,-5 0-71,0 0 0,-1-2 0,-2 0 0,1-2 0,2 1 0,5-2 0,3 1 0,11-2 0,14-3 0,-1 2 0,1-3 0,-11 4 0,-10 2 0,0-2 0,-5 2 0,-7 0 0,-2 0 0,-4 2 0,-1 0 0,-3 0 0,-2 0 0,-6 0 0,-3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5:44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24575,'-4'16'0,"-2"-1"0,-3 0 0,-1-3 0,2-1 0,1 0-1696,0-3 0,4-2 0,-1-4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8:5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8:56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24575,'0'15'0,"0"-1"0,0 1 0,0 2 0,0 2 0,0 1 0,0 0 0,1-1 0,2-2 0,2-2 0,0-2 0,1 0 0,1-4 0,1-3 0,1-3 0,1-3 0,2 0 0,1 0 0,0 0 0,1 0 0,-2-1 0,1-2 0,-1-2 0,-1-2 0,1-1 0,-2-1 0,-2 0 0,-2-3 0,-2-3 0,-2-6 0,0-3 0,-1-4 0,-1-1 0,0-1 0,0-2 0,-1-1 0,-5 0 0,-3-1 0,-2 5 0,-1 6 0,0 8 0,0 6 0,-1 3 0,0 2 0,-1 2 0,1 1 0,0 2 0,-2 2 0,2 2 0,0 4 0,-1 4 0,7-6 0,0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8:57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24575,'-10'6'0,"1"3"0,0 6 0,3 6 0,2 5 0,2 1 0,1 0 0,0 1 0,1-2 0,-1-2 0,1-5 0,0-4 0,0 0 0,2-1 0,2-1 0,2-2 0,2-1 0,0-3 0,1-2 0,0-1 0,1-1 0,-1 0 0,0-1 0,-1-1 0,1-1 0,0 1 0,0-1 0,1 0 0,-1 0 0,1 0 0,0 0 0,3 0 0,1-4 0,-1-4 0,-1-7 0,-3-5 0,0-3 0,-4 0 0,-1 0 0,-2-1 0,-1 4 0,-1 2 0,0 2 0,0 2 0,-1 1 0,-4 0 0,3 5 0,-2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8:59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29 24575,'0'17'0,"0"4"0,-4 9 0,-2 4 0,0 0 0,-1-1 0,5-2 0,0 1 0,1 0 0,1-6 0,1-6 0,5-5 0,3-2 0,3 0 0,4 0 0,-2-4 0,5 2 0,-1-1 0,0-2 0,1-1 0,-4-3 0,-1-2 0,-1-1 0,-2-1 0,0 0 0,0 0 0,-1-3 0,1-5 0,-1-5 0,0-5 0,-1-1 0,1-2 0,-2 0 0,-2-4 0,-2 0 0,-3 2 0,0 0 0,-3 3 0,-3-2 0,-4-1 0,-7-1 0,-1 1 0,-2 0 0,0 2 0,1 1 0,2 1 0,1 1 0,4 4 0,1 5 0,1 2 0,4 6 0,2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9:37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9:39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0 24575,'-4'11'0,"0"2"0,-2 5 0,0 5 0,-3 3 0,-1 7 0,-1 3 0,0 0 0,3-2 0,2-6 0,3-5 0,1-4 0,2-2 0,0-2 0,0-2 0,2-3 0,2-1 0,3 0 0,1 0 0,3 1 0,1-1 0,0 0 0,1-1 0,-2-1 0,0-1 0,-1-2 0,0-1 0,-1-2 0,3-1 0,0 0 0,3-1 0,0-4 0,0-5 0,1-6 0,-4-2 0,0-2 0,-4-1 0,-2-1 0,-2 1 0,-2 1 0,-3 4 0,-5 2 0,-4 2 0,-5 2 0,-2 1 0,-1 3 0,3 0 0,3 0 0,3 0 0,3-1 0,2-3 0,3 4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9:40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24575,'9'-4'0,"3"0"0,5 4 0,4 0 0,1 0 0,1 0 0,0 4 0,-2 3 0,0 5 0,-1 1 0,-2 1 0,-1 0 0,-4-2 0,-5-1 0,-3-1 0,-3 1 0,-1 0 0,-1 1 0,1-2 0,-1-1 0,0 1 0,0 1 0,0 0 0,0 1 0,0-2 0,0-1 0,0 0 0,1-2 0,3 0 0,4 0 0,2-1 0,5 3 0,-1 0 0,-1 2 0,0 2 0,-5 0 0,-2 4 0,-3-3 0,-3 1 0,-1-3 0,-2-1 0,-4 1 0,-8-1 0,-6-1 0,-4 0 0,-3 0 0,0 0 0,0 1 0,-1-1 0,2-1 0,3-4 0,4-3 0,5-2 0,7 0 0,3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9:48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9:55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42 24575,'0'22'0,"0"5"0,0 6 0,0 3 0,0 2 0,0-5 0,0-1 0,0-5 0,0-7 0,0-4 0,0-5 0,2-3 0,0-3 0,0-8 0,0-9 0,-2-10 0,0-10 0,0-1 0,0-3 0,1 2 0,3 1 0,0 1 0,3 3 0,-2 7 0,0 3 0,-1 3 0,-2 4 0,-2 3 0,-4 4 0,-5 5 0,-4 5 0,-2 2 0,-2 2 0,2 2 0,-2 6 0,0 2 0,0 6 0,-3 1 0,2 2 0,-1 3 0,2-1 0,2-3 0,3-6 0,5-7 0,3-3 0,3-3 0,1 0 0,5-2 0,2-3 0,5-2 0,4-2 0,2-1 0,3 0 0,0 0 0,0 1 0,-2 0 0,-3 1 0,-3 0 0,-4 0 0,-5 0 0,0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9:56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1 24575,'-8'0'0,"-1"0"0,0 0 0,-1 0 0,1 3 0,0 0 0,2 2 0,-2 1 0,-2 1 0,-1 2 0,1 0 0,2-1 0,3 1 0,1-1 0,0 2 0,2-1 0,0 0 0,3 0 0,-1-1 0,1 1 0,0 0 0,0 1 0,0-1 0,0 0 0,0-1 0,0 1 0,0 0 0,0 0 0,0 1 0,0-1 0,0 1 0,3-2 0,5-3 0,7-1 0,7-4 0,3 0 0,1 0 0,-3 0 0,-6 0 0,-5 0 0,-4 2 0,1 2 0,-1 4 0,-2 5 0,-3 0 0,-2 2 0,-1 2 0,-3 4 0,-6 6 0,-2 1 0,-5-2 0,-1-3 0,2-5 0,-2-3 0,0-2 0,1-1 0,-1-4 0,2-3 0,0-2 0,0-3 0,0 0 0,0 0 0,1 0 0,6 0 0,4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5:4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 24575,'-31'14'0,"-4"11"0,-6 15 0,-2 15 0,-8 16 0,4 5 0,7 0 0,5-3 0,16-15 0,2 2 0,4-8 0,6-6 0,4-9 0,8-6 0,8-2 0,7-4 0,7-1 0,2-3 0,-3-6 0,-3-3 0,-2-6 0,0-2 0,1-1 0,-1-8 0,1-8 0,-3-13 0,-1-10 0,-3-8 0,-2-8 0,1-6 0,0-7 0,-4 6 0,-4 5 0,-4 6 0,-2 7 0,1 2 0,-3 8 0,-3 8 0,-4 6 0,-4 4 0,0 2 0,1-1 0,5 7 0,2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9:57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24575,'-19'6'0,"-9"15"0,-3 10 0,-4 16 0,3 5 0,8-2 0,0 10 0,9-7 0,2 0 0,6-4 0,4-10 0,1-2 0,1-9 0,1-7 0,0-8 0,3-6 0,2-4 0,4-1 0,3-1 0,5-1 0,5-10 0,4-10 0,2-11 0,3-9 0,3-4 0,-2-4 0,-5 3 0,-5 4 0,-9 8 0,-4 8 0,-3 1 0,-4 5 0,-1 9 0,-1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5:4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47 24575,'-16'1'0,"-2"6"0,-5 10 0,-1 8 0,-1 8 0,3 5 0,6 0 0,3 6 0,7 1 0,3 3 0,2 2 0,0-2 0,3 0 0,2-2 0,3-2 0,2-7 0,0-9 0,0-8 0,0-5 0,0-5 0,1-3 0,-1-2 0,3-4 0,0 0 0,3-1 0,3 0 0,2 0 0,2-2 0,0-4 0,0-3 0,0-6 0,4-7 0,4-7 0,2-12 0,-1-13 0,-8-4 0,-8-4 0,-7-2 0,-6 3 0,-4-2 0,-7 5 0,-5 11 0,-5 9 0,0 9 0,-2 7 0,9 8 0,1 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23:35:48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39 24575,'-22'3'0,"-1"5"0,-6 12 0,-3 9 0,1 9 0,-4 9 0,5 3 0,2 3 0,7-1 0,9-6 0,5-4 0,4-5 0,3 0 0,3-4 0,3-5 0,5-4 0,4-8 0,1-3 0,3-2 0,0 2 0,-1 2 0,0-2 0,-3-2 0,-1-1 0,-1-1 0,-2-1 0,-1 0 0,2-2 0,4-5 0,4-10 0,6-12 0,7-18 0,10-17 0,5-15 0,-1-7 0,-8 1 0,-12 6 0,-9 5 0,-6 7 0,-5 6 0,-6 11 0,-8 13 0,-10 7 0,-10 10 0,-6 4 0,13 3 0,3 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849F-DA6B-D2D4-854F-7980E843E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C9636-6C65-CF9F-A49A-57B114921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92A7F-2845-533B-0F11-4EED498A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37D2-8129-734E-8BF1-76F7A1580C3D}" type="datetimeFigureOut">
              <a:rPr lang="es-ES_tradnl" smtClean="0"/>
              <a:t>12/3/25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9088D-5610-A7DC-4013-EE32228F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C9FE0-5FE7-F482-E929-BB07A71B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0BF7-9C19-924E-A1B8-4613E191F76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6412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128A-B857-14C4-0A57-13F4A001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BFC60-42CF-4675-C9B5-8394E29D9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A7A5A-B7D9-C183-A56B-E3C70B61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37D2-8129-734E-8BF1-76F7A1580C3D}" type="datetimeFigureOut">
              <a:rPr lang="es-ES_tradnl" smtClean="0"/>
              <a:t>12/3/25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88601-1F0B-218D-A560-06BC9580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350B-0413-F112-52B4-607B4F8D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0BF7-9C19-924E-A1B8-4613E191F76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9915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C3D55-CAD7-5655-A5EC-E14306717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DFBAB-D0CF-2182-804E-DF04E30DC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E441E-7335-73CC-5D4D-9B452903A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37D2-8129-734E-8BF1-76F7A1580C3D}" type="datetimeFigureOut">
              <a:rPr lang="es-ES_tradnl" smtClean="0"/>
              <a:t>12/3/25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E2F59-7DB7-6750-0E44-A57B8D38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07FB4-D1F5-8206-2143-3403C57D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0BF7-9C19-924E-A1B8-4613E191F76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6444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D21B-4E4B-6DA8-5A17-8F9ECA03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495F-159C-FD62-FBC4-98358651D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D35CC-BA61-0888-0C30-A982C23F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37D2-8129-734E-8BF1-76F7A1580C3D}" type="datetimeFigureOut">
              <a:rPr lang="es-ES_tradnl" smtClean="0"/>
              <a:t>12/3/25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FF5AB-23BE-2995-794E-CEA09B54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5215F-57A3-448A-02E2-897226EE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0BF7-9C19-924E-A1B8-4613E191F76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7349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A114-AC34-E967-556E-E2095B07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2C315-5305-CE38-5609-D4ED6B3D2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1F61B-7B04-20B8-A694-05360381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37D2-8129-734E-8BF1-76F7A1580C3D}" type="datetimeFigureOut">
              <a:rPr lang="es-ES_tradnl" smtClean="0"/>
              <a:t>12/3/25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24144-7FA4-8CB2-D2D8-AC636229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3684F-C0C5-5059-A403-AC58C365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0BF7-9C19-924E-A1B8-4613E191F76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367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F7F1-69CB-21D0-F925-E5C6FCD5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847A-7640-C0D2-3729-24CEE0E7D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6B2F6-E90D-2760-4734-F67EF4E50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D0FFF-B045-1622-0AD4-5926B8CC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37D2-8129-734E-8BF1-76F7A1580C3D}" type="datetimeFigureOut">
              <a:rPr lang="es-ES_tradnl" smtClean="0"/>
              <a:t>12/3/25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17FA3-CB03-B4CB-EC1F-6C8261EF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03B99-3F40-DA7C-4390-783234E4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0BF7-9C19-924E-A1B8-4613E191F76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724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68D7-9501-8DBE-02F8-F91F5EF15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4EA79-51A8-2CFC-7367-6C5BC0C3C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48ED8-FBE2-64D5-2874-8A2902008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7230E-6A1D-7191-304C-0C85863C6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AEAD24-4446-B265-851E-3504D173A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58103-08E0-8157-0946-CBDC09081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37D2-8129-734E-8BF1-76F7A1580C3D}" type="datetimeFigureOut">
              <a:rPr lang="es-ES_tradnl" smtClean="0"/>
              <a:t>12/3/25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8C874-8A45-1042-7BC3-D4317881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D33CD-0295-E7D6-0EC9-737450FE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0BF7-9C19-924E-A1B8-4613E191F76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9136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F330-7695-C220-44C2-578900EC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E9383-2A3B-5AB3-6449-078230D7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37D2-8129-734E-8BF1-76F7A1580C3D}" type="datetimeFigureOut">
              <a:rPr lang="es-ES_tradnl" smtClean="0"/>
              <a:t>12/3/25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B0404-71CC-0946-1BFB-82E98283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D1B3A-5E80-924C-2E5F-72B7D9C8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0BF7-9C19-924E-A1B8-4613E191F76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5518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80295-5473-4BCD-0BC4-ED14FE02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37D2-8129-734E-8BF1-76F7A1580C3D}" type="datetimeFigureOut">
              <a:rPr lang="es-ES_tradnl" smtClean="0"/>
              <a:t>12/3/25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BAFCC-59C0-E8E0-60D9-33DAC891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CCB1F-C7C3-F0D9-1046-4B4CAE1D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0BF7-9C19-924E-A1B8-4613E191F76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353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25DB-A418-3E32-FF88-2134436B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D4F29-79A2-46CA-CE6F-0F86085A3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D9FE4-D01E-7AA3-9016-632231C4B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7F958-E188-E8F3-B782-402F866A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37D2-8129-734E-8BF1-76F7A1580C3D}" type="datetimeFigureOut">
              <a:rPr lang="es-ES_tradnl" smtClean="0"/>
              <a:t>12/3/25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63922-BD79-19EC-CF89-8B42695C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97AE4-C256-9278-6C1B-5C1156BE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0BF7-9C19-924E-A1B8-4613E191F76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0520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D072-C5D9-6336-D1EB-0EE5D7B5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B96657-E184-2DB0-B337-98D6DED18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0D671-0C99-BDAD-25C8-466E4B886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3F7FF-3D4B-51AB-AACF-99902754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37D2-8129-734E-8BF1-76F7A1580C3D}" type="datetimeFigureOut">
              <a:rPr lang="es-ES_tradnl" smtClean="0"/>
              <a:t>12/3/25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BF3D7-8B63-6BD1-7D76-89690ABB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F5302-E123-705D-EDC3-F9AAE75F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E0BF7-9C19-924E-A1B8-4613E191F76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9498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844CB-31D3-DE5C-206D-870F73C1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F0DBC-FC0B-B662-A2C5-980FCEE9B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70100-E3A8-4D7A-9F16-A854D7654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DD37D2-8129-734E-8BF1-76F7A1580C3D}" type="datetimeFigureOut">
              <a:rPr lang="es-ES_tradnl" smtClean="0"/>
              <a:t>12/3/25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0B93D-DEDD-8283-9E3C-F537376BD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0D1A7-2F56-52B4-A26D-CFC1F6F00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6E0BF7-9C19-924E-A1B8-4613E191F76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558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image" Target="../media/image67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customXml" Target="../ink/ink62.xml"/><Relationship Id="rId128" Type="http://schemas.openxmlformats.org/officeDocument/2006/relationships/customXml" Target="../ink/ink65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image" Target="../media/image65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image" Target="../media/image61.png"/><Relationship Id="rId129" Type="http://schemas.openxmlformats.org/officeDocument/2006/relationships/image" Target="../media/image63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6.xml"/><Relationship Id="rId135" Type="http://schemas.openxmlformats.org/officeDocument/2006/relationships/customXml" Target="../ink/ink69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customXml" Target="../ink/ink6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4.png"/><Relationship Id="rId136" Type="http://schemas.openxmlformats.org/officeDocument/2006/relationships/image" Target="../media/image66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image" Target="../media/image6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customXml" Target="../ink/ink6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customXml" Target="../ink/ink70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7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customXml" Target="../ink/ink64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image" Target="../media/image6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customXml" Target="../ink/ink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0F66-A532-C3D2-96A4-61B325721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6F777-7EC6-DED5-1D3A-DB9FED8463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5807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99492E0-37CF-37E4-DFF6-D0685B96CE8E}"/>
                  </a:ext>
                </a:extLst>
              </p14:cNvPr>
              <p14:cNvContentPartPr/>
              <p14:nvPr/>
            </p14:nvContentPartPr>
            <p14:xfrm>
              <a:off x="2770235" y="1431931"/>
              <a:ext cx="518760" cy="3015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99492E0-37CF-37E4-DFF6-D0685B96CE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1595" y="1423291"/>
                <a:ext cx="536400" cy="303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9D1A0A2-5F38-B966-D192-830E64BB6388}"/>
              </a:ext>
            </a:extLst>
          </p:cNvPr>
          <p:cNvGrpSpPr/>
          <p:nvPr/>
        </p:nvGrpSpPr>
        <p:grpSpPr>
          <a:xfrm>
            <a:off x="3643955" y="2176051"/>
            <a:ext cx="87120" cy="115560"/>
            <a:chOff x="3643955" y="2176051"/>
            <a:chExt cx="87120" cy="11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0760D36-A221-32EF-0D77-EA4E91C42661}"/>
                    </a:ext>
                  </a:extLst>
                </p14:cNvPr>
                <p14:cNvContentPartPr/>
                <p14:nvPr/>
              </p14:nvContentPartPr>
              <p14:xfrm>
                <a:off x="3655115" y="2195491"/>
                <a:ext cx="51480" cy="96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0760D36-A221-32EF-0D77-EA4E91C4266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46475" y="2186851"/>
                  <a:ext cx="69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AC4A989-C3C8-6A3E-E527-7A54A3C72A15}"/>
                    </a:ext>
                  </a:extLst>
                </p14:cNvPr>
                <p14:cNvContentPartPr/>
                <p14:nvPr/>
              </p14:nvContentPartPr>
              <p14:xfrm>
                <a:off x="3643955" y="2176051"/>
                <a:ext cx="87120" cy="109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AC4A989-C3C8-6A3E-E527-7A54A3C72A1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35315" y="2167051"/>
                  <a:ext cx="104760" cy="12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1C0076E-D663-C21A-6CBA-633D0F25A01F}"/>
                  </a:ext>
                </a:extLst>
              </p14:cNvPr>
              <p14:cNvContentPartPr/>
              <p14:nvPr/>
            </p14:nvContentPartPr>
            <p14:xfrm>
              <a:off x="6508835" y="1420411"/>
              <a:ext cx="389520" cy="3379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1C0076E-D663-C21A-6CBA-633D0F25A0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99835" y="1411411"/>
                <a:ext cx="407160" cy="339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A0FD4940-6D76-8007-3222-82635C9A3A01}"/>
              </a:ext>
            </a:extLst>
          </p:cNvPr>
          <p:cNvGrpSpPr/>
          <p:nvPr/>
        </p:nvGrpSpPr>
        <p:grpSpPr>
          <a:xfrm>
            <a:off x="741275" y="5377171"/>
            <a:ext cx="1082880" cy="344160"/>
            <a:chOff x="741275" y="5377171"/>
            <a:chExt cx="1082880" cy="34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504D884-312E-121B-B725-7E9CD8394046}"/>
                    </a:ext>
                  </a:extLst>
                </p14:cNvPr>
                <p14:cNvContentPartPr/>
                <p14:nvPr/>
              </p14:nvContentPartPr>
              <p14:xfrm>
                <a:off x="741275" y="5429011"/>
                <a:ext cx="21240" cy="189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504D884-312E-121B-B725-7E9CD839404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2275" y="5420371"/>
                  <a:ext cx="388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D7C006E-A73A-0966-641D-206CEFF5030E}"/>
                    </a:ext>
                  </a:extLst>
                </p14:cNvPr>
                <p14:cNvContentPartPr/>
                <p14:nvPr/>
              </p14:nvContentPartPr>
              <p14:xfrm>
                <a:off x="919115" y="5606491"/>
                <a:ext cx="21240" cy="34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D7C006E-A73A-0966-641D-206CEFF5030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0115" y="5597851"/>
                  <a:ext cx="388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C799D21-7127-4FCC-AD6D-74330071D491}"/>
                    </a:ext>
                  </a:extLst>
                </p14:cNvPr>
                <p14:cNvContentPartPr/>
                <p14:nvPr/>
              </p14:nvContentPartPr>
              <p14:xfrm>
                <a:off x="1086155" y="5413891"/>
                <a:ext cx="137880" cy="307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C799D21-7127-4FCC-AD6D-74330071D49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77155" y="5405251"/>
                  <a:ext cx="1555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3365DEB-3000-1DEA-CEA1-3A71A2963052}"/>
                    </a:ext>
                  </a:extLst>
                </p14:cNvPr>
                <p14:cNvContentPartPr/>
                <p14:nvPr/>
              </p14:nvContentPartPr>
              <p14:xfrm>
                <a:off x="1386395" y="5399851"/>
                <a:ext cx="147600" cy="253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3365DEB-3000-1DEA-CEA1-3A71A29630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77395" y="5390851"/>
                  <a:ext cx="1652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2478718-DFE8-0BC3-D473-32AA3368BA56}"/>
                    </a:ext>
                  </a:extLst>
                </p14:cNvPr>
                <p14:cNvContentPartPr/>
                <p14:nvPr/>
              </p14:nvContentPartPr>
              <p14:xfrm>
                <a:off x="1630835" y="5377171"/>
                <a:ext cx="193320" cy="259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2478718-DFE8-0BC3-D473-32AA3368BA5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21835" y="5368531"/>
                  <a:ext cx="21096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F684A5B-8E66-DFD3-8AF7-20E29A697EDF}"/>
              </a:ext>
            </a:extLst>
          </p:cNvPr>
          <p:cNvGrpSpPr/>
          <p:nvPr/>
        </p:nvGrpSpPr>
        <p:grpSpPr>
          <a:xfrm>
            <a:off x="2139155" y="5904571"/>
            <a:ext cx="193680" cy="202320"/>
            <a:chOff x="2139155" y="5904571"/>
            <a:chExt cx="193680" cy="20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9B6ADF3-7D82-A6E4-56E1-9F56A1BA7643}"/>
                    </a:ext>
                  </a:extLst>
                </p14:cNvPr>
                <p14:cNvContentPartPr/>
                <p14:nvPr/>
              </p14:nvContentPartPr>
              <p14:xfrm>
                <a:off x="2139155" y="5947051"/>
                <a:ext cx="18720" cy="159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9B6ADF3-7D82-A6E4-56E1-9F56A1BA764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30515" y="5938411"/>
                  <a:ext cx="363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F4EEB1C-EBF3-2896-E21D-F085188D6B28}"/>
                    </a:ext>
                  </a:extLst>
                </p14:cNvPr>
                <p14:cNvContentPartPr/>
                <p14:nvPr/>
              </p14:nvContentPartPr>
              <p14:xfrm>
                <a:off x="2155355" y="5904571"/>
                <a:ext cx="17748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F4EEB1C-EBF3-2896-E21D-F085188D6B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46355" y="5895571"/>
                  <a:ext cx="1951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0FEEEF8-5712-D0B0-723A-EA2AAA000151}"/>
                  </a:ext>
                </a:extLst>
              </p14:cNvPr>
              <p14:cNvContentPartPr/>
              <p14:nvPr/>
            </p14:nvContentPartPr>
            <p14:xfrm>
              <a:off x="2144195" y="6035251"/>
              <a:ext cx="105120" cy="168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0FEEEF8-5712-D0B0-723A-EA2AAA00015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35195" y="6026611"/>
                <a:ext cx="122760" cy="18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4BD7B4E8-2917-DDB1-036C-213242D89AD0}"/>
              </a:ext>
            </a:extLst>
          </p:cNvPr>
          <p:cNvGrpSpPr/>
          <p:nvPr/>
        </p:nvGrpSpPr>
        <p:grpSpPr>
          <a:xfrm>
            <a:off x="2461355" y="6012571"/>
            <a:ext cx="137520" cy="132120"/>
            <a:chOff x="2461355" y="6012571"/>
            <a:chExt cx="137520" cy="13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C01E234-2D35-2095-AB9C-6875D40A540D}"/>
                    </a:ext>
                  </a:extLst>
                </p14:cNvPr>
                <p14:cNvContentPartPr/>
                <p14:nvPr/>
              </p14:nvContentPartPr>
              <p14:xfrm>
                <a:off x="2461355" y="6012931"/>
                <a:ext cx="137520" cy="131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C01E234-2D35-2095-AB9C-6875D40A540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52355" y="6004291"/>
                  <a:ext cx="155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DB9A80D-A7A4-9577-E807-7D350C5B4F35}"/>
                    </a:ext>
                  </a:extLst>
                </p14:cNvPr>
                <p14:cNvContentPartPr/>
                <p14:nvPr/>
              </p14:nvContentPartPr>
              <p14:xfrm>
                <a:off x="2500595" y="6012571"/>
                <a:ext cx="97920" cy="128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DB9A80D-A7A4-9577-E807-7D350C5B4F3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91595" y="6003571"/>
                  <a:ext cx="115560" cy="14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3C9F588-54BF-571A-A605-408E634601F9}"/>
                  </a:ext>
                </a:extLst>
              </p14:cNvPr>
              <p14:cNvContentPartPr/>
              <p14:nvPr/>
            </p14:nvContentPartPr>
            <p14:xfrm>
              <a:off x="2743955" y="6131731"/>
              <a:ext cx="360" cy="53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3C9F588-54BF-571A-A605-408E634601F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35315" y="6123091"/>
                <a:ext cx="180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647B8A0-6882-2AA2-E209-2301D7B95765}"/>
                  </a:ext>
                </a:extLst>
              </p14:cNvPr>
              <p14:cNvContentPartPr/>
              <p14:nvPr/>
            </p14:nvContentPartPr>
            <p14:xfrm>
              <a:off x="2970395" y="6121291"/>
              <a:ext cx="39960" cy="208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647B8A0-6882-2AA2-E209-2301D7B9576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61395" y="6112291"/>
                <a:ext cx="5760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F39DB490-7063-7237-8A23-DF25D2CB9BC3}"/>
              </a:ext>
            </a:extLst>
          </p:cNvPr>
          <p:cNvGrpSpPr/>
          <p:nvPr/>
        </p:nvGrpSpPr>
        <p:grpSpPr>
          <a:xfrm>
            <a:off x="3174875" y="5981611"/>
            <a:ext cx="387720" cy="293760"/>
            <a:chOff x="3174875" y="5981611"/>
            <a:chExt cx="387720" cy="2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74B6C8D-20C0-427D-1B15-F9B207B6B798}"/>
                    </a:ext>
                  </a:extLst>
                </p14:cNvPr>
                <p14:cNvContentPartPr/>
                <p14:nvPr/>
              </p14:nvContentPartPr>
              <p14:xfrm>
                <a:off x="3186395" y="5981611"/>
                <a:ext cx="166320" cy="173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74B6C8D-20C0-427D-1B15-F9B207B6B79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7395" y="5972611"/>
                  <a:ext cx="1839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974DD81-3CD5-F09E-7200-CE264349BA9A}"/>
                    </a:ext>
                  </a:extLst>
                </p14:cNvPr>
                <p14:cNvContentPartPr/>
                <p14:nvPr/>
              </p14:nvContentPartPr>
              <p14:xfrm>
                <a:off x="3174875" y="6008971"/>
                <a:ext cx="172080" cy="189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974DD81-3CD5-F09E-7200-CE264349BA9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66235" y="5999971"/>
                  <a:ext cx="189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32C82F7-5F47-A0D4-6575-51758141364D}"/>
                    </a:ext>
                  </a:extLst>
                </p14:cNvPr>
                <p14:cNvContentPartPr/>
                <p14:nvPr/>
              </p14:nvContentPartPr>
              <p14:xfrm>
                <a:off x="3475835" y="6155491"/>
                <a:ext cx="86760" cy="119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32C82F7-5F47-A0D4-6575-5175814136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66835" y="6146851"/>
                  <a:ext cx="10440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36135D4-3CE8-1156-EE1B-3731541A07DF}"/>
              </a:ext>
            </a:extLst>
          </p:cNvPr>
          <p:cNvGrpSpPr/>
          <p:nvPr/>
        </p:nvGrpSpPr>
        <p:grpSpPr>
          <a:xfrm>
            <a:off x="5896115" y="5783971"/>
            <a:ext cx="959400" cy="465480"/>
            <a:chOff x="5896115" y="5783971"/>
            <a:chExt cx="959400" cy="46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9ECC04-6C5D-9470-3B1D-CD714A14222C}"/>
                    </a:ext>
                  </a:extLst>
                </p14:cNvPr>
                <p14:cNvContentPartPr/>
                <p14:nvPr/>
              </p14:nvContentPartPr>
              <p14:xfrm>
                <a:off x="5925995" y="6005011"/>
                <a:ext cx="95040" cy="104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9ECC04-6C5D-9470-3B1D-CD714A14222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16995" y="5996371"/>
                  <a:ext cx="1126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D453658-C553-2691-2BF0-8F830E82ED3A}"/>
                    </a:ext>
                  </a:extLst>
                </p14:cNvPr>
                <p14:cNvContentPartPr/>
                <p14:nvPr/>
              </p14:nvContentPartPr>
              <p14:xfrm>
                <a:off x="5896115" y="5938411"/>
                <a:ext cx="130680" cy="222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D453658-C553-2691-2BF0-8F830E82ED3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87115" y="5929411"/>
                  <a:ext cx="1483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BB5C3DB-C7BE-5BB7-C6E0-DA2AD28E4724}"/>
                    </a:ext>
                  </a:extLst>
                </p14:cNvPr>
                <p14:cNvContentPartPr/>
                <p14:nvPr/>
              </p14:nvContentPartPr>
              <p14:xfrm>
                <a:off x="6130475" y="6077011"/>
                <a:ext cx="79920" cy="125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BB5C3DB-C7BE-5BB7-C6E0-DA2AD28E472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21835" y="6068371"/>
                  <a:ext cx="97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96BBDF4-76F9-878B-DF58-77D2D7A7C213}"/>
                    </a:ext>
                  </a:extLst>
                </p14:cNvPr>
                <p14:cNvContentPartPr/>
                <p14:nvPr/>
              </p14:nvContentPartPr>
              <p14:xfrm>
                <a:off x="6300035" y="6101491"/>
                <a:ext cx="111600" cy="120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96BBDF4-76F9-878B-DF58-77D2D7A7C21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91395" y="6092491"/>
                  <a:ext cx="129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0980D98-A1E4-38A9-BA57-E5029C593C28}"/>
                    </a:ext>
                  </a:extLst>
                </p14:cNvPr>
                <p14:cNvContentPartPr/>
                <p14:nvPr/>
              </p14:nvContentPartPr>
              <p14:xfrm>
                <a:off x="6349355" y="5783971"/>
                <a:ext cx="506160" cy="465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0980D98-A1E4-38A9-BA57-E5029C593C2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40355" y="5775331"/>
                  <a:ext cx="523800" cy="48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A53AD0E-634F-F904-840D-738EAC66EDC1}"/>
              </a:ext>
            </a:extLst>
          </p:cNvPr>
          <p:cNvGrpSpPr/>
          <p:nvPr/>
        </p:nvGrpSpPr>
        <p:grpSpPr>
          <a:xfrm>
            <a:off x="7550315" y="5768851"/>
            <a:ext cx="1116000" cy="752400"/>
            <a:chOff x="7550315" y="5768851"/>
            <a:chExt cx="1116000" cy="75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21C24C0-42E1-26E2-F748-3D8895859819}"/>
                    </a:ext>
                  </a:extLst>
                </p14:cNvPr>
                <p14:cNvContentPartPr/>
                <p14:nvPr/>
              </p14:nvContentPartPr>
              <p14:xfrm>
                <a:off x="7550315" y="5866771"/>
                <a:ext cx="183960" cy="180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21C24C0-42E1-26E2-F748-3D889585981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541315" y="5858131"/>
                  <a:ext cx="2016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73D1270-7536-AB89-92F1-0248A3DAA1BB}"/>
                    </a:ext>
                  </a:extLst>
                </p14:cNvPr>
                <p14:cNvContentPartPr/>
                <p14:nvPr/>
              </p14:nvContentPartPr>
              <p14:xfrm>
                <a:off x="7777115" y="5876491"/>
                <a:ext cx="96840" cy="196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73D1270-7536-AB89-92F1-0248A3DAA1B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68475" y="5867491"/>
                  <a:ext cx="1144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C3A6B09-9087-3CEE-6AC3-C158B6B2215D}"/>
                    </a:ext>
                  </a:extLst>
                </p14:cNvPr>
                <p14:cNvContentPartPr/>
                <p14:nvPr/>
              </p14:nvContentPartPr>
              <p14:xfrm>
                <a:off x="8028395" y="5768851"/>
                <a:ext cx="162000" cy="300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C3A6B09-9087-3CEE-6AC3-C158B6B2215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19395" y="5760211"/>
                  <a:ext cx="1796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5C083A2-EABE-808F-48D0-A179EF3EB338}"/>
                    </a:ext>
                  </a:extLst>
                </p14:cNvPr>
                <p14:cNvContentPartPr/>
                <p14:nvPr/>
              </p14:nvContentPartPr>
              <p14:xfrm>
                <a:off x="7674515" y="5884771"/>
                <a:ext cx="960840" cy="424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5C083A2-EABE-808F-48D0-A179EF3EB33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65875" y="5876131"/>
                  <a:ext cx="9784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DCD4AFB-97C8-505A-322C-2BF075133059}"/>
                    </a:ext>
                  </a:extLst>
                </p14:cNvPr>
                <p14:cNvContentPartPr/>
                <p14:nvPr/>
              </p14:nvContentPartPr>
              <p14:xfrm>
                <a:off x="7914635" y="6304171"/>
                <a:ext cx="144360" cy="217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DCD4AFB-97C8-505A-322C-2BF07513305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05995" y="6295531"/>
                  <a:ext cx="1620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69A8C64-1E66-14BE-BF56-067E9F5375AC}"/>
                    </a:ext>
                  </a:extLst>
                </p14:cNvPr>
                <p14:cNvContentPartPr/>
                <p14:nvPr/>
              </p14:nvContentPartPr>
              <p14:xfrm>
                <a:off x="8147195" y="6194731"/>
                <a:ext cx="117720" cy="196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69A8C64-1E66-14BE-BF56-067E9F5375A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8555" y="6186091"/>
                  <a:ext cx="135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2DBEE5D-4F4E-A768-343F-C70A4C884D8C}"/>
                    </a:ext>
                  </a:extLst>
                </p14:cNvPr>
                <p14:cNvContentPartPr/>
                <p14:nvPr/>
              </p14:nvContentPartPr>
              <p14:xfrm>
                <a:off x="8332955" y="6181051"/>
                <a:ext cx="101880" cy="246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2DBEE5D-4F4E-A768-343F-C70A4C884D8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323955" y="6172411"/>
                  <a:ext cx="1195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88A2898-F195-AD4D-EF58-951C35F756F5}"/>
                    </a:ext>
                  </a:extLst>
                </p14:cNvPr>
                <p14:cNvContentPartPr/>
                <p14:nvPr/>
              </p14:nvContentPartPr>
              <p14:xfrm>
                <a:off x="8564795" y="6010771"/>
                <a:ext cx="101520" cy="339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88A2898-F195-AD4D-EF58-951C35F756F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55795" y="6002131"/>
                  <a:ext cx="119160" cy="35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ACA8902-6ED4-F2E0-B8C7-AA9008187E2C}"/>
              </a:ext>
            </a:extLst>
          </p:cNvPr>
          <p:cNvGrpSpPr/>
          <p:nvPr/>
        </p:nvGrpSpPr>
        <p:grpSpPr>
          <a:xfrm>
            <a:off x="2504195" y="5594251"/>
            <a:ext cx="473040" cy="207000"/>
            <a:chOff x="2504195" y="5594251"/>
            <a:chExt cx="473040" cy="2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F8479A6-FA5E-18E9-49EA-FBD50BF3B9F5}"/>
                    </a:ext>
                  </a:extLst>
                </p14:cNvPr>
                <p14:cNvContentPartPr/>
                <p14:nvPr/>
              </p14:nvContentPartPr>
              <p14:xfrm>
                <a:off x="2504195" y="5594611"/>
                <a:ext cx="3600" cy="177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F8479A6-FA5E-18E9-49EA-FBD50BF3B9F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95555" y="5585611"/>
                  <a:ext cx="212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48D26A5-FFB3-4211-387C-6314AF867421}"/>
                    </a:ext>
                  </a:extLst>
                </p14:cNvPr>
                <p14:cNvContentPartPr/>
                <p14:nvPr/>
              </p14:nvContentPartPr>
              <p14:xfrm>
                <a:off x="2620835" y="5594251"/>
                <a:ext cx="131760" cy="207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48D26A5-FFB3-4211-387C-6314AF86742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11835" y="5585251"/>
                  <a:ext cx="149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CAADE53-C5DB-5426-C58F-CE6CE5802D13}"/>
                    </a:ext>
                  </a:extLst>
                </p14:cNvPr>
                <p14:cNvContentPartPr/>
                <p14:nvPr/>
              </p14:nvContentPartPr>
              <p14:xfrm>
                <a:off x="2814875" y="5606851"/>
                <a:ext cx="151200" cy="1598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CAADE53-C5DB-5426-C58F-CE6CE5802D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05875" y="5598211"/>
                  <a:ext cx="1688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3FDE367-1B27-6295-E622-ABB20430C647}"/>
                    </a:ext>
                  </a:extLst>
                </p14:cNvPr>
                <p14:cNvContentPartPr/>
                <p14:nvPr/>
              </p14:nvContentPartPr>
              <p14:xfrm>
                <a:off x="2834315" y="5655091"/>
                <a:ext cx="1800" cy="1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3FDE367-1B27-6295-E622-ABB20430C64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825675" y="5646451"/>
                  <a:ext cx="194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34AE994-9BDD-7876-CED8-E4606CC8F045}"/>
                    </a:ext>
                  </a:extLst>
                </p14:cNvPr>
                <p14:cNvContentPartPr/>
                <p14:nvPr/>
              </p14:nvContentPartPr>
              <p14:xfrm>
                <a:off x="2976875" y="5777851"/>
                <a:ext cx="360" cy="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34AE994-9BDD-7876-CED8-E4606CC8F04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68235" y="57688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8332187-1CF4-8898-606E-17B4312B302F}"/>
              </a:ext>
            </a:extLst>
          </p:cNvPr>
          <p:cNvGrpSpPr/>
          <p:nvPr/>
        </p:nvGrpSpPr>
        <p:grpSpPr>
          <a:xfrm>
            <a:off x="1314395" y="1504291"/>
            <a:ext cx="426600" cy="2669760"/>
            <a:chOff x="1314395" y="1504291"/>
            <a:chExt cx="426600" cy="266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0CBB7D0-4CC2-88ED-F39A-77A8BCED7915}"/>
                    </a:ext>
                  </a:extLst>
                </p14:cNvPr>
                <p14:cNvContentPartPr/>
                <p14:nvPr/>
              </p14:nvContentPartPr>
              <p14:xfrm>
                <a:off x="1354355" y="1504291"/>
                <a:ext cx="147960" cy="2642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0CBB7D0-4CC2-88ED-F39A-77A8BCED791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45715" y="1495291"/>
                  <a:ext cx="165600" cy="266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758C2DE-C13F-E848-1FC4-F4E79BB263D8}"/>
                    </a:ext>
                  </a:extLst>
                </p14:cNvPr>
                <p14:cNvContentPartPr/>
                <p14:nvPr/>
              </p14:nvContentPartPr>
              <p14:xfrm>
                <a:off x="1314395" y="1505011"/>
                <a:ext cx="244080" cy="3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758C2DE-C13F-E848-1FC4-F4E79BB263D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05395" y="1496371"/>
                  <a:ext cx="2617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8667A5B-A78A-60B3-7999-2D5CE9813DA7}"/>
                    </a:ext>
                  </a:extLst>
                </p14:cNvPr>
                <p14:cNvContentPartPr/>
                <p14:nvPr/>
              </p14:nvContentPartPr>
              <p14:xfrm>
                <a:off x="1506275" y="4171171"/>
                <a:ext cx="197280" cy="2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8667A5B-A78A-60B3-7999-2D5CE9813DA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97635" y="4162531"/>
                  <a:ext cx="2149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5B5BD53-A739-C426-F5AE-9C5AC3A62158}"/>
                    </a:ext>
                  </a:extLst>
                </p14:cNvPr>
                <p14:cNvContentPartPr/>
                <p14:nvPr/>
              </p14:nvContentPartPr>
              <p14:xfrm>
                <a:off x="1471715" y="1671331"/>
                <a:ext cx="121680" cy="163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5B5BD53-A739-C426-F5AE-9C5AC3A6215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62715" y="1662691"/>
                  <a:ext cx="1393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FC6F154-0799-B067-6D9D-A61175131E22}"/>
                    </a:ext>
                  </a:extLst>
                </p14:cNvPr>
                <p14:cNvContentPartPr/>
                <p14:nvPr/>
              </p14:nvContentPartPr>
              <p14:xfrm>
                <a:off x="1655675" y="1679251"/>
                <a:ext cx="85320" cy="151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FC6F154-0799-B067-6D9D-A61175131E2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646675" y="1670611"/>
                  <a:ext cx="102960" cy="16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79832C5-24B0-09BB-2659-FC6083529667}"/>
                  </a:ext>
                </a:extLst>
              </p14:cNvPr>
              <p14:cNvContentPartPr/>
              <p14:nvPr/>
            </p14:nvContentPartPr>
            <p14:xfrm>
              <a:off x="4094315" y="2092531"/>
              <a:ext cx="412560" cy="173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79832C5-24B0-09BB-2659-FC608352966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085315" y="2083531"/>
                <a:ext cx="430200" cy="19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33DFE66-DCF3-EAC2-B865-39B8796D0FFB}"/>
              </a:ext>
            </a:extLst>
          </p:cNvPr>
          <p:cNvGrpSpPr/>
          <p:nvPr/>
        </p:nvGrpSpPr>
        <p:grpSpPr>
          <a:xfrm>
            <a:off x="4772195" y="1122331"/>
            <a:ext cx="2071800" cy="3746520"/>
            <a:chOff x="4772195" y="1122331"/>
            <a:chExt cx="2071800" cy="374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7D8DD66-2742-EEE1-CC3A-D53F19CEFBC7}"/>
                    </a:ext>
                  </a:extLst>
                </p14:cNvPr>
                <p14:cNvContentPartPr/>
                <p14:nvPr/>
              </p14:nvContentPartPr>
              <p14:xfrm>
                <a:off x="6722315" y="1122331"/>
                <a:ext cx="121680" cy="101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7D8DD66-2742-EEE1-CC3A-D53F19CEFBC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13675" y="1113331"/>
                  <a:ext cx="139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506B4CA-8689-019B-F64A-8F13943AF920}"/>
                    </a:ext>
                  </a:extLst>
                </p14:cNvPr>
                <p14:cNvContentPartPr/>
                <p14:nvPr/>
              </p14:nvContentPartPr>
              <p14:xfrm>
                <a:off x="5718635" y="1132771"/>
                <a:ext cx="156240" cy="145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506B4CA-8689-019B-F64A-8F13943AF92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09995" y="1123771"/>
                  <a:ext cx="1738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219CC0C-C723-C5B1-1532-7EDA3394C979}"/>
                    </a:ext>
                  </a:extLst>
                </p14:cNvPr>
                <p14:cNvContentPartPr/>
                <p14:nvPr/>
              </p14:nvContentPartPr>
              <p14:xfrm>
                <a:off x="5906195" y="1268131"/>
                <a:ext cx="49680" cy="48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219CC0C-C723-C5B1-1532-7EDA3394C97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97555" y="1259491"/>
                  <a:ext cx="673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CB1B7E3-96D3-01A1-6752-95DBFCA1064D}"/>
                    </a:ext>
                  </a:extLst>
                </p14:cNvPr>
                <p14:cNvContentPartPr/>
                <p14:nvPr/>
              </p14:nvContentPartPr>
              <p14:xfrm>
                <a:off x="4772195" y="2330131"/>
                <a:ext cx="7884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CB1B7E3-96D3-01A1-6752-95DBFCA1064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63555" y="2321131"/>
                  <a:ext cx="96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D31F63D-847A-4F45-32AF-9A5DC7039B00}"/>
                    </a:ext>
                  </a:extLst>
                </p14:cNvPr>
                <p14:cNvContentPartPr/>
                <p14:nvPr/>
              </p14:nvContentPartPr>
              <p14:xfrm>
                <a:off x="4776875" y="2263531"/>
                <a:ext cx="9360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D31F63D-847A-4F45-32AF-9A5DC7039B0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68235" y="2254891"/>
                  <a:ext cx="11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5F3B35D-36C9-3914-21F3-35C87580B0F0}"/>
                    </a:ext>
                  </a:extLst>
                </p14:cNvPr>
                <p14:cNvContentPartPr/>
                <p14:nvPr/>
              </p14:nvContentPartPr>
              <p14:xfrm>
                <a:off x="5043275" y="1424011"/>
                <a:ext cx="388440" cy="3444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5F3B35D-36C9-3914-21F3-35C87580B0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34275" y="1415011"/>
                  <a:ext cx="406080" cy="346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0A8B72F-E862-495C-221E-1762D5F16B12}"/>
                    </a:ext>
                  </a:extLst>
                </p14:cNvPr>
                <p14:cNvContentPartPr/>
                <p14:nvPr/>
              </p14:nvContentPartPr>
              <p14:xfrm>
                <a:off x="5060555" y="1371811"/>
                <a:ext cx="112680" cy="14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0A8B72F-E862-495C-221E-1762D5F16B1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51555" y="1363171"/>
                  <a:ext cx="1303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DBD839E-EB7A-C53A-84B6-80281205C7E6}"/>
                    </a:ext>
                  </a:extLst>
                </p14:cNvPr>
                <p14:cNvContentPartPr/>
                <p14:nvPr/>
              </p14:nvContentPartPr>
              <p14:xfrm>
                <a:off x="5245955" y="1147171"/>
                <a:ext cx="114840" cy="126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DBD839E-EB7A-C53A-84B6-80281205C7E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36955" y="1138531"/>
                  <a:ext cx="132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B340283-5139-49EE-6252-298AB1E3BBA0}"/>
                    </a:ext>
                  </a:extLst>
                </p14:cNvPr>
                <p14:cNvContentPartPr/>
                <p14:nvPr/>
              </p14:nvContentPartPr>
              <p14:xfrm>
                <a:off x="5472035" y="1260931"/>
                <a:ext cx="6480" cy="65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B340283-5139-49EE-6252-298AB1E3BBA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63395" y="1251931"/>
                  <a:ext cx="24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E9B2642-8E3B-16F7-4F45-45F07AEE50CA}"/>
                    </a:ext>
                  </a:extLst>
                </p14:cNvPr>
                <p14:cNvContentPartPr/>
                <p14:nvPr/>
              </p14:nvContentPartPr>
              <p14:xfrm>
                <a:off x="5149475" y="1609051"/>
                <a:ext cx="3240" cy="148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E9B2642-8E3B-16F7-4F45-45F07AEE50C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40475" y="1600051"/>
                  <a:ext cx="20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01D4CF3-3E85-DB28-CEB7-F451AAD9FC12}"/>
                    </a:ext>
                  </a:extLst>
                </p14:cNvPr>
                <p14:cNvContentPartPr/>
                <p14:nvPr/>
              </p14:nvContentPartPr>
              <p14:xfrm>
                <a:off x="5238395" y="1550371"/>
                <a:ext cx="52560" cy="1688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01D4CF3-3E85-DB28-CEB7-F451AAD9FC1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229395" y="1541371"/>
                  <a:ext cx="702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84B9E78-95FA-DE13-1944-28B614BC0577}"/>
                    </a:ext>
                  </a:extLst>
                </p14:cNvPr>
                <p14:cNvContentPartPr/>
                <p14:nvPr/>
              </p14:nvContentPartPr>
              <p14:xfrm>
                <a:off x="5341715" y="1538131"/>
                <a:ext cx="70200" cy="1288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84B9E78-95FA-DE13-1944-28B614BC057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32715" y="1529491"/>
                  <a:ext cx="878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14DF0F5-BAE5-1788-158E-CD8F9DF0FAED}"/>
                    </a:ext>
                  </a:extLst>
                </p14:cNvPr>
                <p14:cNvContentPartPr/>
                <p14:nvPr/>
              </p14:nvContentPartPr>
              <p14:xfrm>
                <a:off x="5395355" y="1505731"/>
                <a:ext cx="145800" cy="304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14DF0F5-BAE5-1788-158E-CD8F9DF0FAE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86355" y="1497091"/>
                  <a:ext cx="1634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C71B2C0-6668-B92E-2BEA-A864681B01D9}"/>
                    </a:ext>
                  </a:extLst>
                </p14:cNvPr>
                <p14:cNvContentPartPr/>
                <p14:nvPr/>
              </p14:nvContentPartPr>
              <p14:xfrm>
                <a:off x="5506955" y="1681771"/>
                <a:ext cx="86400" cy="115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C71B2C0-6668-B92E-2BEA-A864681B01D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98315" y="1673131"/>
                  <a:ext cx="1040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5C4B9EC-BABD-1FB1-BCD7-EC17CC9AFBC1}"/>
                    </a:ext>
                  </a:extLst>
                </p14:cNvPr>
                <p14:cNvContentPartPr/>
                <p14:nvPr/>
              </p14:nvContentPartPr>
              <p14:xfrm>
                <a:off x="5617475" y="1675291"/>
                <a:ext cx="34560" cy="1238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5C4B9EC-BABD-1FB1-BCD7-EC17CC9AFBC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608475" y="1666651"/>
                  <a:ext cx="522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0AD5532-94B0-91BE-6698-0FBF89E85997}"/>
                    </a:ext>
                  </a:extLst>
                </p14:cNvPr>
                <p14:cNvContentPartPr/>
                <p14:nvPr/>
              </p14:nvContentPartPr>
              <p14:xfrm>
                <a:off x="5053355" y="1953211"/>
                <a:ext cx="1757520" cy="57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0AD5532-94B0-91BE-6698-0FBF89E8599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44715" y="1944211"/>
                  <a:ext cx="17751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0D1B5AF-9AFB-FB5C-937C-6C4B1AF9F552}"/>
                    </a:ext>
                  </a:extLst>
                </p14:cNvPr>
                <p14:cNvContentPartPr/>
                <p14:nvPr/>
              </p14:nvContentPartPr>
              <p14:xfrm>
                <a:off x="5442155" y="1483411"/>
                <a:ext cx="360" cy="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0D1B5AF-9AFB-FB5C-937C-6C4B1AF9F55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33155" y="147441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BE922DC-F63D-5E60-680A-26DE4D4EDDB1}"/>
                    </a:ext>
                  </a:extLst>
                </p14:cNvPr>
                <p14:cNvContentPartPr/>
                <p14:nvPr/>
              </p14:nvContentPartPr>
              <p14:xfrm>
                <a:off x="5442155" y="1381891"/>
                <a:ext cx="72000" cy="1522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BE922DC-F63D-5E60-680A-26DE4D4EDDB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433155" y="1372891"/>
                  <a:ext cx="89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C6E288F-B46D-756B-B0C2-9BDC34C185DA}"/>
                    </a:ext>
                  </a:extLst>
                </p14:cNvPr>
                <p14:cNvContentPartPr/>
                <p14:nvPr/>
              </p14:nvContentPartPr>
              <p14:xfrm>
                <a:off x="5577515" y="1361731"/>
                <a:ext cx="83160" cy="1195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C6E288F-B46D-756B-B0C2-9BDC34C185D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568515" y="1352731"/>
                  <a:ext cx="100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3755601-B98C-4132-61FF-5FCE86BC6BCF}"/>
                    </a:ext>
                  </a:extLst>
                </p14:cNvPr>
                <p14:cNvContentPartPr/>
                <p14:nvPr/>
              </p14:nvContentPartPr>
              <p14:xfrm>
                <a:off x="5698475" y="1384051"/>
                <a:ext cx="103680" cy="1602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3755601-B98C-4132-61FF-5FCE86BC6BC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689835" y="1375411"/>
                  <a:ext cx="12132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8E98E5C-EC31-5D04-2861-6C2D17E170F9}"/>
              </a:ext>
            </a:extLst>
          </p:cNvPr>
          <p:cNvGrpSpPr/>
          <p:nvPr/>
        </p:nvGrpSpPr>
        <p:grpSpPr>
          <a:xfrm>
            <a:off x="3300875" y="5594971"/>
            <a:ext cx="394200" cy="182880"/>
            <a:chOff x="3300875" y="5594971"/>
            <a:chExt cx="394200" cy="18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02DEACD-C52A-2590-27A6-2718228EFA97}"/>
                    </a:ext>
                  </a:extLst>
                </p14:cNvPr>
                <p14:cNvContentPartPr/>
                <p14:nvPr/>
              </p14:nvContentPartPr>
              <p14:xfrm>
                <a:off x="3300875" y="5777491"/>
                <a:ext cx="360" cy="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02DEACD-C52A-2590-27A6-2718228EFA9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91875" y="57688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32D63C1-CBD3-E199-260E-334AAC7FDF72}"/>
                    </a:ext>
                  </a:extLst>
                </p14:cNvPr>
                <p14:cNvContentPartPr/>
                <p14:nvPr/>
              </p14:nvContentPartPr>
              <p14:xfrm>
                <a:off x="3425075" y="5605051"/>
                <a:ext cx="90000" cy="1584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32D63C1-CBD3-E199-260E-334AAC7FDF7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16435" y="5596051"/>
                  <a:ext cx="1076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A73BF5A-5B1F-05EE-7849-58B41B623B49}"/>
                    </a:ext>
                  </a:extLst>
                </p14:cNvPr>
                <p14:cNvContentPartPr/>
                <p14:nvPr/>
              </p14:nvContentPartPr>
              <p14:xfrm>
                <a:off x="3569075" y="5594971"/>
                <a:ext cx="126000" cy="1706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A73BF5A-5B1F-05EE-7849-58B41B623B4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560075" y="5585971"/>
                  <a:ext cx="143640" cy="18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0EC72B6-17AB-5031-8BB5-4BB8E52F2CAE}"/>
                  </a:ext>
                </a:extLst>
              </p14:cNvPr>
              <p14:cNvContentPartPr/>
              <p14:nvPr/>
            </p14:nvContentPartPr>
            <p14:xfrm>
              <a:off x="1876715" y="1877251"/>
              <a:ext cx="360" cy="3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0EC72B6-17AB-5031-8BB5-4BB8E52F2CA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867715" y="186825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F2A96CD-E956-9824-9110-331128F12BE8}"/>
              </a:ext>
            </a:extLst>
          </p:cNvPr>
          <p:cNvGrpSpPr/>
          <p:nvPr/>
        </p:nvGrpSpPr>
        <p:grpSpPr>
          <a:xfrm>
            <a:off x="1932875" y="1652251"/>
            <a:ext cx="385200" cy="207000"/>
            <a:chOff x="1932875" y="1652251"/>
            <a:chExt cx="385200" cy="2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8794D3F-E603-0D09-88C1-01CAB8778299}"/>
                    </a:ext>
                  </a:extLst>
                </p14:cNvPr>
                <p14:cNvContentPartPr/>
                <p14:nvPr/>
              </p14:nvContentPartPr>
              <p14:xfrm>
                <a:off x="1932875" y="1687531"/>
                <a:ext cx="85680" cy="1260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8794D3F-E603-0D09-88C1-01CAB877829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924235" y="1678891"/>
                  <a:ext cx="1033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417ADA1-0E6F-315A-0FE5-1EF641E89CE3}"/>
                    </a:ext>
                  </a:extLst>
                </p14:cNvPr>
                <p14:cNvContentPartPr/>
                <p14:nvPr/>
              </p14:nvContentPartPr>
              <p14:xfrm>
                <a:off x="2084795" y="1670611"/>
                <a:ext cx="86400" cy="183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417ADA1-0E6F-315A-0FE5-1EF641E89CE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076155" y="1661971"/>
                  <a:ext cx="104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4D1035A-0DB1-9346-9C5F-BEDAD0274589}"/>
                    </a:ext>
                  </a:extLst>
                </p14:cNvPr>
                <p14:cNvContentPartPr/>
                <p14:nvPr/>
              </p14:nvContentPartPr>
              <p14:xfrm>
                <a:off x="2209715" y="1652251"/>
                <a:ext cx="108360" cy="2070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4D1035A-0DB1-9346-9C5F-BEDAD027458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201075" y="1643611"/>
                  <a:ext cx="126000" cy="22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7071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Neftali Valdez</dc:creator>
  <cp:lastModifiedBy>Neftali Valdez</cp:lastModifiedBy>
  <cp:revision>1</cp:revision>
  <dcterms:created xsi:type="dcterms:W3CDTF">2025-03-12T23:34:24Z</dcterms:created>
  <dcterms:modified xsi:type="dcterms:W3CDTF">2025-03-13T04:59:10Z</dcterms:modified>
</cp:coreProperties>
</file>