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handoutMasterIdLst>
    <p:handoutMasterId r:id="rId25"/>
  </p:handoutMasterIdLst>
  <p:sldIdLst>
    <p:sldId id="340" r:id="rId5"/>
    <p:sldId id="362" r:id="rId6"/>
    <p:sldId id="370" r:id="rId7"/>
    <p:sldId id="352" r:id="rId8"/>
    <p:sldId id="373" r:id="rId9"/>
    <p:sldId id="353" r:id="rId10"/>
    <p:sldId id="371" r:id="rId11"/>
    <p:sldId id="360" r:id="rId12"/>
    <p:sldId id="357" r:id="rId13"/>
    <p:sldId id="350" r:id="rId14"/>
    <p:sldId id="363" r:id="rId15"/>
    <p:sldId id="364" r:id="rId16"/>
    <p:sldId id="365" r:id="rId17"/>
    <p:sldId id="368" r:id="rId18"/>
    <p:sldId id="366" r:id="rId19"/>
    <p:sldId id="367" r:id="rId20"/>
    <p:sldId id="369" r:id="rId21"/>
    <p:sldId id="372" r:id="rId22"/>
    <p:sldId id="359"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5C5B"/>
    <a:srgbClr val="E7E7E5"/>
    <a:srgbClr val="D9D7D3"/>
    <a:srgbClr val="CFCDC9"/>
    <a:srgbClr val="BA0C2F"/>
    <a:srgbClr val="FFFFFF"/>
    <a:srgbClr val="6C6463"/>
    <a:srgbClr val="651D32"/>
    <a:srgbClr val="002F6C"/>
    <a:srgbClr val="0067B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64" autoAdjust="0"/>
    <p:restoredTop sz="94249" autoAdjust="0"/>
  </p:normalViewPr>
  <p:slideViewPr>
    <p:cSldViewPr snapToObjects="1">
      <p:cViewPr varScale="1">
        <p:scale>
          <a:sx n="127" d="100"/>
          <a:sy n="127" d="100"/>
        </p:scale>
        <p:origin x="1424" y="19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4D9E48-5E7F-D24C-87D5-695B18367D24}" type="datetimeFigureOut">
              <a:rPr lang="en-US" smtClean="0"/>
              <a:t>4/30/25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CB10C2-C6DD-5A4A-BF1B-B012B8BA4284}" type="slidenum">
              <a:rPr lang="en-US" smtClean="0"/>
              <a:t>‹#›</a:t>
            </a:fld>
            <a:endParaRPr lang="en-US"/>
          </a:p>
        </p:txBody>
      </p:sp>
    </p:spTree>
    <p:extLst>
      <p:ext uri="{BB962C8B-B14F-4D97-AF65-F5344CB8AC3E}">
        <p14:creationId xmlns:p14="http://schemas.microsoft.com/office/powerpoint/2010/main" val="3097975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6357CE-B3EB-1B4A-84E5-C1E2DF427ABD}" type="datetimeFigureOut">
              <a:rPr lang="en-US" smtClean="0"/>
              <a:t>4/30/25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4A558B-E4E9-A94A-B9C1-029E46A76ABA}" type="slidenum">
              <a:rPr lang="en-US" smtClean="0"/>
              <a:t>‹#›</a:t>
            </a:fld>
            <a:endParaRPr lang="en-US"/>
          </a:p>
        </p:txBody>
      </p:sp>
    </p:spTree>
    <p:extLst>
      <p:ext uri="{BB962C8B-B14F-4D97-AF65-F5344CB8AC3E}">
        <p14:creationId xmlns:p14="http://schemas.microsoft.com/office/powerpoint/2010/main" val="30689379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Full Photo">
    <p:bg>
      <p:bgPr>
        <a:solidFill>
          <a:schemeClr val="bg1"/>
        </a:solidFill>
        <a:effectLst/>
      </p:bgPr>
    </p:bg>
    <p:spTree>
      <p:nvGrpSpPr>
        <p:cNvPr id="1" name=""/>
        <p:cNvGrpSpPr/>
        <p:nvPr/>
      </p:nvGrpSpPr>
      <p:grpSpPr>
        <a:xfrm>
          <a:off x="0" y="0"/>
          <a:ext cx="0" cy="0"/>
          <a:chOff x="0" y="0"/>
          <a:chExt cx="0" cy="0"/>
        </a:xfrm>
      </p:grpSpPr>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40C00456-721A-A94C-800A-D5E7EE91C160}" type="datetime1">
              <a:rPr lang="en-US" smtClean="0"/>
              <a:pPr/>
              <a:t>4/30/25</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2" name="Title 1"/>
          <p:cNvSpPr>
            <a:spLocks noGrp="1"/>
          </p:cNvSpPr>
          <p:nvPr>
            <p:ph type="ctrTitle" hasCustomPrompt="1"/>
          </p:nvPr>
        </p:nvSpPr>
        <p:spPr>
          <a:xfrm>
            <a:off x="685800" y="2133600"/>
            <a:ext cx="5486400" cy="1600200"/>
          </a:xfrm>
          <a:effectLst>
            <a:outerShdw blurRad="254000" dir="2700000" algn="tl" rotWithShape="0">
              <a:srgbClr val="000000">
                <a:alpha val="20000"/>
              </a:srgbClr>
            </a:outerShdw>
          </a:effectLst>
        </p:spPr>
        <p:txBody>
          <a:bodyPr anchor="b" anchorCtr="0">
            <a:normAutofit/>
          </a:bodyPr>
          <a:lstStyle>
            <a:lvl1pPr>
              <a:defRPr sz="3200">
                <a:solidFill>
                  <a:schemeClr val="bg1"/>
                </a:solidFill>
              </a:defRPr>
            </a:lvl1pPr>
          </a:lstStyle>
          <a:p>
            <a:r>
              <a:rPr lang="en-US" dirty="0"/>
              <a:t>CLICK TO EDIT MASTER TITLE STYLE</a:t>
            </a:r>
          </a:p>
        </p:txBody>
      </p:sp>
      <p:sp>
        <p:nvSpPr>
          <p:cNvPr id="13"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4" name="Straight Connector 13"/>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chemeClr val="bg1"/>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8" name="Rounded Rectangle 17"/>
          <p:cNvSpPr/>
          <p:nvPr userDrawn="1"/>
        </p:nvSpPr>
        <p:spPr>
          <a:xfrm>
            <a:off x="5159633" y="3726360"/>
            <a:ext cx="3396734" cy="2739509"/>
          </a:xfrm>
          <a:prstGeom prst="roundRect">
            <a:avLst>
              <a:gd name="adj" fmla="val 4893"/>
            </a:avLst>
          </a:prstGeom>
          <a:solidFill>
            <a:schemeClr val="bg1">
              <a:alpha val="80000"/>
            </a:schemeClr>
          </a:solidFill>
          <a:ln w="6350">
            <a:solidFill>
              <a:srgbClr val="6C6463"/>
            </a:solidFill>
          </a:ln>
          <a:effectLst/>
        </p:spPr>
        <p:style>
          <a:lnRef idx="1">
            <a:schemeClr val="accent1"/>
          </a:lnRef>
          <a:fillRef idx="3">
            <a:schemeClr val="accent1"/>
          </a:fillRef>
          <a:effectRef idx="2">
            <a:schemeClr val="accent1"/>
          </a:effectRef>
          <a:fontRef idx="minor">
            <a:schemeClr val="lt1"/>
          </a:fontRef>
        </p:style>
        <p:txBody>
          <a:bodyPr wrap="square" lIns="91440" tIns="137160" rIns="182880" bIns="137160" rtlCol="0" anchor="ctr">
            <a:spAutoFit/>
          </a:bodyPr>
          <a:lstStyle/>
          <a:p>
            <a:pPr marL="58737" indent="0">
              <a:spcAft>
                <a:spcPts val="600"/>
              </a:spcAft>
              <a:buFontTx/>
              <a:buNone/>
            </a:pPr>
            <a:r>
              <a:rPr lang="en-US" sz="1000">
                <a:solidFill>
                  <a:schemeClr val="tx1"/>
                </a:solidFill>
              </a:rPr>
              <a:t>To change this cover photo: </a:t>
            </a:r>
          </a:p>
          <a:p>
            <a:pPr marL="171450" indent="-112713">
              <a:spcAft>
                <a:spcPts val="600"/>
              </a:spcAft>
              <a:buFont typeface="Arial"/>
              <a:buChar char="•"/>
            </a:pPr>
            <a:r>
              <a:rPr lang="en-US" sz="1000">
                <a:solidFill>
                  <a:schemeClr val="tx1"/>
                </a:solidFill>
              </a:rPr>
              <a:t>Click on View &gt; Slide Master.</a:t>
            </a:r>
          </a:p>
          <a:p>
            <a:pPr marL="171450" indent="-112713">
              <a:spcAft>
                <a:spcPts val="600"/>
              </a:spcAft>
              <a:buFont typeface="Arial"/>
              <a:buChar char="•"/>
            </a:pPr>
            <a:r>
              <a:rPr lang="en-US" sz="1000">
                <a:solidFill>
                  <a:schemeClr val="tx1"/>
                </a:solidFill>
              </a:rPr>
              <a:t>Right</a:t>
            </a:r>
            <a:r>
              <a:rPr lang="en-US" sz="1000" baseline="0">
                <a:solidFill>
                  <a:schemeClr val="tx1"/>
                </a:solidFill>
              </a:rPr>
              <a:t> c</a:t>
            </a:r>
            <a:r>
              <a:rPr lang="en-US" sz="1000">
                <a:solidFill>
                  <a:schemeClr val="tx1"/>
                </a:solidFill>
              </a:rPr>
              <a:t>lick on this photo</a:t>
            </a:r>
            <a:r>
              <a:rPr lang="en-US" sz="1000" baseline="0">
                <a:solidFill>
                  <a:schemeClr val="tx1"/>
                </a:solidFill>
              </a:rPr>
              <a:t> &gt; Change Picture… &gt; Choose a Picture &gt; Insert.</a:t>
            </a:r>
            <a:endParaRPr lang="en-US" sz="1000">
              <a:solidFill>
                <a:schemeClr val="tx1"/>
              </a:solidFill>
            </a:endParaRPr>
          </a:p>
          <a:p>
            <a:pPr marL="171450" indent="-112713">
              <a:spcAft>
                <a:spcPts val="600"/>
              </a:spcAft>
              <a:buFont typeface="Arial"/>
              <a:buChar char="•"/>
            </a:pPr>
            <a:r>
              <a:rPr lang="en-US" sz="1000">
                <a:solidFill>
                  <a:schemeClr val="tx1"/>
                </a:solidFill>
              </a:rPr>
              <a:t>Click on Picture Tools tab &gt; Crop &gt; drag straight cropping handles to inside edges of white frame. You can resize the photo within shape, while locking the photo’s aspect ratio, by holding shift key and dragging the photo’s round corner handle. You can also use the mouse to drag the photo to desired position within the shape. Click outside the photo.</a:t>
            </a:r>
          </a:p>
          <a:p>
            <a:pPr marL="171450" indent="-112713">
              <a:spcAft>
                <a:spcPts val="600"/>
              </a:spcAft>
              <a:buFont typeface="Arial"/>
              <a:buChar char="•"/>
            </a:pPr>
            <a:r>
              <a:rPr lang="en-US" sz="1000">
                <a:solidFill>
                  <a:schemeClr val="tx1"/>
                </a:solidFill>
              </a:rPr>
              <a:t>Add photo credit to the text box at top right of page.</a:t>
            </a:r>
          </a:p>
          <a:p>
            <a:pPr marL="171450" indent="-112713">
              <a:spcAft>
                <a:spcPts val="600"/>
              </a:spcAft>
              <a:buFont typeface="Arial"/>
              <a:buChar char="•"/>
            </a:pPr>
            <a:r>
              <a:rPr lang="en-US" sz="1000">
                <a:solidFill>
                  <a:schemeClr val="tx1"/>
                </a:solidFill>
              </a:rPr>
              <a:t>Delete this instruction text box.</a:t>
            </a:r>
          </a:p>
        </p:txBody>
      </p:sp>
      <p:pic>
        <p:nvPicPr>
          <p:cNvPr id="2" name="Picture 1">
            <a:extLst>
              <a:ext uri="{FF2B5EF4-FFF2-40B4-BE49-F238E27FC236}">
                <a16:creationId xmlns:a16="http://schemas.microsoft.com/office/drawing/2014/main" id="{5B794524-A923-2303-0E3E-A63A92FA3AC2}"/>
              </a:ext>
            </a:extLst>
          </p:cNvPr>
          <p:cNvPicPr>
            <a:picLocks noChangeAspect="1"/>
          </p:cNvPicPr>
          <p:nvPr userDrawn="1"/>
        </p:nvPicPr>
        <p:blipFill>
          <a:blip r:embed="rId2"/>
          <a:stretch>
            <a:fillRect/>
          </a:stretch>
        </p:blipFill>
        <p:spPr>
          <a:xfrm>
            <a:off x="923254" y="685800"/>
            <a:ext cx="1819945" cy="733438"/>
          </a:xfrm>
          <a:prstGeom prst="rect">
            <a:avLst/>
          </a:prstGeom>
          <a:effectLst>
            <a:outerShdw blurRad="254000" dir="2700000" algn="tl" rotWithShape="0">
              <a:srgbClr val="000000">
                <a:alpha val="20000"/>
              </a:srgbClr>
            </a:outerShdw>
          </a:effectLst>
        </p:spPr>
      </p:pic>
    </p:spTree>
    <p:extLst>
      <p:ext uri="{BB962C8B-B14F-4D97-AF65-F5344CB8AC3E}">
        <p14:creationId xmlns:p14="http://schemas.microsoft.com/office/powerpoint/2010/main" val="388307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d/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a:t>Click to edit Master text styles</a:t>
            </a:r>
          </a:p>
          <a:p>
            <a:pPr lvl="1"/>
            <a:r>
              <a:rPr lang="en-US"/>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4/30/25</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269214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d/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AB18E012-EC0C-1649-A039-CB178266D114}" type="datetime1">
              <a:rPr lang="en-US" smtClean="0"/>
              <a:t>4/30/25</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447714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d/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4/30/25</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25405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d/White 1 Content + Bottom Photo">
    <p:bg>
      <p:bgPr>
        <a:solidFill>
          <a:schemeClr val="bg1"/>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rgbClr val="E7E7E5"/>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a:t>Click to edit Master text styles</a:t>
            </a:r>
          </a:p>
          <a:p>
            <a:pPr lvl="1"/>
            <a:r>
              <a:rPr lang="en-US"/>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193355D5-F1DA-0F48-9E7E-0A3FEBF9FF84}" type="datetime1">
              <a:rPr lang="en-US" smtClean="0"/>
              <a:pPr/>
              <a:t>4/30/25</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341460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d/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E7E7E5"/>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60FEB5C5-97E6-6B45-BBE4-F2449473BB96}" type="datetime1">
              <a:rPr lang="en-US" smtClean="0"/>
              <a:pPr/>
              <a:t>4/30/25</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1262035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d/White Title Only">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E7E7E5"/>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4/30/25</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2227900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Info">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2C1CA6D-66EA-EF48-9761-74B0CA68D625}"/>
              </a:ext>
            </a:extLst>
          </p:cNvPr>
          <p:cNvPicPr>
            <a:picLocks noChangeAspect="1"/>
          </p:cNvPicPr>
          <p:nvPr userDrawn="1"/>
        </p:nvPicPr>
        <p:blipFill>
          <a:blip/>
          <a:stretch>
            <a:fillRect/>
          </a:stretch>
        </p:blipFill>
        <p:spPr>
          <a:xfrm>
            <a:off x="-55033" y="-247062"/>
            <a:ext cx="9872428" cy="7404321"/>
          </a:xfrm>
          <a:prstGeom prst="rect">
            <a:avLst/>
          </a:prstGeom>
        </p:spPr>
      </p:pic>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6"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3F4168E2-91C5-9646-9F53-5B4E70AF759D}" type="datetime1">
              <a:rPr lang="en-US" smtClean="0"/>
              <a:pPr/>
              <a:t>4/30/25</a:t>
            </a:fld>
            <a:endParaRPr lang="en-US"/>
          </a:p>
        </p:txBody>
      </p:sp>
      <p:sp>
        <p:nvSpPr>
          <p:cNvPr id="8"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6"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7" name="Straight Connector 16"/>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pic>
        <p:nvPicPr>
          <p:cNvPr id="2" name="Picture 1">
            <a:extLst>
              <a:ext uri="{FF2B5EF4-FFF2-40B4-BE49-F238E27FC236}">
                <a16:creationId xmlns:a16="http://schemas.microsoft.com/office/drawing/2014/main" id="{F1B0D38A-B081-C448-AACB-5AB324208362}"/>
              </a:ext>
            </a:extLst>
          </p:cNvPr>
          <p:cNvPicPr>
            <a:picLocks noChangeAspect="1"/>
          </p:cNvPicPr>
          <p:nvPr userDrawn="1"/>
        </p:nvPicPr>
        <p:blipFill>
          <a:blip r:embed="rId2"/>
          <a:stretch>
            <a:fillRect/>
          </a:stretch>
        </p:blipFill>
        <p:spPr>
          <a:xfrm>
            <a:off x="922020" y="5738191"/>
            <a:ext cx="1819945" cy="733438"/>
          </a:xfrm>
          <a:prstGeom prst="rect">
            <a:avLst/>
          </a:prstGeom>
          <a:effectLst>
            <a:outerShdw blurRad="254000" dir="2700000" algn="tl" rotWithShape="0">
              <a:srgbClr val="000000">
                <a:alpha val="20000"/>
              </a:srgbClr>
            </a:outerShdw>
          </a:effectLst>
        </p:spPr>
      </p:pic>
    </p:spTree>
    <p:extLst>
      <p:ext uri="{BB962C8B-B14F-4D97-AF65-F5344CB8AC3E}">
        <p14:creationId xmlns:p14="http://schemas.microsoft.com/office/powerpoint/2010/main" val="1821852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 Full Blue">
    <p:bg>
      <p:bgPr>
        <a:solidFill>
          <a:srgbClr val="002F6C"/>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EB2C8F94-9D67-854F-8417-3B884156945E}" type="datetime1">
              <a:rPr lang="en-US" smtClean="0"/>
              <a:pPr/>
              <a:t>4/30/25</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a:t>CLICK TO EDIT MASTER TITLE STYLE</a:t>
            </a:r>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2" name="Picture 1">
            <a:extLst>
              <a:ext uri="{FF2B5EF4-FFF2-40B4-BE49-F238E27FC236}">
                <a16:creationId xmlns:a16="http://schemas.microsoft.com/office/drawing/2014/main" id="{FA367250-9B13-F716-85CF-70045A18416A}"/>
              </a:ext>
            </a:extLst>
          </p:cNvPr>
          <p:cNvPicPr>
            <a:picLocks noChangeAspect="1"/>
          </p:cNvPicPr>
          <p:nvPr userDrawn="1"/>
        </p:nvPicPr>
        <p:blipFill>
          <a:blip r:embed="rId2"/>
          <a:stretch>
            <a:fillRect/>
          </a:stretch>
        </p:blipFill>
        <p:spPr>
          <a:xfrm>
            <a:off x="923254" y="685800"/>
            <a:ext cx="1592719" cy="641866"/>
          </a:xfrm>
          <a:prstGeom prst="rect">
            <a:avLst/>
          </a:prstGeom>
          <a:effectLst>
            <a:outerShdw blurRad="254000" dir="2700000" algn="tl" rotWithShape="0">
              <a:srgbClr val="000000">
                <a:alpha val="20000"/>
              </a:srgbClr>
            </a:outerShdw>
          </a:effectLst>
        </p:spPr>
      </p:pic>
    </p:spTree>
    <p:extLst>
      <p:ext uri="{BB962C8B-B14F-4D97-AF65-F5344CB8AC3E}">
        <p14:creationId xmlns:p14="http://schemas.microsoft.com/office/powerpoint/2010/main" val="489452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Divider - Full Blue">
    <p:bg>
      <p:bgPr>
        <a:solidFill>
          <a:srgbClr val="002F6C"/>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fld id="{C3349C05-927F-3348-96DF-9086CF2761D6}" type="datetime1">
              <a:rPr lang="en-US" smtClean="0"/>
              <a:t>4/30/25</a:t>
            </a:fld>
            <a:endParaRPr lang="en-US"/>
          </a:p>
        </p:txBody>
      </p:sp>
      <p:sp>
        <p:nvSpPr>
          <p:cNvPr id="4" name="Footer Placeholder 3"/>
          <p:cNvSpPr>
            <a:spLocks noGrp="1"/>
          </p:cNvSpPr>
          <p:nvPr>
            <p:ph type="ftr" sz="quarter" idx="11"/>
          </p:nvPr>
        </p:nvSpPr>
        <p:spPr/>
        <p:txBody>
          <a:bodyPr/>
          <a:lstStyle>
            <a:lvl1pPr>
              <a:defRPr>
                <a:solidFill>
                  <a:srgbClr val="FFFFFF"/>
                </a:solidFill>
              </a:defRPr>
            </a:lvl1pPr>
          </a:lstStyle>
          <a:p>
            <a:r>
              <a:rPr lang="en-US"/>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2782948-4DBE-204D-AB9E-B65E067054AE}" type="slidenum">
              <a:rPr lang="en-US" smtClean="0"/>
              <a:pPr/>
              <a:t>‹#›</a:t>
            </a:fld>
            <a:endParaRPr lang="en-US"/>
          </a:p>
        </p:txBody>
      </p:sp>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F105E054-7DBB-8288-88EE-9D5866930163}"/>
              </a:ext>
            </a:extLst>
          </p:cNvPr>
          <p:cNvPicPr>
            <a:picLocks noChangeAspect="1"/>
          </p:cNvPicPr>
          <p:nvPr userDrawn="1"/>
        </p:nvPicPr>
        <p:blipFill>
          <a:blip r:embed="rId2"/>
          <a:stretch>
            <a:fillRect/>
          </a:stretch>
        </p:blipFill>
        <p:spPr>
          <a:xfrm>
            <a:off x="713630" y="5615680"/>
            <a:ext cx="1819945" cy="733438"/>
          </a:xfrm>
          <a:prstGeom prst="rect">
            <a:avLst/>
          </a:prstGeom>
          <a:effectLst>
            <a:outerShdw blurRad="254000" dir="2700000" algn="tl" rotWithShape="0">
              <a:srgbClr val="000000">
                <a:alpha val="20000"/>
              </a:srgbClr>
            </a:outerShdw>
          </a:effectLst>
        </p:spPr>
      </p:pic>
    </p:spTree>
    <p:extLst>
      <p:ext uri="{BB962C8B-B14F-4D97-AF65-F5344CB8AC3E}">
        <p14:creationId xmlns:p14="http://schemas.microsoft.com/office/powerpoint/2010/main" val="2262938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Gray 1 Content">
    <p:bg>
      <p:bgPr>
        <a:solidFill>
          <a:srgbClr val="E7E7E5"/>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a:t>Click to edit Master text styles</a:t>
            </a:r>
          </a:p>
          <a:p>
            <a:pPr lvl="1"/>
            <a:r>
              <a:rPr lang="en-US"/>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4/30/25</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72989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Full Red">
    <p:bg>
      <p:bgPr>
        <a:solidFill>
          <a:srgbClr val="BA0C2F"/>
        </a:solidFill>
        <a:effectLst/>
      </p:bgPr>
    </p:bg>
    <p:spTree>
      <p:nvGrpSpPr>
        <p:cNvPr id="1" name=""/>
        <p:cNvGrpSpPr/>
        <p:nvPr/>
      </p:nvGrpSpPr>
      <p:grpSpPr>
        <a:xfrm>
          <a:off x="0" y="0"/>
          <a:ext cx="0" cy="0"/>
          <a:chOff x="0" y="0"/>
          <a:chExt cx="0" cy="0"/>
        </a:xfrm>
      </p:grpSpPr>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EB2C8F94-9D67-854F-8417-3B884156945E}" type="datetime1">
              <a:rPr lang="en-US" smtClean="0"/>
              <a:pPr/>
              <a:t>4/30/25</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a:t>CLICK TO EDIT MASTER TITLE STYLE</a:t>
            </a:r>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2" name="Picture 1">
            <a:extLst>
              <a:ext uri="{FF2B5EF4-FFF2-40B4-BE49-F238E27FC236}">
                <a16:creationId xmlns:a16="http://schemas.microsoft.com/office/drawing/2014/main" id="{87AD0F23-E693-108E-DA4D-64EC52812171}"/>
              </a:ext>
            </a:extLst>
          </p:cNvPr>
          <p:cNvPicPr>
            <a:picLocks noChangeAspect="1"/>
          </p:cNvPicPr>
          <p:nvPr userDrawn="1"/>
        </p:nvPicPr>
        <p:blipFill>
          <a:blip r:embed="rId2"/>
          <a:stretch>
            <a:fillRect/>
          </a:stretch>
        </p:blipFill>
        <p:spPr>
          <a:xfrm>
            <a:off x="923254" y="685800"/>
            <a:ext cx="1819945" cy="733438"/>
          </a:xfrm>
          <a:prstGeom prst="rect">
            <a:avLst/>
          </a:prstGeom>
          <a:effectLst>
            <a:outerShdw blurRad="254000" dir="2700000" algn="tl" rotWithShape="0">
              <a:srgbClr val="000000">
                <a:alpha val="20000"/>
              </a:srgbClr>
            </a:outerShdw>
          </a:effectLst>
        </p:spPr>
      </p:pic>
    </p:spTree>
    <p:extLst>
      <p:ext uri="{BB962C8B-B14F-4D97-AF65-F5344CB8AC3E}">
        <p14:creationId xmlns:p14="http://schemas.microsoft.com/office/powerpoint/2010/main" val="32527712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Gray 2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fld id="{F1C838E6-2EFE-2E47-BF15-73F64BC0A44F}" type="datetime1">
              <a:rPr lang="en-US" smtClean="0"/>
              <a:t>4/30/25</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412102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Gray 3 Content">
    <p:bg>
      <p:bgPr>
        <a:solidFill>
          <a:srgbClr val="E7E7E5"/>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4/30/25</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622633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Gray 1 Content + Bottom Photo">
    <p:bg>
      <p:bgPr>
        <a:solidFill>
          <a:srgbClr val="E7E7E5"/>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a:t>Click to edit Master text styles</a:t>
            </a:r>
          </a:p>
          <a:p>
            <a:pPr lvl="1"/>
            <a:r>
              <a:rPr lang="en-US"/>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BCCE5460-4FB7-5647-9AB1-CEF5116A5DCA}" type="datetime1">
              <a:rPr lang="en-US" smtClean="0"/>
              <a:pPr/>
              <a:t>4/30/25</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8483867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ue/Gray 1 Content + Right Photo">
    <p:bg>
      <p:bgPr>
        <a:solidFill>
          <a:srgbClr val="E7E7E5"/>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D8A49A0-1A63-6943-82D6-C193E6102C72}" type="datetime1">
              <a:rPr lang="en-US" smtClean="0"/>
              <a:pPr/>
              <a:t>4/30/25</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6824639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ue/Gray Title Only">
    <p:bg>
      <p:bgPr>
        <a:solidFill>
          <a:srgbClr val="E7E7E5"/>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4/30/25</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387936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ue/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a:t>Click to edit Master text styles</a:t>
            </a:r>
          </a:p>
          <a:p>
            <a:pPr lvl="1"/>
            <a:r>
              <a:rPr lang="en-US"/>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4/30/25</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3042319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ue/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fld id="{F1C838E6-2EFE-2E47-BF15-73F64BC0A44F}" type="datetime1">
              <a:rPr lang="en-US" smtClean="0"/>
              <a:t>4/30/25</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9751183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ue/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4/30/25</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6476668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ue/White 1 Content + Bottom Photo">
    <p:bg>
      <p:bgPr>
        <a:solidFill>
          <a:schemeClr val="bg1"/>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rgbClr val="E7E7E5"/>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a:t>Click to edit Master text styles</a:t>
            </a:r>
          </a:p>
          <a:p>
            <a:pPr lvl="1"/>
            <a:r>
              <a:rPr lang="en-US"/>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BCCE5460-4FB7-5647-9AB1-CEF5116A5DCA}" type="datetime1">
              <a:rPr lang="en-US" smtClean="0"/>
              <a:pPr/>
              <a:t>4/30/25</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31251040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ue/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E7E7E5"/>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D8A49A0-1A63-6943-82D6-C193E6102C72}" type="datetime1">
              <a:rPr lang="en-US" smtClean="0"/>
              <a:pPr/>
              <a:t>4/30/25</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1796746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Divider - Full Red">
    <p:bg>
      <p:bgPr>
        <a:solidFill>
          <a:srgbClr val="BA0C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fld id="{C3349C05-927F-3348-96DF-9086CF2761D6}" type="datetime1">
              <a:rPr lang="en-US" smtClean="0"/>
              <a:t>4/30/25</a:t>
            </a:fld>
            <a:endParaRPr lang="en-US"/>
          </a:p>
        </p:txBody>
      </p:sp>
      <p:sp>
        <p:nvSpPr>
          <p:cNvPr id="4" name="Footer Placeholder 3"/>
          <p:cNvSpPr>
            <a:spLocks noGrp="1"/>
          </p:cNvSpPr>
          <p:nvPr>
            <p:ph type="ftr" sz="quarter" idx="11"/>
          </p:nvPr>
        </p:nvSpPr>
        <p:spPr/>
        <p:txBody>
          <a:bodyPr/>
          <a:lstStyle>
            <a:lvl1pPr>
              <a:defRPr>
                <a:solidFill>
                  <a:srgbClr val="FFFFFF"/>
                </a:solidFill>
              </a:defRPr>
            </a:lvl1pPr>
          </a:lstStyle>
          <a:p>
            <a:r>
              <a:rPr lang="en-US"/>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2782948-4DBE-204D-AB9E-B65E067054AE}" type="slidenum">
              <a:rPr lang="en-US" smtClean="0"/>
              <a:pPr/>
              <a:t>‹#›</a:t>
            </a:fld>
            <a:endParaRPr lang="en-US"/>
          </a:p>
        </p:txBody>
      </p:sp>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6672D30A-C3ED-397F-AFF7-51F0F561A6E5}"/>
              </a:ext>
            </a:extLst>
          </p:cNvPr>
          <p:cNvPicPr>
            <a:picLocks noChangeAspect="1"/>
          </p:cNvPicPr>
          <p:nvPr userDrawn="1"/>
        </p:nvPicPr>
        <p:blipFill>
          <a:blip r:embed="rId2"/>
          <a:stretch>
            <a:fillRect/>
          </a:stretch>
        </p:blipFill>
        <p:spPr>
          <a:xfrm>
            <a:off x="479307" y="5796641"/>
            <a:ext cx="1819945" cy="733438"/>
          </a:xfrm>
          <a:prstGeom prst="rect">
            <a:avLst/>
          </a:prstGeom>
          <a:effectLst>
            <a:outerShdw blurRad="254000" dir="2700000" algn="tl" rotWithShape="0">
              <a:srgbClr val="000000">
                <a:alpha val="20000"/>
              </a:srgbClr>
            </a:outerShdw>
          </a:effectLst>
        </p:spPr>
      </p:pic>
    </p:spTree>
    <p:extLst>
      <p:ext uri="{BB962C8B-B14F-4D97-AF65-F5344CB8AC3E}">
        <p14:creationId xmlns:p14="http://schemas.microsoft.com/office/powerpoint/2010/main" val="1834963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ue/White Title + Lef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E7E7E5"/>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4/30/25</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0067B9"/>
                </a:solidFill>
              </a:defRPr>
            </a:lvl1pPr>
          </a:lstStyle>
          <a:p>
            <a:r>
              <a:rPr lang="en-US" dirty="0"/>
              <a:t>CLICK TO EDIT MASTER TITLE STYLE</a:t>
            </a:r>
          </a:p>
        </p:txBody>
      </p:sp>
    </p:spTree>
    <p:extLst>
      <p:ext uri="{BB962C8B-B14F-4D97-AF65-F5344CB8AC3E}">
        <p14:creationId xmlns:p14="http://schemas.microsoft.com/office/powerpoint/2010/main" val="1447383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Gray 1 Content">
    <p:bg>
      <p:bgPr>
        <a:solidFill>
          <a:srgbClr val="E7E7E5"/>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a:t>Click to edit Master text styles</a:t>
            </a:r>
          </a:p>
          <a:p>
            <a:pPr lvl="1"/>
            <a:r>
              <a:rPr lang="en-US"/>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4/30/25</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a:t>FOOTER GOES HERE</a:t>
            </a:r>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111609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Gray 2 Content">
    <p:bg>
      <p:bgPr>
        <a:solidFill>
          <a:srgbClr val="E7E7E5"/>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AB18E012-EC0C-1649-A039-CB178266D114}" type="datetime1">
              <a:rPr lang="en-US" smtClean="0"/>
              <a:t>4/30/25</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98604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Gray 3 Content">
    <p:bg>
      <p:bgPr>
        <a:solidFill>
          <a:srgbClr val="E7E7E5"/>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4/30/25</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a:t>FOOTER GOES HERE</a:t>
            </a:r>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9096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Gray 1 Content + Bottom Photo">
    <p:bg>
      <p:bgPr>
        <a:solidFill>
          <a:srgbClr val="E7E7E5"/>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a:t>Click to edit Master text styles</a:t>
            </a:r>
          </a:p>
          <a:p>
            <a:pPr lvl="1"/>
            <a:r>
              <a:rPr lang="en-US"/>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193355D5-F1DA-0F48-9E7E-0A3FEBF9FF84}" type="datetime1">
              <a:rPr lang="en-US" smtClean="0"/>
              <a:pPr/>
              <a:t>4/30/25</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a:t>FOOTER GOES HERE</a:t>
            </a:r>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a:t>CLICK TO EDIT MASTER TITLE STYLE</a:t>
            </a:r>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47014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d/Gray 1 Content + Right Photo">
    <p:bg>
      <p:bgPr>
        <a:solidFill>
          <a:srgbClr val="E7E7E5"/>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60FEB5C5-97E6-6B45-BBE4-F2449473BB96}" type="datetime1">
              <a:rPr lang="en-US" smtClean="0"/>
              <a:pPr/>
              <a:t>4/30/25</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a:t>CLICK TO EDIT MASTER TITLE STYLE</a:t>
            </a:r>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Tree>
    <p:extLst>
      <p:ext uri="{BB962C8B-B14F-4D97-AF65-F5344CB8AC3E}">
        <p14:creationId xmlns:p14="http://schemas.microsoft.com/office/powerpoint/2010/main" val="256011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d/Gray Title Only">
    <p:bg>
      <p:bgPr>
        <a:solidFill>
          <a:srgbClr val="E7E7E5"/>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4/30/25</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a:t>ADD PHOTO CREDIT HERE</a:t>
            </a:r>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a:t>CLICK TO EDIT MASTER TITLE STYLE</a:t>
            </a:r>
          </a:p>
        </p:txBody>
      </p:sp>
    </p:spTree>
    <p:extLst>
      <p:ext uri="{BB962C8B-B14F-4D97-AF65-F5344CB8AC3E}">
        <p14:creationId xmlns:p14="http://schemas.microsoft.com/office/powerpoint/2010/main" val="4239252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7E7E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6104" y="457200"/>
            <a:ext cx="7772400" cy="91440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685800" y="1600200"/>
            <a:ext cx="7772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4" name="Date Placeholder 3"/>
          <p:cNvSpPr>
            <a:spLocks noGrp="1"/>
          </p:cNvSpPr>
          <p:nvPr>
            <p:ph type="dt" sz="half" idx="2"/>
          </p:nvPr>
        </p:nvSpPr>
        <p:spPr>
          <a:xfrm>
            <a:off x="152400" y="6530079"/>
            <a:ext cx="2133600" cy="184666"/>
          </a:xfrm>
          <a:prstGeom prst="rect">
            <a:avLst/>
          </a:prstGeom>
        </p:spPr>
        <p:txBody>
          <a:bodyPr vert="horz" lIns="91440" tIns="45720" rIns="91440" bIns="45720" rtlCol="0" anchor="ctr">
            <a:spAutoFit/>
          </a:bodyPr>
          <a:lstStyle>
            <a:lvl1pPr algn="l">
              <a:defRPr sz="600" b="0" i="0">
                <a:solidFill>
                  <a:srgbClr val="635C5B"/>
                </a:solidFill>
                <a:latin typeface="Gill Sans MT"/>
                <a:cs typeface="Gill Sans MT"/>
              </a:defRPr>
            </a:lvl1pPr>
          </a:lstStyle>
          <a:p>
            <a:fld id="{7C017F59-29DA-6F48-B92A-5AD511CC2D63}" type="datetime1">
              <a:rPr lang="en-US" smtClean="0"/>
              <a:pPr/>
              <a:t>4/30/25</a:t>
            </a:fld>
            <a:endParaRPr lang="en-US"/>
          </a:p>
        </p:txBody>
      </p:sp>
      <p:sp>
        <p:nvSpPr>
          <p:cNvPr id="5" name="Footer Placeholder 4"/>
          <p:cNvSpPr>
            <a:spLocks noGrp="1"/>
          </p:cNvSpPr>
          <p:nvPr>
            <p:ph type="ftr" sz="quarter" idx="3"/>
          </p:nvPr>
        </p:nvSpPr>
        <p:spPr>
          <a:xfrm>
            <a:off x="3124200" y="6530079"/>
            <a:ext cx="2895600" cy="184666"/>
          </a:xfrm>
          <a:prstGeom prst="rect">
            <a:avLst/>
          </a:prstGeom>
        </p:spPr>
        <p:txBody>
          <a:bodyPr vert="horz" lIns="91440" tIns="45720" rIns="91440" bIns="45720" rtlCol="0" anchor="ctr">
            <a:spAutoFit/>
          </a:bodyPr>
          <a:lstStyle>
            <a:lvl1pPr algn="ctr">
              <a:defRPr sz="600" b="0" i="0">
                <a:solidFill>
                  <a:srgbClr val="635C5B"/>
                </a:solidFill>
                <a:latin typeface="Gill Sans MT"/>
                <a:cs typeface="Gill Sans MT"/>
              </a:defRPr>
            </a:lvl1pPr>
          </a:lstStyle>
          <a:p>
            <a:r>
              <a:rPr lang="en-US"/>
              <a:t>FOOTER GOES HERE</a:t>
            </a:r>
          </a:p>
        </p:txBody>
      </p:sp>
      <p:sp>
        <p:nvSpPr>
          <p:cNvPr id="6" name="Slide Number Placeholder 5"/>
          <p:cNvSpPr>
            <a:spLocks noGrp="1"/>
          </p:cNvSpPr>
          <p:nvPr>
            <p:ph type="sldNum" sz="quarter" idx="4"/>
          </p:nvPr>
        </p:nvSpPr>
        <p:spPr>
          <a:xfrm>
            <a:off x="6858000" y="6530079"/>
            <a:ext cx="2133600" cy="184666"/>
          </a:xfrm>
          <a:prstGeom prst="rect">
            <a:avLst/>
          </a:prstGeom>
        </p:spPr>
        <p:txBody>
          <a:bodyPr vert="horz" lIns="91440" tIns="45720" rIns="91440" bIns="45720" rtlCol="0" anchor="ctr">
            <a:spAutoFit/>
          </a:bodyPr>
          <a:lstStyle>
            <a:lvl1pPr algn="r">
              <a:defRPr sz="600" b="0" i="0">
                <a:solidFill>
                  <a:srgbClr val="635C5B"/>
                </a:solidFill>
                <a:latin typeface="Gill Sans MT"/>
                <a:cs typeface="Gill Sans MT"/>
              </a:defRPr>
            </a:lvl1pPr>
          </a:lstStyle>
          <a:p>
            <a:fld id="{42782948-4DBE-204D-AB9E-B65E067054AE}" type="slidenum">
              <a:rPr lang="en-US" smtClean="0"/>
              <a:pPr/>
              <a:t>‹#›</a:t>
            </a:fld>
            <a:endParaRPr lang="en-US"/>
          </a:p>
        </p:txBody>
      </p:sp>
      <p:sp>
        <p:nvSpPr>
          <p:cNvPr id="7" name="Frame 6"/>
          <p:cNvSpPr/>
          <p:nvPr/>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a:solidFill>
                <a:srgbClr val="FFFFFF"/>
              </a:solidFill>
              <a:latin typeface="Gill Sans MT"/>
              <a:cs typeface="Gill Sans MT"/>
            </a:endParaRPr>
          </a:p>
        </p:txBody>
      </p:sp>
    </p:spTree>
    <p:extLst>
      <p:ext uri="{BB962C8B-B14F-4D97-AF65-F5344CB8AC3E}">
        <p14:creationId xmlns:p14="http://schemas.microsoft.com/office/powerpoint/2010/main" val="881333492"/>
      </p:ext>
    </p:extLst>
  </p:cSld>
  <p:clrMap bg1="lt1" tx1="dk1" bg2="lt2" tx2="dk2" accent1="accent1" accent2="accent2" accent3="accent3" accent4="accent4" accent5="accent5" accent6="accent6" hlink="hlink" folHlink="folHlink"/>
  <p:sldLayoutIdLst>
    <p:sldLayoutId id="2147483698" r:id="rId1"/>
    <p:sldLayoutId id="2147483674" r:id="rId2"/>
    <p:sldLayoutId id="2147483654" r:id="rId3"/>
    <p:sldLayoutId id="2147483708" r:id="rId4"/>
    <p:sldLayoutId id="2147483709" r:id="rId5"/>
    <p:sldLayoutId id="2147483710" r:id="rId6"/>
    <p:sldLayoutId id="2147483711" r:id="rId7"/>
    <p:sldLayoutId id="2147483712" r:id="rId8"/>
    <p:sldLayoutId id="2147483714" r:id="rId9"/>
    <p:sldLayoutId id="2147483722" r:id="rId10"/>
    <p:sldLayoutId id="2147483723" r:id="rId11"/>
    <p:sldLayoutId id="2147483724" r:id="rId12"/>
    <p:sldLayoutId id="2147483725" r:id="rId13"/>
    <p:sldLayoutId id="2147483726" r:id="rId14"/>
    <p:sldLayoutId id="2147483730" r:id="rId15"/>
    <p:sldLayoutId id="2147483696" r:id="rId16"/>
    <p:sldLayoutId id="2147483716" r:id="rId17"/>
    <p:sldLayoutId id="2147483717" r:id="rId18"/>
    <p:sldLayoutId id="2147483718" r:id="rId19"/>
    <p:sldLayoutId id="2147483686" r:id="rId20"/>
    <p:sldLayoutId id="2147483720" r:id="rId21"/>
    <p:sldLayoutId id="2147483699" r:id="rId22"/>
    <p:sldLayoutId id="2147483694" r:id="rId23"/>
    <p:sldLayoutId id="2147483731" r:id="rId24"/>
    <p:sldLayoutId id="2147483732" r:id="rId25"/>
    <p:sldLayoutId id="2147483733" r:id="rId26"/>
    <p:sldLayoutId id="2147483734" r:id="rId27"/>
    <p:sldLayoutId id="2147483735" r:id="rId28"/>
    <p:sldLayoutId id="2147483736" r:id="rId29"/>
    <p:sldLayoutId id="2147483737" r:id="rId30"/>
  </p:sldLayoutIdLst>
  <p:hf hdr="0"/>
  <p:txStyles>
    <p:titleStyle>
      <a:lvl1pPr algn="l" defTabSz="457200" rtl="0" eaLnBrk="1" latinLnBrk="0" hangingPunct="1">
        <a:spcBef>
          <a:spcPct val="0"/>
        </a:spcBef>
        <a:buNone/>
        <a:defRPr sz="2800" b="0" i="0" kern="1200">
          <a:solidFill>
            <a:srgbClr val="BA0C2F"/>
          </a:solidFill>
          <a:latin typeface="Gill Sans MT"/>
          <a:ea typeface="+mj-ea"/>
          <a:cs typeface="Gill Sans MT"/>
        </a:defRPr>
      </a:lvl1pPr>
    </p:titleStyle>
    <p:bodyStyle>
      <a:lvl1pPr marL="230188" indent="-230188" algn="l" defTabSz="457200" rtl="0" eaLnBrk="1" latinLnBrk="0" hangingPunct="1">
        <a:spcBef>
          <a:spcPts val="0"/>
        </a:spcBef>
        <a:spcAft>
          <a:spcPts val="1200"/>
        </a:spcAft>
        <a:buFont typeface="Arial"/>
        <a:buChar char="•"/>
        <a:defRPr sz="2000" b="0" i="0" kern="1200">
          <a:solidFill>
            <a:srgbClr val="635C5B"/>
          </a:solidFill>
          <a:latin typeface="Gill Sans MT"/>
          <a:ea typeface="+mn-ea"/>
          <a:cs typeface="Gill Sans MT"/>
        </a:defRPr>
      </a:lvl1pPr>
      <a:lvl2pPr marL="684213" indent="-230188" algn="l" defTabSz="457200" rtl="0" eaLnBrk="1" latinLnBrk="0" hangingPunct="1">
        <a:spcBef>
          <a:spcPts val="0"/>
        </a:spcBef>
        <a:spcAft>
          <a:spcPts val="1200"/>
        </a:spcAft>
        <a:buFont typeface="Arial"/>
        <a:buChar char="–"/>
        <a:defRPr sz="2000" b="0" i="0" kern="1200">
          <a:solidFill>
            <a:srgbClr val="635C5B"/>
          </a:solidFill>
          <a:latin typeface="Gill Sans MT"/>
          <a:ea typeface="+mn-ea"/>
          <a:cs typeface="Gill Sans MT"/>
        </a:defRPr>
      </a:lvl2pPr>
      <a:lvl3pPr marL="914400" indent="-230188" algn="l" defTabSz="457200" rtl="0" eaLnBrk="1" latinLnBrk="0" hangingPunct="1">
        <a:spcBef>
          <a:spcPct val="20000"/>
        </a:spcBef>
        <a:buFont typeface="Arial"/>
        <a:buChar char="•"/>
        <a:defRPr sz="1800" b="0" i="0" kern="1200">
          <a:solidFill>
            <a:srgbClr val="6C6463"/>
          </a:solidFill>
          <a:latin typeface="Gill Sans MT"/>
          <a:ea typeface="+mn-ea"/>
          <a:cs typeface="Gill Sans MT"/>
        </a:defRPr>
      </a:lvl3pPr>
      <a:lvl4pPr marL="1146175" indent="-231775" algn="l" defTabSz="457200" rtl="0" eaLnBrk="1" latinLnBrk="0" hangingPunct="1">
        <a:spcBef>
          <a:spcPct val="20000"/>
        </a:spcBef>
        <a:buFont typeface="Arial"/>
        <a:buChar char="–"/>
        <a:defRPr sz="1600" b="0" i="0" kern="1200">
          <a:solidFill>
            <a:srgbClr val="6C6463"/>
          </a:solidFill>
          <a:latin typeface="Gill Sans MT"/>
          <a:ea typeface="+mn-ea"/>
          <a:cs typeface="Gill Sans MT"/>
        </a:defRPr>
      </a:lvl4pPr>
      <a:lvl5pPr marL="1255713" indent="-230188" algn="l" defTabSz="457200" rtl="0" eaLnBrk="1" latinLnBrk="0" hangingPunct="1">
        <a:spcBef>
          <a:spcPct val="20000"/>
        </a:spcBef>
        <a:buFont typeface="Arial"/>
        <a:buChar char="»"/>
        <a:defRPr sz="1400" b="0" i="0" kern="1200">
          <a:solidFill>
            <a:srgbClr val="6C6463"/>
          </a:solidFill>
          <a:latin typeface="Gill Sans MT"/>
          <a:ea typeface="+mn-ea"/>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5" Type="http://schemas.openxmlformats.org/officeDocument/2006/relationships/hyperlink" Target="https://es.wikipedia.org/wiki/Problema_de_los_puentes_de_K&#246;nigsberg" TargetMode="Externa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es.wikipedia.org/wiki/Problema_de_los_puentes_de_K&#246;nigsberg"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1BA539-F274-2B4B-86AE-1075446542B5}"/>
              </a:ext>
            </a:extLst>
          </p:cNvPr>
          <p:cNvSpPr>
            <a:spLocks noGrp="1"/>
          </p:cNvSpPr>
          <p:nvPr>
            <p:ph type="dt" sz="half" idx="2"/>
          </p:nvPr>
        </p:nvSpPr>
        <p:spPr/>
        <p:txBody>
          <a:bodyPr/>
          <a:lstStyle/>
          <a:p>
            <a:fld id="{EB2C8F94-9D67-854F-8417-3B884156945E}" type="datetime1">
              <a:rPr lang="en-US" smtClean="0"/>
              <a:pPr/>
              <a:t>4/30/25</a:t>
            </a:fld>
            <a:endParaRPr lang="en-US" dirty="0"/>
          </a:p>
        </p:txBody>
      </p:sp>
      <p:sp>
        <p:nvSpPr>
          <p:cNvPr id="3" name="Footer Placeholder 2">
            <a:extLst>
              <a:ext uri="{FF2B5EF4-FFF2-40B4-BE49-F238E27FC236}">
                <a16:creationId xmlns:a16="http://schemas.microsoft.com/office/drawing/2014/main" id="{E3F5EBE4-AD47-9543-97FD-1BF79FEF66F1}"/>
              </a:ext>
            </a:extLst>
          </p:cNvPr>
          <p:cNvSpPr>
            <a:spLocks noGrp="1"/>
          </p:cNvSpPr>
          <p:nvPr>
            <p:ph type="ftr" sz="quarter" idx="3"/>
          </p:nvPr>
        </p:nvSpPr>
        <p:spPr/>
        <p:txBody>
          <a:bodyPr/>
          <a:lstStyle/>
          <a:p>
            <a:r>
              <a:rPr lang="en-US" dirty="0"/>
              <a:t>FOOTER GOES HERE</a:t>
            </a:r>
          </a:p>
        </p:txBody>
      </p:sp>
      <p:sp>
        <p:nvSpPr>
          <p:cNvPr id="4" name="Slide Number Placeholder 3">
            <a:extLst>
              <a:ext uri="{FF2B5EF4-FFF2-40B4-BE49-F238E27FC236}">
                <a16:creationId xmlns:a16="http://schemas.microsoft.com/office/drawing/2014/main" id="{49A781A6-3FF3-244A-80FE-7BE7CFF5F55B}"/>
              </a:ext>
            </a:extLst>
          </p:cNvPr>
          <p:cNvSpPr>
            <a:spLocks noGrp="1"/>
          </p:cNvSpPr>
          <p:nvPr>
            <p:ph type="sldNum" sz="quarter" idx="4"/>
          </p:nvPr>
        </p:nvSpPr>
        <p:spPr/>
        <p:txBody>
          <a:bodyPr/>
          <a:lstStyle/>
          <a:p>
            <a:fld id="{42782948-4DBE-204D-AB9E-B65E067054AE}" type="slidenum">
              <a:rPr lang="en-US" smtClean="0"/>
              <a:pPr/>
              <a:t>1</a:t>
            </a:fld>
            <a:endParaRPr lang="en-US" dirty="0"/>
          </a:p>
        </p:txBody>
      </p:sp>
      <p:sp>
        <p:nvSpPr>
          <p:cNvPr id="5" name="Title 4">
            <a:extLst>
              <a:ext uri="{FF2B5EF4-FFF2-40B4-BE49-F238E27FC236}">
                <a16:creationId xmlns:a16="http://schemas.microsoft.com/office/drawing/2014/main" id="{7B603EE4-62D3-B74D-9939-03AE52E81C7F}"/>
              </a:ext>
            </a:extLst>
          </p:cNvPr>
          <p:cNvSpPr>
            <a:spLocks noGrp="1"/>
          </p:cNvSpPr>
          <p:nvPr>
            <p:ph type="ctrTitle"/>
          </p:nvPr>
        </p:nvSpPr>
        <p:spPr/>
        <p:txBody>
          <a:bodyPr/>
          <a:lstStyle/>
          <a:p>
            <a:r>
              <a:rPr lang="es-MX" dirty="0"/>
              <a:t>Graph Analysis</a:t>
            </a:r>
            <a:br>
              <a:rPr lang="es-MX" dirty="0"/>
            </a:br>
            <a:r>
              <a:rPr lang="es-MX" dirty="0"/>
              <a:t>Grafos, Teoría y conceptos</a:t>
            </a:r>
          </a:p>
        </p:txBody>
      </p:sp>
      <p:sp>
        <p:nvSpPr>
          <p:cNvPr id="6" name="Subtitle 5">
            <a:extLst>
              <a:ext uri="{FF2B5EF4-FFF2-40B4-BE49-F238E27FC236}">
                <a16:creationId xmlns:a16="http://schemas.microsoft.com/office/drawing/2014/main" id="{91E5A146-63A3-6B42-A1DA-27BAC9F1D8CB}"/>
              </a:ext>
            </a:extLst>
          </p:cNvPr>
          <p:cNvSpPr>
            <a:spLocks noGrp="1"/>
          </p:cNvSpPr>
          <p:nvPr>
            <p:ph type="subTitle" idx="1"/>
          </p:nvPr>
        </p:nvSpPr>
        <p:spPr/>
        <p:txBody>
          <a:bodyPr/>
          <a:lstStyle/>
          <a:p>
            <a:r>
              <a:rPr lang="es-ES_tradnl" dirty="0"/>
              <a:t>Neftalí Valdez Martínez</a:t>
            </a:r>
          </a:p>
        </p:txBody>
      </p:sp>
      <p:grpSp>
        <p:nvGrpSpPr>
          <p:cNvPr id="31" name="Group 30">
            <a:extLst>
              <a:ext uri="{FF2B5EF4-FFF2-40B4-BE49-F238E27FC236}">
                <a16:creationId xmlns:a16="http://schemas.microsoft.com/office/drawing/2014/main" id="{5E582178-C3D3-FF01-EB8D-CA636AA7C23B}"/>
              </a:ext>
            </a:extLst>
          </p:cNvPr>
          <p:cNvGrpSpPr/>
          <p:nvPr/>
        </p:nvGrpSpPr>
        <p:grpSpPr>
          <a:xfrm>
            <a:off x="5638800" y="2236565"/>
            <a:ext cx="2587888" cy="1878235"/>
            <a:chOff x="5353517" y="3299721"/>
            <a:chExt cx="2587888" cy="1878235"/>
          </a:xfrm>
        </p:grpSpPr>
        <p:sp>
          <p:nvSpPr>
            <p:cNvPr id="32" name="Arc 31">
              <a:extLst>
                <a:ext uri="{FF2B5EF4-FFF2-40B4-BE49-F238E27FC236}">
                  <a16:creationId xmlns:a16="http://schemas.microsoft.com/office/drawing/2014/main" id="{C362F77D-99D9-1450-4DC4-5E7CC535B4FA}"/>
                </a:ext>
              </a:extLst>
            </p:cNvPr>
            <p:cNvSpPr/>
            <p:nvPr/>
          </p:nvSpPr>
          <p:spPr>
            <a:xfrm rot="21025976">
              <a:off x="5353517" y="3810254"/>
              <a:ext cx="1222248" cy="186589"/>
            </a:xfrm>
            <a:prstGeom prst="arc">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Arc 32">
              <a:extLst>
                <a:ext uri="{FF2B5EF4-FFF2-40B4-BE49-F238E27FC236}">
                  <a16:creationId xmlns:a16="http://schemas.microsoft.com/office/drawing/2014/main" id="{AB607782-746F-6A9A-2E89-1EA3362A2EB6}"/>
                </a:ext>
              </a:extLst>
            </p:cNvPr>
            <p:cNvSpPr/>
            <p:nvPr/>
          </p:nvSpPr>
          <p:spPr>
            <a:xfrm rot="21025976">
              <a:off x="5550109" y="3547469"/>
              <a:ext cx="1036282" cy="604268"/>
            </a:xfrm>
            <a:prstGeom prst="arc">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Arc 33">
              <a:extLst>
                <a:ext uri="{FF2B5EF4-FFF2-40B4-BE49-F238E27FC236}">
                  <a16:creationId xmlns:a16="http://schemas.microsoft.com/office/drawing/2014/main" id="{0FAA4B99-FD3A-F5E0-EDBC-464EE9F85127}"/>
                </a:ext>
              </a:extLst>
            </p:cNvPr>
            <p:cNvSpPr/>
            <p:nvPr/>
          </p:nvSpPr>
          <p:spPr>
            <a:xfrm rot="5400000">
              <a:off x="5398222" y="3735365"/>
              <a:ext cx="1199240" cy="836446"/>
            </a:xfrm>
            <a:prstGeom prst="arc">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Arc 34">
              <a:extLst>
                <a:ext uri="{FF2B5EF4-FFF2-40B4-BE49-F238E27FC236}">
                  <a16:creationId xmlns:a16="http://schemas.microsoft.com/office/drawing/2014/main" id="{F06E857F-5DDD-DCED-71F2-C75DB4DFBB02}"/>
                </a:ext>
              </a:extLst>
            </p:cNvPr>
            <p:cNvSpPr/>
            <p:nvPr/>
          </p:nvSpPr>
          <p:spPr>
            <a:xfrm rot="4054064">
              <a:off x="5416773" y="3956186"/>
              <a:ext cx="1199240" cy="836446"/>
            </a:xfrm>
            <a:prstGeom prst="arc">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Arc 35">
              <a:extLst>
                <a:ext uri="{FF2B5EF4-FFF2-40B4-BE49-F238E27FC236}">
                  <a16:creationId xmlns:a16="http://schemas.microsoft.com/office/drawing/2014/main" id="{2D190817-4B88-750E-ACB5-1F503A03EE11}"/>
                </a:ext>
              </a:extLst>
            </p:cNvPr>
            <p:cNvSpPr/>
            <p:nvPr/>
          </p:nvSpPr>
          <p:spPr>
            <a:xfrm rot="2797283">
              <a:off x="5400297" y="4041501"/>
              <a:ext cx="1316048" cy="956861"/>
            </a:xfrm>
            <a:prstGeom prst="arc">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2EE8FA73-E53B-1F4F-A392-EE37BC457694}"/>
                </a:ext>
              </a:extLst>
            </p:cNvPr>
            <p:cNvSpPr/>
            <p:nvPr/>
          </p:nvSpPr>
          <p:spPr>
            <a:xfrm rot="11212362">
              <a:off x="6818310" y="4247549"/>
              <a:ext cx="1057904" cy="259451"/>
            </a:xfrm>
            <a:prstGeom prst="arc">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Arc 37">
              <a:extLst>
                <a:ext uri="{FF2B5EF4-FFF2-40B4-BE49-F238E27FC236}">
                  <a16:creationId xmlns:a16="http://schemas.microsoft.com/office/drawing/2014/main" id="{DC3797CF-592C-9961-0073-973B222EADA1}"/>
                </a:ext>
              </a:extLst>
            </p:cNvPr>
            <p:cNvSpPr/>
            <p:nvPr/>
          </p:nvSpPr>
          <p:spPr>
            <a:xfrm rot="9764492">
              <a:off x="6803216" y="3994479"/>
              <a:ext cx="1138189" cy="262182"/>
            </a:xfrm>
            <a:prstGeom prst="arc">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Arc 38">
              <a:extLst>
                <a:ext uri="{FF2B5EF4-FFF2-40B4-BE49-F238E27FC236}">
                  <a16:creationId xmlns:a16="http://schemas.microsoft.com/office/drawing/2014/main" id="{9A03E3A1-DBEE-C1F7-151F-943D1313224D}"/>
                </a:ext>
              </a:extLst>
            </p:cNvPr>
            <p:cNvSpPr/>
            <p:nvPr/>
          </p:nvSpPr>
          <p:spPr>
            <a:xfrm rot="8575224">
              <a:off x="6773341" y="3840804"/>
              <a:ext cx="1138189" cy="262182"/>
            </a:xfrm>
            <a:prstGeom prst="arc">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47AE3DFF-1479-7205-6B10-E45B1F244BD4}"/>
                </a:ext>
              </a:extLst>
            </p:cNvPr>
            <p:cNvGrpSpPr/>
            <p:nvPr/>
          </p:nvGrpSpPr>
          <p:grpSpPr>
            <a:xfrm>
              <a:off x="5791200" y="3299721"/>
              <a:ext cx="1870917" cy="1861214"/>
              <a:chOff x="5791200" y="3299721"/>
              <a:chExt cx="1870917" cy="1861214"/>
            </a:xfrm>
          </p:grpSpPr>
          <p:sp>
            <p:nvSpPr>
              <p:cNvPr id="41" name="Arc 40">
                <a:extLst>
                  <a:ext uri="{FF2B5EF4-FFF2-40B4-BE49-F238E27FC236}">
                    <a16:creationId xmlns:a16="http://schemas.microsoft.com/office/drawing/2014/main" id="{65D48D2E-8AA5-CD7A-EF8B-E586B8651738}"/>
                  </a:ext>
                </a:extLst>
              </p:cNvPr>
              <p:cNvSpPr/>
              <p:nvPr/>
            </p:nvSpPr>
            <p:spPr>
              <a:xfrm rot="2306511">
                <a:off x="5815220" y="3355308"/>
                <a:ext cx="856792" cy="375984"/>
              </a:xfrm>
              <a:prstGeom prst="arc">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Arc 41">
                <a:extLst>
                  <a:ext uri="{FF2B5EF4-FFF2-40B4-BE49-F238E27FC236}">
                    <a16:creationId xmlns:a16="http://schemas.microsoft.com/office/drawing/2014/main" id="{EB996838-CE1D-DB40-C310-8DCBC307601B}"/>
                  </a:ext>
                </a:extLst>
              </p:cNvPr>
              <p:cNvSpPr/>
              <p:nvPr/>
            </p:nvSpPr>
            <p:spPr>
              <a:xfrm rot="6645295">
                <a:off x="5686792" y="3831289"/>
                <a:ext cx="913850" cy="548177"/>
              </a:xfrm>
              <a:prstGeom prst="arc">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Arc 42">
                <a:extLst>
                  <a:ext uri="{FF2B5EF4-FFF2-40B4-BE49-F238E27FC236}">
                    <a16:creationId xmlns:a16="http://schemas.microsoft.com/office/drawing/2014/main" id="{C247E6BD-3D86-8547-E1A8-B471ED3482F2}"/>
                  </a:ext>
                </a:extLst>
              </p:cNvPr>
              <p:cNvSpPr/>
              <p:nvPr/>
            </p:nvSpPr>
            <p:spPr>
              <a:xfrm rot="12989225">
                <a:off x="6775606" y="4425715"/>
                <a:ext cx="886511" cy="276292"/>
              </a:xfrm>
              <a:prstGeom prst="arc">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Arc 43">
                <a:extLst>
                  <a:ext uri="{FF2B5EF4-FFF2-40B4-BE49-F238E27FC236}">
                    <a16:creationId xmlns:a16="http://schemas.microsoft.com/office/drawing/2014/main" id="{B7E90954-2196-38F4-7C96-165082240657}"/>
                  </a:ext>
                </a:extLst>
              </p:cNvPr>
              <p:cNvSpPr/>
              <p:nvPr/>
            </p:nvSpPr>
            <p:spPr>
              <a:xfrm rot="15025072">
                <a:off x="6540612" y="4579534"/>
                <a:ext cx="886511" cy="276292"/>
              </a:xfrm>
              <a:prstGeom prst="arc">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Arc 44">
                <a:extLst>
                  <a:ext uri="{FF2B5EF4-FFF2-40B4-BE49-F238E27FC236}">
                    <a16:creationId xmlns:a16="http://schemas.microsoft.com/office/drawing/2014/main" id="{CA4DAFB7-246D-1E0F-DF1F-9A2ECDB03B99}"/>
                  </a:ext>
                </a:extLst>
              </p:cNvPr>
              <p:cNvSpPr/>
              <p:nvPr/>
            </p:nvSpPr>
            <p:spPr>
              <a:xfrm rot="19354720">
                <a:off x="6107648" y="4101376"/>
                <a:ext cx="778878" cy="179091"/>
              </a:xfrm>
              <a:prstGeom prst="arc">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Arc 45">
                <a:extLst>
                  <a:ext uri="{FF2B5EF4-FFF2-40B4-BE49-F238E27FC236}">
                    <a16:creationId xmlns:a16="http://schemas.microsoft.com/office/drawing/2014/main" id="{DEA7AB76-6195-895B-6264-A7E4031A01F3}"/>
                  </a:ext>
                </a:extLst>
              </p:cNvPr>
              <p:cNvSpPr/>
              <p:nvPr/>
            </p:nvSpPr>
            <p:spPr>
              <a:xfrm rot="481457">
                <a:off x="6279166" y="3841343"/>
                <a:ext cx="605932" cy="67358"/>
              </a:xfrm>
              <a:prstGeom prst="arc">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Arc 46">
                <a:extLst>
                  <a:ext uri="{FF2B5EF4-FFF2-40B4-BE49-F238E27FC236}">
                    <a16:creationId xmlns:a16="http://schemas.microsoft.com/office/drawing/2014/main" id="{7A4C5624-0497-CF5D-DCAA-CD4E6B5424F9}"/>
                  </a:ext>
                </a:extLst>
              </p:cNvPr>
              <p:cNvSpPr/>
              <p:nvPr/>
            </p:nvSpPr>
            <p:spPr>
              <a:xfrm rot="3849410">
                <a:off x="6481047" y="3841705"/>
                <a:ext cx="573216" cy="261802"/>
              </a:xfrm>
              <a:prstGeom prst="arc">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17CC9A3-B299-4F0D-DCDF-5298F9E18127}"/>
                  </a:ext>
                </a:extLst>
              </p:cNvPr>
              <p:cNvSpPr/>
              <p:nvPr/>
            </p:nvSpPr>
            <p:spPr>
              <a:xfrm>
                <a:off x="6781800" y="38862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2A4855C-220E-285C-9BE4-5097D8774354}"/>
                  </a:ext>
                </a:extLst>
              </p:cNvPr>
              <p:cNvSpPr/>
              <p:nvPr/>
            </p:nvSpPr>
            <p:spPr>
              <a:xfrm>
                <a:off x="6553200" y="3733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233690A4-2A6D-6B60-31F9-9C1AA0FE951B}"/>
                  </a:ext>
                </a:extLst>
              </p:cNvPr>
              <p:cNvSpPr/>
              <p:nvPr/>
            </p:nvSpPr>
            <p:spPr>
              <a:xfrm>
                <a:off x="6324600" y="4038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BF44B87C-FDBB-FD29-6EB6-BF2C9D5C957C}"/>
                  </a:ext>
                </a:extLst>
              </p:cNvPr>
              <p:cNvSpPr/>
              <p:nvPr/>
            </p:nvSpPr>
            <p:spPr>
              <a:xfrm>
                <a:off x="5806495" y="4459223"/>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CCC990ED-CD9C-42E5-0B5F-22B999596161}"/>
                  </a:ext>
                </a:extLst>
              </p:cNvPr>
              <p:cNvSpPr/>
              <p:nvPr/>
            </p:nvSpPr>
            <p:spPr>
              <a:xfrm>
                <a:off x="5903647" y="4705196"/>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FEBD1747-A39F-46F4-FD85-130154A6A192}"/>
                  </a:ext>
                </a:extLst>
              </p:cNvPr>
              <p:cNvSpPr/>
              <p:nvPr/>
            </p:nvSpPr>
            <p:spPr>
              <a:xfrm>
                <a:off x="6110556" y="4836434"/>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0F353E9-A1E9-EC9A-9E74-439F276A6694}"/>
                  </a:ext>
                </a:extLst>
              </p:cNvPr>
              <p:cNvSpPr/>
              <p:nvPr/>
            </p:nvSpPr>
            <p:spPr>
              <a:xfrm>
                <a:off x="6361287" y="4913005"/>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860DBA7C-FAB5-03DB-6D59-67CA2F1EEE71}"/>
                  </a:ext>
                </a:extLst>
              </p:cNvPr>
              <p:cNvSpPr/>
              <p:nvPr/>
            </p:nvSpPr>
            <p:spPr>
              <a:xfrm>
                <a:off x="6837657" y="4723113"/>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95E5A61-9ED7-FE5B-60C3-AA4A4161CCB1}"/>
                  </a:ext>
                </a:extLst>
              </p:cNvPr>
              <p:cNvSpPr/>
              <p:nvPr/>
            </p:nvSpPr>
            <p:spPr>
              <a:xfrm>
                <a:off x="7126080" y="4621984"/>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8AF0D8A8-DAAF-E89E-6B5D-51291F5A4782}"/>
                  </a:ext>
                </a:extLst>
              </p:cNvPr>
              <p:cNvSpPr/>
              <p:nvPr/>
            </p:nvSpPr>
            <p:spPr>
              <a:xfrm>
                <a:off x="7322288" y="44196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2F007805-3261-84D5-F8DC-AF5FD50CC4A3}"/>
                  </a:ext>
                </a:extLst>
              </p:cNvPr>
              <p:cNvSpPr/>
              <p:nvPr/>
            </p:nvSpPr>
            <p:spPr>
              <a:xfrm>
                <a:off x="7379822" y="4169455"/>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A058797C-07D1-F9C5-36DF-45675934B3F3}"/>
                  </a:ext>
                </a:extLst>
              </p:cNvPr>
              <p:cNvSpPr/>
              <p:nvPr/>
            </p:nvSpPr>
            <p:spPr>
              <a:xfrm>
                <a:off x="7372659" y="391931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EFB23659-B4AB-2FA1-0E5B-D98BBD3F4A98}"/>
                  </a:ext>
                </a:extLst>
              </p:cNvPr>
              <p:cNvSpPr/>
              <p:nvPr/>
            </p:nvSpPr>
            <p:spPr>
              <a:xfrm>
                <a:off x="6721144" y="4194048"/>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6DDFB556-D3A7-109B-6B89-2E6B68AF8EF7}"/>
                  </a:ext>
                </a:extLst>
              </p:cNvPr>
              <p:cNvSpPr/>
              <p:nvPr/>
            </p:nvSpPr>
            <p:spPr>
              <a:xfrm>
                <a:off x="5791200" y="373380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C2802967-351E-6A6E-8C2E-7BE365E85758}"/>
                  </a:ext>
                </a:extLst>
              </p:cNvPr>
              <p:cNvSpPr/>
              <p:nvPr/>
            </p:nvSpPr>
            <p:spPr>
              <a:xfrm>
                <a:off x="5867400" y="3468340"/>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3B609540-8061-1D9B-7A85-75B7DA884A06}"/>
                  </a:ext>
                </a:extLst>
              </p:cNvPr>
              <p:cNvSpPr/>
              <p:nvPr/>
            </p:nvSpPr>
            <p:spPr>
              <a:xfrm>
                <a:off x="6242442" y="3299721"/>
                <a:ext cx="152400" cy="1524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sp>
        <p:nvSpPr>
          <p:cNvPr id="7" name="Rectangle 6">
            <a:extLst>
              <a:ext uri="{FF2B5EF4-FFF2-40B4-BE49-F238E27FC236}">
                <a16:creationId xmlns:a16="http://schemas.microsoft.com/office/drawing/2014/main" id="{590095E1-7606-FD51-8DFE-B95337CD6CCD}"/>
              </a:ext>
            </a:extLst>
          </p:cNvPr>
          <p:cNvSpPr/>
          <p:nvPr/>
        </p:nvSpPr>
        <p:spPr>
          <a:xfrm>
            <a:off x="800100" y="685800"/>
            <a:ext cx="2552700" cy="917958"/>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Tree>
    <p:extLst>
      <p:ext uri="{BB962C8B-B14F-4D97-AF65-F5344CB8AC3E}">
        <p14:creationId xmlns:p14="http://schemas.microsoft.com/office/powerpoint/2010/main" val="326276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811487FB-ACF1-2F34-7AE5-81F251C93781}"/>
              </a:ext>
            </a:extLst>
          </p:cNvPr>
          <p:cNvSpPr>
            <a:spLocks noGrp="1"/>
          </p:cNvSpPr>
          <p:nvPr>
            <p:ph idx="1"/>
          </p:nvPr>
        </p:nvSpPr>
        <p:spPr>
          <a:xfrm>
            <a:off x="685800" y="1600200"/>
            <a:ext cx="4038599" cy="4409420"/>
          </a:xfrm>
        </p:spPr>
        <p:txBody>
          <a:bodyPr>
            <a:normAutofit/>
          </a:bodyPr>
          <a:lstStyle/>
          <a:p>
            <a:pPr algn="just"/>
            <a:r>
              <a:rPr lang="es-MX" sz="1800" b="1" dirty="0">
                <a:solidFill>
                  <a:srgbClr val="002664"/>
                </a:solidFill>
                <a:effectLst/>
                <a:latin typeface="Times New Roman" panose="02020603050405020304" pitchFamily="18" charset="0"/>
                <a:ea typeface="Times New Roman" panose="02020603050405020304" pitchFamily="18" charset="0"/>
              </a:rPr>
              <a:t>Sabores de grafos</a:t>
            </a:r>
            <a:endParaRPr lang="es-MX" sz="1800" dirty="0">
              <a:effectLst/>
              <a:latin typeface="Times New Roman" panose="02020603050405020304" pitchFamily="18" charset="0"/>
              <a:ea typeface="Times New Roman" panose="02020603050405020304" pitchFamily="18" charset="0"/>
            </a:endParaRPr>
          </a:p>
          <a:p>
            <a:pPr algn="just"/>
            <a:r>
              <a:rPr lang="es-MX" sz="1800" dirty="0">
                <a:solidFill>
                  <a:srgbClr val="002664"/>
                </a:solidFill>
                <a:latin typeface="Calibri" panose="020F0502020204030204" pitchFamily="34" charset="0"/>
                <a:cs typeface="Times New Roman" panose="02020603050405020304" pitchFamily="18" charset="0"/>
              </a:rPr>
              <a:t>Conectados vs desconectados.</a:t>
            </a:r>
          </a:p>
          <a:p>
            <a:pPr algn="just"/>
            <a:r>
              <a:rPr lang="es-MX" sz="1800" dirty="0">
                <a:solidFill>
                  <a:srgbClr val="002664"/>
                </a:solidFill>
                <a:latin typeface="Calibri" panose="020F0502020204030204" pitchFamily="34" charset="0"/>
                <a:cs typeface="Times New Roman" panose="02020603050405020304" pitchFamily="18" charset="0"/>
              </a:rPr>
              <a:t>Un grafo está conectado si todos los nodos tienen al menos una conexión entre si.</a:t>
            </a:r>
          </a:p>
          <a:p>
            <a:pPr algn="just"/>
            <a:r>
              <a:rPr lang="es-MX" sz="1800" dirty="0">
                <a:solidFill>
                  <a:srgbClr val="002664"/>
                </a:solidFill>
                <a:latin typeface="Calibri" panose="020F0502020204030204" pitchFamily="34" charset="0"/>
                <a:cs typeface="Times New Roman" panose="02020603050405020304" pitchFamily="18" charset="0"/>
              </a:rPr>
              <a:t>Si tenemos islas en el grafos, están desconectados.</a:t>
            </a:r>
          </a:p>
        </p:txBody>
      </p:sp>
      <p:sp>
        <p:nvSpPr>
          <p:cNvPr id="3" name="Marcador de fecha 2">
            <a:extLst>
              <a:ext uri="{FF2B5EF4-FFF2-40B4-BE49-F238E27FC236}">
                <a16:creationId xmlns:a16="http://schemas.microsoft.com/office/drawing/2014/main" id="{773713A7-FBEC-9BE2-3802-9222DD26E222}"/>
              </a:ext>
            </a:extLst>
          </p:cNvPr>
          <p:cNvSpPr>
            <a:spLocks noGrp="1"/>
          </p:cNvSpPr>
          <p:nvPr>
            <p:ph type="dt" sz="half" idx="2"/>
          </p:nvPr>
        </p:nvSpPr>
        <p:spPr/>
        <p:txBody>
          <a:bodyPr/>
          <a:lstStyle/>
          <a:p>
            <a:fld id="{414FB1AD-D69E-B741-965A-0BAE826C2FA6}" type="datetime1">
              <a:rPr lang="en-US" smtClean="0"/>
              <a:pPr/>
              <a:t>4/30/25</a:t>
            </a:fld>
            <a:endParaRPr lang="en-US"/>
          </a:p>
        </p:txBody>
      </p:sp>
      <p:sp>
        <p:nvSpPr>
          <p:cNvPr id="4" name="Marcador de pie de página 3">
            <a:extLst>
              <a:ext uri="{FF2B5EF4-FFF2-40B4-BE49-F238E27FC236}">
                <a16:creationId xmlns:a16="http://schemas.microsoft.com/office/drawing/2014/main" id="{3F97D708-3EC6-B69B-542B-C72652E22EB7}"/>
              </a:ext>
            </a:extLst>
          </p:cNvPr>
          <p:cNvSpPr>
            <a:spLocks noGrp="1"/>
          </p:cNvSpPr>
          <p:nvPr>
            <p:ph type="ftr" sz="quarter" idx="3"/>
          </p:nvPr>
        </p:nvSpPr>
        <p:spPr/>
        <p:txBody>
          <a:bodyPr/>
          <a:lstStyle/>
          <a:p>
            <a:r>
              <a:rPr lang="en-US"/>
              <a:t>FOOTER GOES HERE</a:t>
            </a:r>
          </a:p>
        </p:txBody>
      </p:sp>
      <p:sp>
        <p:nvSpPr>
          <p:cNvPr id="5" name="Marcador de número de diapositiva 4">
            <a:extLst>
              <a:ext uri="{FF2B5EF4-FFF2-40B4-BE49-F238E27FC236}">
                <a16:creationId xmlns:a16="http://schemas.microsoft.com/office/drawing/2014/main" id="{F4011450-5922-C5AE-D44E-83977AE4B33C}"/>
              </a:ext>
            </a:extLst>
          </p:cNvPr>
          <p:cNvSpPr>
            <a:spLocks noGrp="1"/>
          </p:cNvSpPr>
          <p:nvPr>
            <p:ph type="sldNum" sz="quarter" idx="4"/>
          </p:nvPr>
        </p:nvSpPr>
        <p:spPr/>
        <p:txBody>
          <a:bodyPr/>
          <a:lstStyle/>
          <a:p>
            <a:fld id="{42782948-4DBE-204D-AB9E-B65E067054AE}" type="slidenum">
              <a:rPr lang="en-US" smtClean="0"/>
              <a:pPr/>
              <a:t>10</a:t>
            </a:fld>
            <a:endParaRPr lang="en-US"/>
          </a:p>
        </p:txBody>
      </p:sp>
      <p:sp>
        <p:nvSpPr>
          <p:cNvPr id="6" name="Título 5">
            <a:extLst>
              <a:ext uri="{FF2B5EF4-FFF2-40B4-BE49-F238E27FC236}">
                <a16:creationId xmlns:a16="http://schemas.microsoft.com/office/drawing/2014/main" id="{846E25FC-AB4D-9E92-EA21-CEDCF2ECE7D0}"/>
              </a:ext>
            </a:extLst>
          </p:cNvPr>
          <p:cNvSpPr>
            <a:spLocks noGrp="1"/>
          </p:cNvSpPr>
          <p:nvPr>
            <p:ph type="title"/>
          </p:nvPr>
        </p:nvSpPr>
        <p:spPr>
          <a:xfrm>
            <a:off x="686104" y="848380"/>
            <a:ext cx="7772400" cy="523220"/>
          </a:xfrm>
        </p:spPr>
        <p:txBody>
          <a:bodyPr/>
          <a:lstStyle/>
          <a:p>
            <a:r>
              <a:rPr lang="es-MX" dirty="0"/>
              <a:t>Terminología</a:t>
            </a:r>
          </a:p>
        </p:txBody>
      </p:sp>
      <p:sp>
        <p:nvSpPr>
          <p:cNvPr id="7" name="Oval 6">
            <a:extLst>
              <a:ext uri="{FF2B5EF4-FFF2-40B4-BE49-F238E27FC236}">
                <a16:creationId xmlns:a16="http://schemas.microsoft.com/office/drawing/2014/main" id="{09C93336-5615-D260-A088-92067D1CFD3C}"/>
              </a:ext>
            </a:extLst>
          </p:cNvPr>
          <p:cNvSpPr/>
          <p:nvPr/>
        </p:nvSpPr>
        <p:spPr>
          <a:xfrm>
            <a:off x="6324600" y="388620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A</a:t>
            </a:r>
          </a:p>
        </p:txBody>
      </p:sp>
      <p:sp>
        <p:nvSpPr>
          <p:cNvPr id="8" name="Oval 7">
            <a:extLst>
              <a:ext uri="{FF2B5EF4-FFF2-40B4-BE49-F238E27FC236}">
                <a16:creationId xmlns:a16="http://schemas.microsoft.com/office/drawing/2014/main" id="{1E84290E-CA8A-FABE-3E75-4FC8FCA27402}"/>
              </a:ext>
            </a:extLst>
          </p:cNvPr>
          <p:cNvSpPr/>
          <p:nvPr/>
        </p:nvSpPr>
        <p:spPr>
          <a:xfrm>
            <a:off x="6324600" y="4676894"/>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C</a:t>
            </a:r>
          </a:p>
        </p:txBody>
      </p:sp>
      <p:sp>
        <p:nvSpPr>
          <p:cNvPr id="9" name="Oval 8">
            <a:extLst>
              <a:ext uri="{FF2B5EF4-FFF2-40B4-BE49-F238E27FC236}">
                <a16:creationId xmlns:a16="http://schemas.microsoft.com/office/drawing/2014/main" id="{1434E0E2-9579-0FFB-F896-2A39CB04E637}"/>
              </a:ext>
            </a:extLst>
          </p:cNvPr>
          <p:cNvSpPr/>
          <p:nvPr/>
        </p:nvSpPr>
        <p:spPr>
          <a:xfrm>
            <a:off x="7248144" y="388620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B</a:t>
            </a:r>
          </a:p>
        </p:txBody>
      </p:sp>
      <p:sp>
        <p:nvSpPr>
          <p:cNvPr id="10" name="Oval 9">
            <a:extLst>
              <a:ext uri="{FF2B5EF4-FFF2-40B4-BE49-F238E27FC236}">
                <a16:creationId xmlns:a16="http://schemas.microsoft.com/office/drawing/2014/main" id="{3FFC02D2-2877-A8DB-3F24-2B1AD719535E}"/>
              </a:ext>
            </a:extLst>
          </p:cNvPr>
          <p:cNvSpPr/>
          <p:nvPr/>
        </p:nvSpPr>
        <p:spPr>
          <a:xfrm>
            <a:off x="6876288" y="4695706"/>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D</a:t>
            </a:r>
          </a:p>
        </p:txBody>
      </p:sp>
      <p:sp>
        <p:nvSpPr>
          <p:cNvPr id="11" name="Oval 10">
            <a:extLst>
              <a:ext uri="{FF2B5EF4-FFF2-40B4-BE49-F238E27FC236}">
                <a16:creationId xmlns:a16="http://schemas.microsoft.com/office/drawing/2014/main" id="{3FE74D20-0B25-01F3-291E-ACFAE39D4390}"/>
              </a:ext>
            </a:extLst>
          </p:cNvPr>
          <p:cNvSpPr/>
          <p:nvPr/>
        </p:nvSpPr>
        <p:spPr>
          <a:xfrm>
            <a:off x="6876288" y="548640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F</a:t>
            </a:r>
          </a:p>
        </p:txBody>
      </p:sp>
      <p:sp>
        <p:nvSpPr>
          <p:cNvPr id="12" name="Oval 11">
            <a:extLst>
              <a:ext uri="{FF2B5EF4-FFF2-40B4-BE49-F238E27FC236}">
                <a16:creationId xmlns:a16="http://schemas.microsoft.com/office/drawing/2014/main" id="{295C6F67-A5F2-611A-B812-C360094B91B6}"/>
              </a:ext>
            </a:extLst>
          </p:cNvPr>
          <p:cNvSpPr/>
          <p:nvPr/>
        </p:nvSpPr>
        <p:spPr>
          <a:xfrm>
            <a:off x="7431024" y="5061466"/>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E</a:t>
            </a:r>
          </a:p>
        </p:txBody>
      </p:sp>
      <p:cxnSp>
        <p:nvCxnSpPr>
          <p:cNvPr id="14" name="Straight Connector 13">
            <a:extLst>
              <a:ext uri="{FF2B5EF4-FFF2-40B4-BE49-F238E27FC236}">
                <a16:creationId xmlns:a16="http://schemas.microsoft.com/office/drawing/2014/main" id="{D2BB26B7-6A42-AE5B-41A3-86ECF1E74A16}"/>
              </a:ext>
            </a:extLst>
          </p:cNvPr>
          <p:cNvCxnSpPr>
            <a:stCxn id="7" idx="6"/>
            <a:endCxn id="9" idx="2"/>
          </p:cNvCxnSpPr>
          <p:nvPr/>
        </p:nvCxnSpPr>
        <p:spPr>
          <a:xfrm>
            <a:off x="6690360" y="4069080"/>
            <a:ext cx="5577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7A96BF0-868E-6A07-9620-F1517E5DD821}"/>
              </a:ext>
            </a:extLst>
          </p:cNvPr>
          <p:cNvCxnSpPr>
            <a:cxnSpLocks/>
            <a:stCxn id="7" idx="4"/>
            <a:endCxn id="8" idx="0"/>
          </p:cNvCxnSpPr>
          <p:nvPr/>
        </p:nvCxnSpPr>
        <p:spPr>
          <a:xfrm>
            <a:off x="6507480" y="4251960"/>
            <a:ext cx="0" cy="424934"/>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8B7DD6EB-1C6F-4812-F5F7-CC17ADFDBD07}"/>
              </a:ext>
            </a:extLst>
          </p:cNvPr>
          <p:cNvCxnSpPr>
            <a:cxnSpLocks/>
            <a:stCxn id="10" idx="4"/>
            <a:endCxn id="11" idx="0"/>
          </p:cNvCxnSpPr>
          <p:nvPr/>
        </p:nvCxnSpPr>
        <p:spPr>
          <a:xfrm>
            <a:off x="7059168" y="5061466"/>
            <a:ext cx="0" cy="424934"/>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EA983757-9237-37AC-E7FE-4A599B7EDFD6}"/>
              </a:ext>
            </a:extLst>
          </p:cNvPr>
          <p:cNvCxnSpPr>
            <a:cxnSpLocks/>
            <a:stCxn id="10" idx="5"/>
            <a:endCxn id="12" idx="1"/>
          </p:cNvCxnSpPr>
          <p:nvPr/>
        </p:nvCxnSpPr>
        <p:spPr>
          <a:xfrm>
            <a:off x="7188484" y="5007902"/>
            <a:ext cx="296104" cy="107128"/>
          </a:xfrm>
          <a:prstGeom prst="line">
            <a:avLst/>
          </a:prstGeom>
        </p:spPr>
        <p:style>
          <a:lnRef idx="2">
            <a:schemeClr val="accent1"/>
          </a:lnRef>
          <a:fillRef idx="0">
            <a:schemeClr val="accent1"/>
          </a:fillRef>
          <a:effectRef idx="1">
            <a:schemeClr val="accent1"/>
          </a:effectRef>
          <a:fontRef idx="minor">
            <a:schemeClr val="tx1"/>
          </a:fontRef>
        </p:style>
      </p:cxnSp>
      <p:sp>
        <p:nvSpPr>
          <p:cNvPr id="27" name="Oval 26">
            <a:extLst>
              <a:ext uri="{FF2B5EF4-FFF2-40B4-BE49-F238E27FC236}">
                <a16:creationId xmlns:a16="http://schemas.microsoft.com/office/drawing/2014/main" id="{B2A5DDF2-4B3B-2466-55AF-B90D3E6B9503}"/>
              </a:ext>
            </a:extLst>
          </p:cNvPr>
          <p:cNvSpPr/>
          <p:nvPr/>
        </p:nvSpPr>
        <p:spPr>
          <a:xfrm>
            <a:off x="6271036" y="146369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A</a:t>
            </a:r>
          </a:p>
        </p:txBody>
      </p:sp>
      <p:sp>
        <p:nvSpPr>
          <p:cNvPr id="28" name="Oval 27">
            <a:extLst>
              <a:ext uri="{FF2B5EF4-FFF2-40B4-BE49-F238E27FC236}">
                <a16:creationId xmlns:a16="http://schemas.microsoft.com/office/drawing/2014/main" id="{FB3BC80A-02E8-A6FF-7E27-A4C8AA94627B}"/>
              </a:ext>
            </a:extLst>
          </p:cNvPr>
          <p:cNvSpPr/>
          <p:nvPr/>
        </p:nvSpPr>
        <p:spPr>
          <a:xfrm>
            <a:off x="6271036" y="2254384"/>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C</a:t>
            </a:r>
          </a:p>
        </p:txBody>
      </p:sp>
      <p:sp>
        <p:nvSpPr>
          <p:cNvPr id="29" name="Oval 28">
            <a:extLst>
              <a:ext uri="{FF2B5EF4-FFF2-40B4-BE49-F238E27FC236}">
                <a16:creationId xmlns:a16="http://schemas.microsoft.com/office/drawing/2014/main" id="{EB168AD8-82D3-C6FB-EA03-29CDC7CB4AC1}"/>
              </a:ext>
            </a:extLst>
          </p:cNvPr>
          <p:cNvSpPr/>
          <p:nvPr/>
        </p:nvSpPr>
        <p:spPr>
          <a:xfrm>
            <a:off x="7194580" y="146369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B</a:t>
            </a:r>
          </a:p>
        </p:txBody>
      </p:sp>
      <p:sp>
        <p:nvSpPr>
          <p:cNvPr id="30" name="Oval 29">
            <a:extLst>
              <a:ext uri="{FF2B5EF4-FFF2-40B4-BE49-F238E27FC236}">
                <a16:creationId xmlns:a16="http://schemas.microsoft.com/office/drawing/2014/main" id="{9508831D-DBEB-FDE0-BB38-CB53CE5C66B4}"/>
              </a:ext>
            </a:extLst>
          </p:cNvPr>
          <p:cNvSpPr/>
          <p:nvPr/>
        </p:nvSpPr>
        <p:spPr>
          <a:xfrm>
            <a:off x="6822724" y="2273196"/>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D</a:t>
            </a:r>
          </a:p>
        </p:txBody>
      </p:sp>
      <p:sp>
        <p:nvSpPr>
          <p:cNvPr id="31" name="Oval 30">
            <a:extLst>
              <a:ext uri="{FF2B5EF4-FFF2-40B4-BE49-F238E27FC236}">
                <a16:creationId xmlns:a16="http://schemas.microsoft.com/office/drawing/2014/main" id="{CCB5DDB2-54AB-0F52-CEC3-56C827C41B6B}"/>
              </a:ext>
            </a:extLst>
          </p:cNvPr>
          <p:cNvSpPr/>
          <p:nvPr/>
        </p:nvSpPr>
        <p:spPr>
          <a:xfrm>
            <a:off x="6822724" y="306389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F</a:t>
            </a:r>
          </a:p>
        </p:txBody>
      </p:sp>
      <p:sp>
        <p:nvSpPr>
          <p:cNvPr id="32" name="Oval 31">
            <a:extLst>
              <a:ext uri="{FF2B5EF4-FFF2-40B4-BE49-F238E27FC236}">
                <a16:creationId xmlns:a16="http://schemas.microsoft.com/office/drawing/2014/main" id="{63A4D38D-22FC-9EB8-0D5A-A27425EFE182}"/>
              </a:ext>
            </a:extLst>
          </p:cNvPr>
          <p:cNvSpPr/>
          <p:nvPr/>
        </p:nvSpPr>
        <p:spPr>
          <a:xfrm>
            <a:off x="7377460" y="2638956"/>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E</a:t>
            </a:r>
          </a:p>
        </p:txBody>
      </p:sp>
      <p:cxnSp>
        <p:nvCxnSpPr>
          <p:cNvPr id="33" name="Straight Connector 32">
            <a:extLst>
              <a:ext uri="{FF2B5EF4-FFF2-40B4-BE49-F238E27FC236}">
                <a16:creationId xmlns:a16="http://schemas.microsoft.com/office/drawing/2014/main" id="{01C063C3-FE9C-41FB-90F0-4193A4479E5D}"/>
              </a:ext>
            </a:extLst>
          </p:cNvPr>
          <p:cNvCxnSpPr>
            <a:stCxn id="27" idx="6"/>
            <a:endCxn id="29" idx="2"/>
          </p:cNvCxnSpPr>
          <p:nvPr/>
        </p:nvCxnSpPr>
        <p:spPr>
          <a:xfrm>
            <a:off x="6636796" y="1646570"/>
            <a:ext cx="5577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A7F9C04A-1B62-7C2B-FF06-36D9ED039846}"/>
              </a:ext>
            </a:extLst>
          </p:cNvPr>
          <p:cNvCxnSpPr>
            <a:cxnSpLocks/>
            <a:stCxn id="27" idx="4"/>
            <a:endCxn id="28" idx="0"/>
          </p:cNvCxnSpPr>
          <p:nvPr/>
        </p:nvCxnSpPr>
        <p:spPr>
          <a:xfrm>
            <a:off x="6453916" y="1829450"/>
            <a:ext cx="0" cy="4249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B4DDCB56-7C1E-29AC-64E8-F690F4A4BAB1}"/>
              </a:ext>
            </a:extLst>
          </p:cNvPr>
          <p:cNvCxnSpPr>
            <a:cxnSpLocks/>
            <a:stCxn id="27" idx="5"/>
            <a:endCxn id="30" idx="1"/>
          </p:cNvCxnSpPr>
          <p:nvPr/>
        </p:nvCxnSpPr>
        <p:spPr>
          <a:xfrm>
            <a:off x="6583232" y="1775886"/>
            <a:ext cx="293056" cy="55087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5BAFBDC8-54B2-9C50-5810-20B5E995C34D}"/>
              </a:ext>
            </a:extLst>
          </p:cNvPr>
          <p:cNvCxnSpPr>
            <a:cxnSpLocks/>
            <a:stCxn id="30" idx="4"/>
            <a:endCxn id="31" idx="0"/>
          </p:cNvCxnSpPr>
          <p:nvPr/>
        </p:nvCxnSpPr>
        <p:spPr>
          <a:xfrm>
            <a:off x="7005604" y="2638956"/>
            <a:ext cx="0" cy="424934"/>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8C93CD99-1CF9-9ED9-CF31-CA2AA7AF790E}"/>
              </a:ext>
            </a:extLst>
          </p:cNvPr>
          <p:cNvCxnSpPr>
            <a:cxnSpLocks/>
            <a:stCxn id="30" idx="5"/>
            <a:endCxn id="32" idx="1"/>
          </p:cNvCxnSpPr>
          <p:nvPr/>
        </p:nvCxnSpPr>
        <p:spPr>
          <a:xfrm>
            <a:off x="7134920" y="2585392"/>
            <a:ext cx="296104" cy="10712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8536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811487FB-ACF1-2F34-7AE5-81F251C93781}"/>
              </a:ext>
            </a:extLst>
          </p:cNvPr>
          <p:cNvSpPr>
            <a:spLocks noGrp="1"/>
          </p:cNvSpPr>
          <p:nvPr>
            <p:ph idx="1"/>
          </p:nvPr>
        </p:nvSpPr>
        <p:spPr>
          <a:xfrm>
            <a:off x="685801" y="1600200"/>
            <a:ext cx="4038599" cy="4409420"/>
          </a:xfrm>
        </p:spPr>
        <p:txBody>
          <a:bodyPr>
            <a:normAutofit/>
          </a:bodyPr>
          <a:lstStyle/>
          <a:p>
            <a:pPr algn="just"/>
            <a:r>
              <a:rPr lang="es-MX" sz="1800" b="1" dirty="0">
                <a:solidFill>
                  <a:srgbClr val="002664"/>
                </a:solidFill>
                <a:effectLst/>
                <a:latin typeface="Times New Roman" panose="02020603050405020304" pitchFamily="18" charset="0"/>
                <a:ea typeface="Times New Roman" panose="02020603050405020304" pitchFamily="18" charset="0"/>
              </a:rPr>
              <a:t>Sabores de grafos</a:t>
            </a:r>
            <a:endParaRPr lang="es-MX" sz="1800" dirty="0">
              <a:effectLst/>
              <a:latin typeface="Times New Roman" panose="02020603050405020304" pitchFamily="18" charset="0"/>
              <a:ea typeface="Times New Roman" panose="02020603050405020304" pitchFamily="18" charset="0"/>
            </a:endParaRPr>
          </a:p>
          <a:p>
            <a:pPr algn="just"/>
            <a:r>
              <a:rPr lang="es-MX" sz="1800" dirty="0">
                <a:solidFill>
                  <a:srgbClr val="002664"/>
                </a:solidFill>
                <a:latin typeface="Calibri" panose="020F0502020204030204" pitchFamily="34" charset="0"/>
                <a:cs typeface="Times New Roman" panose="02020603050405020304" pitchFamily="18" charset="0"/>
              </a:rPr>
              <a:t>Con pesos vs sin pesos.</a:t>
            </a:r>
          </a:p>
          <a:p>
            <a:pPr algn="just"/>
            <a:r>
              <a:rPr lang="es-MX" sz="1800" dirty="0">
                <a:solidFill>
                  <a:srgbClr val="002664"/>
                </a:solidFill>
                <a:latin typeface="Calibri" panose="020F0502020204030204" pitchFamily="34" charset="0"/>
                <a:cs typeface="Times New Roman" panose="02020603050405020304" pitchFamily="18" charset="0"/>
              </a:rPr>
              <a:t>Los grafo con pesos tienen valores asignados a sus nodos o relaciones.</a:t>
            </a:r>
          </a:p>
          <a:p>
            <a:pPr algn="just"/>
            <a:r>
              <a:rPr lang="es-MX" sz="1800" dirty="0">
                <a:solidFill>
                  <a:srgbClr val="002664"/>
                </a:solidFill>
                <a:latin typeface="Calibri" panose="020F0502020204030204" pitchFamily="34" charset="0"/>
                <a:cs typeface="Times New Roman" panose="02020603050405020304" pitchFamily="18" charset="0"/>
              </a:rPr>
              <a:t>Si no existen valores asociados se dice que no tienen pesos.</a:t>
            </a:r>
          </a:p>
          <a:p>
            <a:pPr algn="just"/>
            <a:r>
              <a:rPr lang="es-MX" sz="1800" dirty="0">
                <a:solidFill>
                  <a:srgbClr val="002664"/>
                </a:solidFill>
                <a:latin typeface="Calibri" panose="020F0502020204030204" pitchFamily="34" charset="0"/>
                <a:cs typeface="Times New Roman" panose="02020603050405020304" pitchFamily="18" charset="0"/>
              </a:rPr>
              <a:t>Ejemplo de pesos: la ruta más corta.</a:t>
            </a:r>
          </a:p>
        </p:txBody>
      </p:sp>
      <p:sp>
        <p:nvSpPr>
          <p:cNvPr id="3" name="Marcador de fecha 2">
            <a:extLst>
              <a:ext uri="{FF2B5EF4-FFF2-40B4-BE49-F238E27FC236}">
                <a16:creationId xmlns:a16="http://schemas.microsoft.com/office/drawing/2014/main" id="{773713A7-FBEC-9BE2-3802-9222DD26E222}"/>
              </a:ext>
            </a:extLst>
          </p:cNvPr>
          <p:cNvSpPr>
            <a:spLocks noGrp="1"/>
          </p:cNvSpPr>
          <p:nvPr>
            <p:ph type="dt" sz="half" idx="2"/>
          </p:nvPr>
        </p:nvSpPr>
        <p:spPr/>
        <p:txBody>
          <a:bodyPr/>
          <a:lstStyle/>
          <a:p>
            <a:fld id="{414FB1AD-D69E-B741-965A-0BAE826C2FA6}" type="datetime1">
              <a:rPr lang="en-US" smtClean="0"/>
              <a:pPr/>
              <a:t>4/30/25</a:t>
            </a:fld>
            <a:endParaRPr lang="en-US"/>
          </a:p>
        </p:txBody>
      </p:sp>
      <p:sp>
        <p:nvSpPr>
          <p:cNvPr id="4" name="Marcador de pie de página 3">
            <a:extLst>
              <a:ext uri="{FF2B5EF4-FFF2-40B4-BE49-F238E27FC236}">
                <a16:creationId xmlns:a16="http://schemas.microsoft.com/office/drawing/2014/main" id="{3F97D708-3EC6-B69B-542B-C72652E22EB7}"/>
              </a:ext>
            </a:extLst>
          </p:cNvPr>
          <p:cNvSpPr>
            <a:spLocks noGrp="1"/>
          </p:cNvSpPr>
          <p:nvPr>
            <p:ph type="ftr" sz="quarter" idx="3"/>
          </p:nvPr>
        </p:nvSpPr>
        <p:spPr/>
        <p:txBody>
          <a:bodyPr/>
          <a:lstStyle/>
          <a:p>
            <a:r>
              <a:rPr lang="en-US"/>
              <a:t>FOOTER GOES HERE</a:t>
            </a:r>
          </a:p>
        </p:txBody>
      </p:sp>
      <p:sp>
        <p:nvSpPr>
          <p:cNvPr id="5" name="Marcador de número de diapositiva 4">
            <a:extLst>
              <a:ext uri="{FF2B5EF4-FFF2-40B4-BE49-F238E27FC236}">
                <a16:creationId xmlns:a16="http://schemas.microsoft.com/office/drawing/2014/main" id="{F4011450-5922-C5AE-D44E-83977AE4B33C}"/>
              </a:ext>
            </a:extLst>
          </p:cNvPr>
          <p:cNvSpPr>
            <a:spLocks noGrp="1"/>
          </p:cNvSpPr>
          <p:nvPr>
            <p:ph type="sldNum" sz="quarter" idx="4"/>
          </p:nvPr>
        </p:nvSpPr>
        <p:spPr/>
        <p:txBody>
          <a:bodyPr/>
          <a:lstStyle/>
          <a:p>
            <a:fld id="{42782948-4DBE-204D-AB9E-B65E067054AE}" type="slidenum">
              <a:rPr lang="en-US" smtClean="0"/>
              <a:pPr/>
              <a:t>11</a:t>
            </a:fld>
            <a:endParaRPr lang="en-US"/>
          </a:p>
        </p:txBody>
      </p:sp>
      <p:sp>
        <p:nvSpPr>
          <p:cNvPr id="6" name="Título 5">
            <a:extLst>
              <a:ext uri="{FF2B5EF4-FFF2-40B4-BE49-F238E27FC236}">
                <a16:creationId xmlns:a16="http://schemas.microsoft.com/office/drawing/2014/main" id="{846E25FC-AB4D-9E92-EA21-CEDCF2ECE7D0}"/>
              </a:ext>
            </a:extLst>
          </p:cNvPr>
          <p:cNvSpPr>
            <a:spLocks noGrp="1"/>
          </p:cNvSpPr>
          <p:nvPr>
            <p:ph type="title"/>
          </p:nvPr>
        </p:nvSpPr>
        <p:spPr>
          <a:xfrm>
            <a:off x="686104" y="848380"/>
            <a:ext cx="7772400" cy="523220"/>
          </a:xfrm>
        </p:spPr>
        <p:txBody>
          <a:bodyPr/>
          <a:lstStyle/>
          <a:p>
            <a:r>
              <a:rPr lang="es-MX" dirty="0"/>
              <a:t>Terminología</a:t>
            </a:r>
          </a:p>
        </p:txBody>
      </p:sp>
      <p:sp>
        <p:nvSpPr>
          <p:cNvPr id="7" name="Oval 6">
            <a:extLst>
              <a:ext uri="{FF2B5EF4-FFF2-40B4-BE49-F238E27FC236}">
                <a16:creationId xmlns:a16="http://schemas.microsoft.com/office/drawing/2014/main" id="{9671D917-6259-9A41-C83D-984D21A5A70E}"/>
              </a:ext>
            </a:extLst>
          </p:cNvPr>
          <p:cNvSpPr/>
          <p:nvPr/>
        </p:nvSpPr>
        <p:spPr>
          <a:xfrm>
            <a:off x="6324600" y="388620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A</a:t>
            </a:r>
          </a:p>
        </p:txBody>
      </p:sp>
      <p:sp>
        <p:nvSpPr>
          <p:cNvPr id="8" name="Oval 7">
            <a:extLst>
              <a:ext uri="{FF2B5EF4-FFF2-40B4-BE49-F238E27FC236}">
                <a16:creationId xmlns:a16="http://schemas.microsoft.com/office/drawing/2014/main" id="{802F87FE-8B73-87BC-2F7E-6EDE1BB08C35}"/>
              </a:ext>
            </a:extLst>
          </p:cNvPr>
          <p:cNvSpPr/>
          <p:nvPr/>
        </p:nvSpPr>
        <p:spPr>
          <a:xfrm>
            <a:off x="6324600" y="4676894"/>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C</a:t>
            </a:r>
          </a:p>
        </p:txBody>
      </p:sp>
      <p:sp>
        <p:nvSpPr>
          <p:cNvPr id="9" name="Oval 8">
            <a:extLst>
              <a:ext uri="{FF2B5EF4-FFF2-40B4-BE49-F238E27FC236}">
                <a16:creationId xmlns:a16="http://schemas.microsoft.com/office/drawing/2014/main" id="{1D9A7E0C-1AC8-E8C3-BFD5-7D4BC2EEC356}"/>
              </a:ext>
            </a:extLst>
          </p:cNvPr>
          <p:cNvSpPr/>
          <p:nvPr/>
        </p:nvSpPr>
        <p:spPr>
          <a:xfrm>
            <a:off x="7248144" y="388620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B</a:t>
            </a:r>
          </a:p>
        </p:txBody>
      </p:sp>
      <p:sp>
        <p:nvSpPr>
          <p:cNvPr id="10" name="Oval 9">
            <a:extLst>
              <a:ext uri="{FF2B5EF4-FFF2-40B4-BE49-F238E27FC236}">
                <a16:creationId xmlns:a16="http://schemas.microsoft.com/office/drawing/2014/main" id="{F82A9759-7AF9-8A32-F12C-D11E70325CD1}"/>
              </a:ext>
            </a:extLst>
          </p:cNvPr>
          <p:cNvSpPr/>
          <p:nvPr/>
        </p:nvSpPr>
        <p:spPr>
          <a:xfrm>
            <a:off x="6876288" y="4695706"/>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D</a:t>
            </a:r>
          </a:p>
        </p:txBody>
      </p:sp>
      <p:sp>
        <p:nvSpPr>
          <p:cNvPr id="11" name="Oval 10">
            <a:extLst>
              <a:ext uri="{FF2B5EF4-FFF2-40B4-BE49-F238E27FC236}">
                <a16:creationId xmlns:a16="http://schemas.microsoft.com/office/drawing/2014/main" id="{212F7C6B-1052-C431-4898-3C8A40744785}"/>
              </a:ext>
            </a:extLst>
          </p:cNvPr>
          <p:cNvSpPr/>
          <p:nvPr/>
        </p:nvSpPr>
        <p:spPr>
          <a:xfrm>
            <a:off x="6876288" y="548640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F</a:t>
            </a:r>
          </a:p>
        </p:txBody>
      </p:sp>
      <p:sp>
        <p:nvSpPr>
          <p:cNvPr id="12" name="Oval 11">
            <a:extLst>
              <a:ext uri="{FF2B5EF4-FFF2-40B4-BE49-F238E27FC236}">
                <a16:creationId xmlns:a16="http://schemas.microsoft.com/office/drawing/2014/main" id="{1C0A5DB1-9B51-283E-1CE0-7F94CE2FF6B1}"/>
              </a:ext>
            </a:extLst>
          </p:cNvPr>
          <p:cNvSpPr/>
          <p:nvPr/>
        </p:nvSpPr>
        <p:spPr>
          <a:xfrm>
            <a:off x="7431024" y="5061466"/>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E</a:t>
            </a:r>
          </a:p>
        </p:txBody>
      </p:sp>
      <p:cxnSp>
        <p:nvCxnSpPr>
          <p:cNvPr id="13" name="Straight Connector 12">
            <a:extLst>
              <a:ext uri="{FF2B5EF4-FFF2-40B4-BE49-F238E27FC236}">
                <a16:creationId xmlns:a16="http://schemas.microsoft.com/office/drawing/2014/main" id="{F04E2D99-DE5A-3C7C-5E61-9A4D8EC508C9}"/>
              </a:ext>
            </a:extLst>
          </p:cNvPr>
          <p:cNvCxnSpPr>
            <a:stCxn id="7" idx="6"/>
            <a:endCxn id="9" idx="2"/>
          </p:cNvCxnSpPr>
          <p:nvPr/>
        </p:nvCxnSpPr>
        <p:spPr>
          <a:xfrm>
            <a:off x="6690360" y="4069080"/>
            <a:ext cx="5577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4A9A196-54B5-BAEC-AF05-2CA90CCB1F5D}"/>
              </a:ext>
            </a:extLst>
          </p:cNvPr>
          <p:cNvCxnSpPr>
            <a:cxnSpLocks/>
            <a:stCxn id="7" idx="4"/>
            <a:endCxn id="8" idx="0"/>
          </p:cNvCxnSpPr>
          <p:nvPr/>
        </p:nvCxnSpPr>
        <p:spPr>
          <a:xfrm>
            <a:off x="6507480" y="4251960"/>
            <a:ext cx="0" cy="424934"/>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618BC795-ADD2-1052-57D6-D6B5F8CB5E16}"/>
              </a:ext>
            </a:extLst>
          </p:cNvPr>
          <p:cNvCxnSpPr>
            <a:cxnSpLocks/>
            <a:stCxn id="10" idx="4"/>
            <a:endCxn id="11" idx="0"/>
          </p:cNvCxnSpPr>
          <p:nvPr/>
        </p:nvCxnSpPr>
        <p:spPr>
          <a:xfrm>
            <a:off x="7059168" y="5061466"/>
            <a:ext cx="0" cy="42493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6F85913-AD8F-C9D7-F372-EABED3FFFECD}"/>
              </a:ext>
            </a:extLst>
          </p:cNvPr>
          <p:cNvCxnSpPr>
            <a:cxnSpLocks/>
            <a:stCxn id="10" idx="5"/>
            <a:endCxn id="12" idx="1"/>
          </p:cNvCxnSpPr>
          <p:nvPr/>
        </p:nvCxnSpPr>
        <p:spPr>
          <a:xfrm>
            <a:off x="7188484" y="5007902"/>
            <a:ext cx="296104" cy="107128"/>
          </a:xfrm>
          <a:prstGeom prst="line">
            <a:avLst/>
          </a:prstGeom>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1F191972-38ED-42DF-8263-50B1B3864D6A}"/>
              </a:ext>
            </a:extLst>
          </p:cNvPr>
          <p:cNvSpPr/>
          <p:nvPr/>
        </p:nvSpPr>
        <p:spPr>
          <a:xfrm>
            <a:off x="6271036" y="146369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A</a:t>
            </a:r>
          </a:p>
        </p:txBody>
      </p:sp>
      <p:sp>
        <p:nvSpPr>
          <p:cNvPr id="18" name="Oval 17">
            <a:extLst>
              <a:ext uri="{FF2B5EF4-FFF2-40B4-BE49-F238E27FC236}">
                <a16:creationId xmlns:a16="http://schemas.microsoft.com/office/drawing/2014/main" id="{E0072B20-2935-3242-450B-3FC946DFDF65}"/>
              </a:ext>
            </a:extLst>
          </p:cNvPr>
          <p:cNvSpPr/>
          <p:nvPr/>
        </p:nvSpPr>
        <p:spPr>
          <a:xfrm>
            <a:off x="6271036" y="2254384"/>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C</a:t>
            </a:r>
          </a:p>
        </p:txBody>
      </p:sp>
      <p:sp>
        <p:nvSpPr>
          <p:cNvPr id="19" name="Oval 18">
            <a:extLst>
              <a:ext uri="{FF2B5EF4-FFF2-40B4-BE49-F238E27FC236}">
                <a16:creationId xmlns:a16="http://schemas.microsoft.com/office/drawing/2014/main" id="{0FDE001C-2394-00E0-686B-EB5FAEFEECD9}"/>
              </a:ext>
            </a:extLst>
          </p:cNvPr>
          <p:cNvSpPr/>
          <p:nvPr/>
        </p:nvSpPr>
        <p:spPr>
          <a:xfrm>
            <a:off x="7194580" y="146369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B</a:t>
            </a:r>
          </a:p>
        </p:txBody>
      </p:sp>
      <p:sp>
        <p:nvSpPr>
          <p:cNvPr id="20" name="Oval 19">
            <a:extLst>
              <a:ext uri="{FF2B5EF4-FFF2-40B4-BE49-F238E27FC236}">
                <a16:creationId xmlns:a16="http://schemas.microsoft.com/office/drawing/2014/main" id="{257EF159-9B90-2E6E-1A77-E08A157768B4}"/>
              </a:ext>
            </a:extLst>
          </p:cNvPr>
          <p:cNvSpPr/>
          <p:nvPr/>
        </p:nvSpPr>
        <p:spPr>
          <a:xfrm>
            <a:off x="6822724" y="2273196"/>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D</a:t>
            </a:r>
          </a:p>
        </p:txBody>
      </p:sp>
      <p:sp>
        <p:nvSpPr>
          <p:cNvPr id="21" name="Oval 20">
            <a:extLst>
              <a:ext uri="{FF2B5EF4-FFF2-40B4-BE49-F238E27FC236}">
                <a16:creationId xmlns:a16="http://schemas.microsoft.com/office/drawing/2014/main" id="{4ED67F45-123E-B510-8210-50363F37B2D5}"/>
              </a:ext>
            </a:extLst>
          </p:cNvPr>
          <p:cNvSpPr/>
          <p:nvPr/>
        </p:nvSpPr>
        <p:spPr>
          <a:xfrm>
            <a:off x="6822724" y="306389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F</a:t>
            </a:r>
          </a:p>
        </p:txBody>
      </p:sp>
      <p:sp>
        <p:nvSpPr>
          <p:cNvPr id="22" name="Oval 21">
            <a:extLst>
              <a:ext uri="{FF2B5EF4-FFF2-40B4-BE49-F238E27FC236}">
                <a16:creationId xmlns:a16="http://schemas.microsoft.com/office/drawing/2014/main" id="{8BCDA4A4-2971-CCC3-6FD2-92603E80C997}"/>
              </a:ext>
            </a:extLst>
          </p:cNvPr>
          <p:cNvSpPr/>
          <p:nvPr/>
        </p:nvSpPr>
        <p:spPr>
          <a:xfrm>
            <a:off x="7377460" y="2638956"/>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E</a:t>
            </a:r>
          </a:p>
        </p:txBody>
      </p:sp>
      <p:cxnSp>
        <p:nvCxnSpPr>
          <p:cNvPr id="23" name="Straight Connector 22">
            <a:extLst>
              <a:ext uri="{FF2B5EF4-FFF2-40B4-BE49-F238E27FC236}">
                <a16:creationId xmlns:a16="http://schemas.microsoft.com/office/drawing/2014/main" id="{5C349BD6-BB8F-2261-CD83-47D21C19EB8D}"/>
              </a:ext>
            </a:extLst>
          </p:cNvPr>
          <p:cNvCxnSpPr>
            <a:stCxn id="17" idx="6"/>
            <a:endCxn id="19" idx="2"/>
          </p:cNvCxnSpPr>
          <p:nvPr/>
        </p:nvCxnSpPr>
        <p:spPr>
          <a:xfrm>
            <a:off x="6636796" y="1646570"/>
            <a:ext cx="5577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7099E09-01C5-0665-67A4-F08301F2263E}"/>
              </a:ext>
            </a:extLst>
          </p:cNvPr>
          <p:cNvCxnSpPr>
            <a:cxnSpLocks/>
            <a:stCxn id="17" idx="4"/>
            <a:endCxn id="18" idx="0"/>
          </p:cNvCxnSpPr>
          <p:nvPr/>
        </p:nvCxnSpPr>
        <p:spPr>
          <a:xfrm>
            <a:off x="6453916" y="1829450"/>
            <a:ext cx="0" cy="424934"/>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4424EB8-D62A-0E22-D048-2F905074359F}"/>
              </a:ext>
            </a:extLst>
          </p:cNvPr>
          <p:cNvCxnSpPr>
            <a:cxnSpLocks/>
            <a:stCxn id="17" idx="5"/>
            <a:endCxn id="20" idx="1"/>
          </p:cNvCxnSpPr>
          <p:nvPr/>
        </p:nvCxnSpPr>
        <p:spPr>
          <a:xfrm>
            <a:off x="6583232" y="1775886"/>
            <a:ext cx="293056" cy="5508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7CAD3D8E-EAD6-77C2-3803-0831CD392B61}"/>
              </a:ext>
            </a:extLst>
          </p:cNvPr>
          <p:cNvCxnSpPr>
            <a:cxnSpLocks/>
            <a:stCxn id="20" idx="4"/>
            <a:endCxn id="21" idx="0"/>
          </p:cNvCxnSpPr>
          <p:nvPr/>
        </p:nvCxnSpPr>
        <p:spPr>
          <a:xfrm>
            <a:off x="7005604" y="2638956"/>
            <a:ext cx="0" cy="42493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BD96D749-F589-7CF9-A3B1-89BC0CD4B710}"/>
              </a:ext>
            </a:extLst>
          </p:cNvPr>
          <p:cNvCxnSpPr>
            <a:cxnSpLocks/>
            <a:stCxn id="20" idx="5"/>
            <a:endCxn id="22" idx="1"/>
          </p:cNvCxnSpPr>
          <p:nvPr/>
        </p:nvCxnSpPr>
        <p:spPr>
          <a:xfrm>
            <a:off x="7134920" y="2585392"/>
            <a:ext cx="296104" cy="1071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9BE8EEE8-39CB-F81E-D328-CED7D75C4D5B}"/>
              </a:ext>
            </a:extLst>
          </p:cNvPr>
          <p:cNvCxnSpPr>
            <a:cxnSpLocks/>
            <a:stCxn id="7" idx="5"/>
            <a:endCxn id="10" idx="1"/>
          </p:cNvCxnSpPr>
          <p:nvPr/>
        </p:nvCxnSpPr>
        <p:spPr>
          <a:xfrm>
            <a:off x="6636796" y="4198396"/>
            <a:ext cx="293056" cy="550874"/>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4E9495B2-F8E2-C6B6-FF09-BEF7192CD60D}"/>
              </a:ext>
            </a:extLst>
          </p:cNvPr>
          <p:cNvSpPr txBox="1"/>
          <p:nvPr/>
        </p:nvSpPr>
        <p:spPr>
          <a:xfrm>
            <a:off x="6707939" y="3748311"/>
            <a:ext cx="415498" cy="369332"/>
          </a:xfrm>
          <a:prstGeom prst="rect">
            <a:avLst/>
          </a:prstGeom>
          <a:noFill/>
        </p:spPr>
        <p:txBody>
          <a:bodyPr wrap="none" rtlCol="0">
            <a:spAutoFit/>
          </a:bodyPr>
          <a:lstStyle/>
          <a:p>
            <a:r>
              <a:rPr lang="en-US" dirty="0"/>
              <a:t>20</a:t>
            </a:r>
          </a:p>
        </p:txBody>
      </p:sp>
      <p:sp>
        <p:nvSpPr>
          <p:cNvPr id="32" name="TextBox 31">
            <a:extLst>
              <a:ext uri="{FF2B5EF4-FFF2-40B4-BE49-F238E27FC236}">
                <a16:creationId xmlns:a16="http://schemas.microsoft.com/office/drawing/2014/main" id="{CD696AC9-F4F2-566A-BB9B-32941488D2A6}"/>
              </a:ext>
            </a:extLst>
          </p:cNvPr>
          <p:cNvSpPr txBox="1"/>
          <p:nvPr/>
        </p:nvSpPr>
        <p:spPr>
          <a:xfrm>
            <a:off x="7613904" y="3852211"/>
            <a:ext cx="481222" cy="369332"/>
          </a:xfrm>
          <a:prstGeom prst="rect">
            <a:avLst/>
          </a:prstGeom>
          <a:noFill/>
        </p:spPr>
        <p:txBody>
          <a:bodyPr wrap="none" rtlCol="0">
            <a:spAutoFit/>
          </a:bodyPr>
          <a:lstStyle/>
          <a:p>
            <a:r>
              <a:rPr lang="en-US" dirty="0">
                <a:solidFill>
                  <a:schemeClr val="accent6">
                    <a:lumMod val="40000"/>
                    <a:lumOff val="60000"/>
                  </a:schemeClr>
                </a:solidFill>
              </a:rPr>
              <a:t>B:5</a:t>
            </a:r>
          </a:p>
        </p:txBody>
      </p:sp>
      <p:sp>
        <p:nvSpPr>
          <p:cNvPr id="33" name="TextBox 32">
            <a:extLst>
              <a:ext uri="{FF2B5EF4-FFF2-40B4-BE49-F238E27FC236}">
                <a16:creationId xmlns:a16="http://schemas.microsoft.com/office/drawing/2014/main" id="{592DEE60-0441-F134-F67B-15B292D580BD}"/>
              </a:ext>
            </a:extLst>
          </p:cNvPr>
          <p:cNvSpPr txBox="1"/>
          <p:nvPr/>
        </p:nvSpPr>
        <p:spPr>
          <a:xfrm>
            <a:off x="6740628" y="4192092"/>
            <a:ext cx="300082" cy="369332"/>
          </a:xfrm>
          <a:prstGeom prst="rect">
            <a:avLst/>
          </a:prstGeom>
          <a:noFill/>
        </p:spPr>
        <p:txBody>
          <a:bodyPr wrap="none" rtlCol="0">
            <a:spAutoFit/>
          </a:bodyPr>
          <a:lstStyle/>
          <a:p>
            <a:r>
              <a:rPr lang="en-US" dirty="0"/>
              <a:t>4</a:t>
            </a:r>
          </a:p>
        </p:txBody>
      </p:sp>
      <p:sp>
        <p:nvSpPr>
          <p:cNvPr id="34" name="TextBox 33">
            <a:extLst>
              <a:ext uri="{FF2B5EF4-FFF2-40B4-BE49-F238E27FC236}">
                <a16:creationId xmlns:a16="http://schemas.microsoft.com/office/drawing/2014/main" id="{253C0314-3002-4173-F4D7-90943B3F9FDE}"/>
              </a:ext>
            </a:extLst>
          </p:cNvPr>
          <p:cNvSpPr txBox="1"/>
          <p:nvPr/>
        </p:nvSpPr>
        <p:spPr>
          <a:xfrm>
            <a:off x="7253270" y="4705651"/>
            <a:ext cx="300082" cy="369332"/>
          </a:xfrm>
          <a:prstGeom prst="rect">
            <a:avLst/>
          </a:prstGeom>
          <a:noFill/>
        </p:spPr>
        <p:txBody>
          <a:bodyPr wrap="none" rtlCol="0">
            <a:spAutoFit/>
          </a:bodyPr>
          <a:lstStyle/>
          <a:p>
            <a:r>
              <a:rPr lang="en-US" dirty="0"/>
              <a:t>5</a:t>
            </a:r>
          </a:p>
        </p:txBody>
      </p:sp>
      <p:sp>
        <p:nvSpPr>
          <p:cNvPr id="35" name="TextBox 34">
            <a:extLst>
              <a:ext uri="{FF2B5EF4-FFF2-40B4-BE49-F238E27FC236}">
                <a16:creationId xmlns:a16="http://schemas.microsoft.com/office/drawing/2014/main" id="{728D335E-8C61-7657-1135-F01EB1FFEE08}"/>
              </a:ext>
            </a:extLst>
          </p:cNvPr>
          <p:cNvSpPr txBox="1"/>
          <p:nvPr/>
        </p:nvSpPr>
        <p:spPr>
          <a:xfrm>
            <a:off x="7002095" y="5071411"/>
            <a:ext cx="300082" cy="369332"/>
          </a:xfrm>
          <a:prstGeom prst="rect">
            <a:avLst/>
          </a:prstGeom>
          <a:noFill/>
        </p:spPr>
        <p:txBody>
          <a:bodyPr wrap="none" rtlCol="0">
            <a:spAutoFit/>
          </a:bodyPr>
          <a:lstStyle/>
          <a:p>
            <a:r>
              <a:rPr lang="en-US" dirty="0"/>
              <a:t>2</a:t>
            </a:r>
          </a:p>
        </p:txBody>
      </p:sp>
      <p:sp>
        <p:nvSpPr>
          <p:cNvPr id="36" name="TextBox 35">
            <a:extLst>
              <a:ext uri="{FF2B5EF4-FFF2-40B4-BE49-F238E27FC236}">
                <a16:creationId xmlns:a16="http://schemas.microsoft.com/office/drawing/2014/main" id="{DD6735A2-BA8B-2A4D-4278-1DB6E9DC8702}"/>
              </a:ext>
            </a:extLst>
          </p:cNvPr>
          <p:cNvSpPr txBox="1"/>
          <p:nvPr/>
        </p:nvSpPr>
        <p:spPr>
          <a:xfrm>
            <a:off x="6084530" y="4310124"/>
            <a:ext cx="415498" cy="369332"/>
          </a:xfrm>
          <a:prstGeom prst="rect">
            <a:avLst/>
          </a:prstGeom>
          <a:noFill/>
        </p:spPr>
        <p:txBody>
          <a:bodyPr wrap="none" rtlCol="0">
            <a:spAutoFit/>
          </a:bodyPr>
          <a:lstStyle/>
          <a:p>
            <a:r>
              <a:rPr lang="en-US" dirty="0"/>
              <a:t>10</a:t>
            </a:r>
          </a:p>
        </p:txBody>
      </p:sp>
      <p:sp>
        <p:nvSpPr>
          <p:cNvPr id="38" name="TextBox 37">
            <a:extLst>
              <a:ext uri="{FF2B5EF4-FFF2-40B4-BE49-F238E27FC236}">
                <a16:creationId xmlns:a16="http://schemas.microsoft.com/office/drawing/2014/main" id="{0A5A185E-016B-8C07-525F-781AEC00ECFD}"/>
              </a:ext>
            </a:extLst>
          </p:cNvPr>
          <p:cNvSpPr txBox="1"/>
          <p:nvPr/>
        </p:nvSpPr>
        <p:spPr>
          <a:xfrm>
            <a:off x="5924843" y="3643370"/>
            <a:ext cx="505267" cy="369332"/>
          </a:xfrm>
          <a:prstGeom prst="rect">
            <a:avLst/>
          </a:prstGeom>
          <a:noFill/>
        </p:spPr>
        <p:txBody>
          <a:bodyPr wrap="none" rtlCol="0">
            <a:spAutoFit/>
          </a:bodyPr>
          <a:lstStyle/>
          <a:p>
            <a:r>
              <a:rPr lang="en-US" dirty="0">
                <a:solidFill>
                  <a:schemeClr val="accent6">
                    <a:lumMod val="40000"/>
                    <a:lumOff val="60000"/>
                  </a:schemeClr>
                </a:solidFill>
              </a:rPr>
              <a:t>A:3</a:t>
            </a:r>
          </a:p>
        </p:txBody>
      </p:sp>
      <p:sp>
        <p:nvSpPr>
          <p:cNvPr id="39" name="TextBox 38">
            <a:extLst>
              <a:ext uri="{FF2B5EF4-FFF2-40B4-BE49-F238E27FC236}">
                <a16:creationId xmlns:a16="http://schemas.microsoft.com/office/drawing/2014/main" id="{7B81EEFF-76EF-ECB8-761C-2B0C04E592B5}"/>
              </a:ext>
            </a:extLst>
          </p:cNvPr>
          <p:cNvSpPr txBox="1"/>
          <p:nvPr/>
        </p:nvSpPr>
        <p:spPr>
          <a:xfrm>
            <a:off x="7132320" y="4392692"/>
            <a:ext cx="524503" cy="369332"/>
          </a:xfrm>
          <a:prstGeom prst="rect">
            <a:avLst/>
          </a:prstGeom>
          <a:noFill/>
        </p:spPr>
        <p:txBody>
          <a:bodyPr wrap="none" rtlCol="0">
            <a:spAutoFit/>
          </a:bodyPr>
          <a:lstStyle/>
          <a:p>
            <a:r>
              <a:rPr lang="en-US" dirty="0">
                <a:solidFill>
                  <a:schemeClr val="accent6">
                    <a:lumMod val="40000"/>
                    <a:lumOff val="60000"/>
                  </a:schemeClr>
                </a:solidFill>
              </a:rPr>
              <a:t>D:9</a:t>
            </a:r>
          </a:p>
        </p:txBody>
      </p:sp>
      <p:sp>
        <p:nvSpPr>
          <p:cNvPr id="40" name="TextBox 39">
            <a:extLst>
              <a:ext uri="{FF2B5EF4-FFF2-40B4-BE49-F238E27FC236}">
                <a16:creationId xmlns:a16="http://schemas.microsoft.com/office/drawing/2014/main" id="{F91E4E50-F506-4AB1-CB97-96DCB145E3F2}"/>
              </a:ext>
            </a:extLst>
          </p:cNvPr>
          <p:cNvSpPr txBox="1"/>
          <p:nvPr/>
        </p:nvSpPr>
        <p:spPr>
          <a:xfrm>
            <a:off x="6059967" y="5007902"/>
            <a:ext cx="514885" cy="369332"/>
          </a:xfrm>
          <a:prstGeom prst="rect">
            <a:avLst/>
          </a:prstGeom>
          <a:noFill/>
        </p:spPr>
        <p:txBody>
          <a:bodyPr wrap="none" rtlCol="0">
            <a:spAutoFit/>
          </a:bodyPr>
          <a:lstStyle/>
          <a:p>
            <a:r>
              <a:rPr lang="en-US" dirty="0">
                <a:solidFill>
                  <a:schemeClr val="accent6">
                    <a:lumMod val="40000"/>
                    <a:lumOff val="60000"/>
                  </a:schemeClr>
                </a:solidFill>
              </a:rPr>
              <a:t>C:3</a:t>
            </a:r>
          </a:p>
        </p:txBody>
      </p:sp>
      <p:sp>
        <p:nvSpPr>
          <p:cNvPr id="41" name="TextBox 40">
            <a:extLst>
              <a:ext uri="{FF2B5EF4-FFF2-40B4-BE49-F238E27FC236}">
                <a16:creationId xmlns:a16="http://schemas.microsoft.com/office/drawing/2014/main" id="{239A3647-0F0F-4EF2-626F-A7EF662BA4EB}"/>
              </a:ext>
            </a:extLst>
          </p:cNvPr>
          <p:cNvSpPr txBox="1"/>
          <p:nvPr/>
        </p:nvSpPr>
        <p:spPr>
          <a:xfrm>
            <a:off x="7733927" y="5221363"/>
            <a:ext cx="466794" cy="369332"/>
          </a:xfrm>
          <a:prstGeom prst="rect">
            <a:avLst/>
          </a:prstGeom>
          <a:noFill/>
        </p:spPr>
        <p:txBody>
          <a:bodyPr wrap="none" rtlCol="0">
            <a:spAutoFit/>
          </a:bodyPr>
          <a:lstStyle/>
          <a:p>
            <a:r>
              <a:rPr lang="en-US" dirty="0">
                <a:solidFill>
                  <a:schemeClr val="accent6">
                    <a:lumMod val="40000"/>
                    <a:lumOff val="60000"/>
                  </a:schemeClr>
                </a:solidFill>
              </a:rPr>
              <a:t>E:5</a:t>
            </a:r>
          </a:p>
        </p:txBody>
      </p:sp>
      <p:sp>
        <p:nvSpPr>
          <p:cNvPr id="42" name="TextBox 41">
            <a:extLst>
              <a:ext uri="{FF2B5EF4-FFF2-40B4-BE49-F238E27FC236}">
                <a16:creationId xmlns:a16="http://schemas.microsoft.com/office/drawing/2014/main" id="{B59A3FC7-A18F-2678-1191-008ABE7F0199}"/>
              </a:ext>
            </a:extLst>
          </p:cNvPr>
          <p:cNvSpPr txBox="1"/>
          <p:nvPr/>
        </p:nvSpPr>
        <p:spPr>
          <a:xfrm>
            <a:off x="7120128" y="5770287"/>
            <a:ext cx="460382" cy="369332"/>
          </a:xfrm>
          <a:prstGeom prst="rect">
            <a:avLst/>
          </a:prstGeom>
          <a:noFill/>
        </p:spPr>
        <p:txBody>
          <a:bodyPr wrap="none" rtlCol="0">
            <a:spAutoFit/>
          </a:bodyPr>
          <a:lstStyle/>
          <a:p>
            <a:r>
              <a:rPr lang="en-US" dirty="0">
                <a:solidFill>
                  <a:schemeClr val="accent6">
                    <a:lumMod val="40000"/>
                    <a:lumOff val="60000"/>
                  </a:schemeClr>
                </a:solidFill>
              </a:rPr>
              <a:t>F:2</a:t>
            </a:r>
          </a:p>
        </p:txBody>
      </p:sp>
    </p:spTree>
    <p:extLst>
      <p:ext uri="{BB962C8B-B14F-4D97-AF65-F5344CB8AC3E}">
        <p14:creationId xmlns:p14="http://schemas.microsoft.com/office/powerpoint/2010/main" val="39839068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811487FB-ACF1-2F34-7AE5-81F251C93781}"/>
              </a:ext>
            </a:extLst>
          </p:cNvPr>
          <p:cNvSpPr>
            <a:spLocks noGrp="1"/>
          </p:cNvSpPr>
          <p:nvPr>
            <p:ph idx="1"/>
          </p:nvPr>
        </p:nvSpPr>
        <p:spPr>
          <a:xfrm>
            <a:off x="685801" y="1600200"/>
            <a:ext cx="4038600" cy="4409420"/>
          </a:xfrm>
        </p:spPr>
        <p:txBody>
          <a:bodyPr>
            <a:normAutofit/>
          </a:bodyPr>
          <a:lstStyle/>
          <a:p>
            <a:pPr algn="just"/>
            <a:r>
              <a:rPr lang="es-MX" sz="1800" b="1" dirty="0">
                <a:solidFill>
                  <a:srgbClr val="002664"/>
                </a:solidFill>
                <a:effectLst/>
                <a:latin typeface="Times New Roman" panose="02020603050405020304" pitchFamily="18" charset="0"/>
                <a:ea typeface="Times New Roman" panose="02020603050405020304" pitchFamily="18" charset="0"/>
              </a:rPr>
              <a:t>Sabores de grafos</a:t>
            </a:r>
            <a:endParaRPr lang="es-MX" sz="1800" dirty="0">
              <a:effectLst/>
              <a:latin typeface="Times New Roman" panose="02020603050405020304" pitchFamily="18" charset="0"/>
              <a:ea typeface="Times New Roman" panose="02020603050405020304" pitchFamily="18" charset="0"/>
            </a:endParaRPr>
          </a:p>
          <a:p>
            <a:pPr algn="just"/>
            <a:r>
              <a:rPr lang="es-MX" sz="1800" dirty="0">
                <a:solidFill>
                  <a:srgbClr val="002664"/>
                </a:solidFill>
                <a:latin typeface="Calibri" panose="020F0502020204030204" pitchFamily="34" charset="0"/>
                <a:cs typeface="Times New Roman" panose="02020603050405020304" pitchFamily="18" charset="0"/>
              </a:rPr>
              <a:t>Dirigidos vs sin dirección.</a:t>
            </a:r>
          </a:p>
          <a:p>
            <a:pPr algn="just"/>
            <a:r>
              <a:rPr lang="es-MX" sz="1800" dirty="0">
                <a:solidFill>
                  <a:srgbClr val="002664"/>
                </a:solidFill>
                <a:latin typeface="Calibri" panose="020F0502020204030204" pitchFamily="34" charset="0"/>
                <a:cs typeface="Times New Roman" panose="02020603050405020304" pitchFamily="18" charset="0"/>
              </a:rPr>
              <a:t>En un grafo sin dirección, las relaciones son consideradas bidireccionales.</a:t>
            </a:r>
          </a:p>
          <a:p>
            <a:pPr algn="just"/>
            <a:r>
              <a:rPr lang="es-MX" sz="1800" dirty="0">
                <a:solidFill>
                  <a:srgbClr val="002664"/>
                </a:solidFill>
                <a:latin typeface="Calibri" panose="020F0502020204030204" pitchFamily="34" charset="0"/>
                <a:cs typeface="Times New Roman" panose="02020603050405020304" pitchFamily="18" charset="0"/>
              </a:rPr>
              <a:t>La dirección en un grafos puede representar dependencia.</a:t>
            </a:r>
          </a:p>
          <a:p>
            <a:pPr algn="just"/>
            <a:r>
              <a:rPr lang="es-MX" sz="1800" dirty="0">
                <a:solidFill>
                  <a:srgbClr val="002664"/>
                </a:solidFill>
                <a:latin typeface="Calibri" panose="020F0502020204030204" pitchFamily="34" charset="0"/>
                <a:cs typeface="Times New Roman" panose="02020603050405020304" pitchFamily="18" charset="0"/>
              </a:rPr>
              <a:t>Ejemplo: proveedor – comprador.</a:t>
            </a:r>
          </a:p>
        </p:txBody>
      </p:sp>
      <p:sp>
        <p:nvSpPr>
          <p:cNvPr id="3" name="Marcador de fecha 2">
            <a:extLst>
              <a:ext uri="{FF2B5EF4-FFF2-40B4-BE49-F238E27FC236}">
                <a16:creationId xmlns:a16="http://schemas.microsoft.com/office/drawing/2014/main" id="{773713A7-FBEC-9BE2-3802-9222DD26E222}"/>
              </a:ext>
            </a:extLst>
          </p:cNvPr>
          <p:cNvSpPr>
            <a:spLocks noGrp="1"/>
          </p:cNvSpPr>
          <p:nvPr>
            <p:ph type="dt" sz="half" idx="2"/>
          </p:nvPr>
        </p:nvSpPr>
        <p:spPr/>
        <p:txBody>
          <a:bodyPr/>
          <a:lstStyle/>
          <a:p>
            <a:fld id="{414FB1AD-D69E-B741-965A-0BAE826C2FA6}" type="datetime1">
              <a:rPr lang="en-US" smtClean="0"/>
              <a:pPr/>
              <a:t>4/30/25</a:t>
            </a:fld>
            <a:endParaRPr lang="en-US"/>
          </a:p>
        </p:txBody>
      </p:sp>
      <p:sp>
        <p:nvSpPr>
          <p:cNvPr id="4" name="Marcador de pie de página 3">
            <a:extLst>
              <a:ext uri="{FF2B5EF4-FFF2-40B4-BE49-F238E27FC236}">
                <a16:creationId xmlns:a16="http://schemas.microsoft.com/office/drawing/2014/main" id="{3F97D708-3EC6-B69B-542B-C72652E22EB7}"/>
              </a:ext>
            </a:extLst>
          </p:cNvPr>
          <p:cNvSpPr>
            <a:spLocks noGrp="1"/>
          </p:cNvSpPr>
          <p:nvPr>
            <p:ph type="ftr" sz="quarter" idx="3"/>
          </p:nvPr>
        </p:nvSpPr>
        <p:spPr/>
        <p:txBody>
          <a:bodyPr/>
          <a:lstStyle/>
          <a:p>
            <a:r>
              <a:rPr lang="en-US"/>
              <a:t>FOOTER GOES HERE</a:t>
            </a:r>
          </a:p>
        </p:txBody>
      </p:sp>
      <p:sp>
        <p:nvSpPr>
          <p:cNvPr id="5" name="Marcador de número de diapositiva 4">
            <a:extLst>
              <a:ext uri="{FF2B5EF4-FFF2-40B4-BE49-F238E27FC236}">
                <a16:creationId xmlns:a16="http://schemas.microsoft.com/office/drawing/2014/main" id="{F4011450-5922-C5AE-D44E-83977AE4B33C}"/>
              </a:ext>
            </a:extLst>
          </p:cNvPr>
          <p:cNvSpPr>
            <a:spLocks noGrp="1"/>
          </p:cNvSpPr>
          <p:nvPr>
            <p:ph type="sldNum" sz="quarter" idx="4"/>
          </p:nvPr>
        </p:nvSpPr>
        <p:spPr/>
        <p:txBody>
          <a:bodyPr/>
          <a:lstStyle/>
          <a:p>
            <a:fld id="{42782948-4DBE-204D-AB9E-B65E067054AE}" type="slidenum">
              <a:rPr lang="en-US" smtClean="0"/>
              <a:pPr/>
              <a:t>12</a:t>
            </a:fld>
            <a:endParaRPr lang="en-US"/>
          </a:p>
        </p:txBody>
      </p:sp>
      <p:sp>
        <p:nvSpPr>
          <p:cNvPr id="6" name="Título 5">
            <a:extLst>
              <a:ext uri="{FF2B5EF4-FFF2-40B4-BE49-F238E27FC236}">
                <a16:creationId xmlns:a16="http://schemas.microsoft.com/office/drawing/2014/main" id="{846E25FC-AB4D-9E92-EA21-CEDCF2ECE7D0}"/>
              </a:ext>
            </a:extLst>
          </p:cNvPr>
          <p:cNvSpPr>
            <a:spLocks noGrp="1"/>
          </p:cNvSpPr>
          <p:nvPr>
            <p:ph type="title"/>
          </p:nvPr>
        </p:nvSpPr>
        <p:spPr>
          <a:xfrm>
            <a:off x="686104" y="848380"/>
            <a:ext cx="7772400" cy="523220"/>
          </a:xfrm>
        </p:spPr>
        <p:txBody>
          <a:bodyPr/>
          <a:lstStyle/>
          <a:p>
            <a:r>
              <a:rPr lang="es-MX" dirty="0"/>
              <a:t>Terminología</a:t>
            </a:r>
          </a:p>
        </p:txBody>
      </p:sp>
      <p:sp>
        <p:nvSpPr>
          <p:cNvPr id="40" name="Oval 39">
            <a:extLst>
              <a:ext uri="{FF2B5EF4-FFF2-40B4-BE49-F238E27FC236}">
                <a16:creationId xmlns:a16="http://schemas.microsoft.com/office/drawing/2014/main" id="{0428A4FC-5042-4BB8-F085-4E2FCE68ADD3}"/>
              </a:ext>
            </a:extLst>
          </p:cNvPr>
          <p:cNvSpPr/>
          <p:nvPr/>
        </p:nvSpPr>
        <p:spPr>
          <a:xfrm>
            <a:off x="6324600" y="388620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A</a:t>
            </a:r>
          </a:p>
        </p:txBody>
      </p:sp>
      <p:sp>
        <p:nvSpPr>
          <p:cNvPr id="41" name="Oval 40">
            <a:extLst>
              <a:ext uri="{FF2B5EF4-FFF2-40B4-BE49-F238E27FC236}">
                <a16:creationId xmlns:a16="http://schemas.microsoft.com/office/drawing/2014/main" id="{77FBAB0C-8FFF-9486-D9D3-103BBA815BB8}"/>
              </a:ext>
            </a:extLst>
          </p:cNvPr>
          <p:cNvSpPr/>
          <p:nvPr/>
        </p:nvSpPr>
        <p:spPr>
          <a:xfrm>
            <a:off x="6324600" y="4676894"/>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C</a:t>
            </a:r>
          </a:p>
        </p:txBody>
      </p:sp>
      <p:sp>
        <p:nvSpPr>
          <p:cNvPr id="42" name="Oval 41">
            <a:extLst>
              <a:ext uri="{FF2B5EF4-FFF2-40B4-BE49-F238E27FC236}">
                <a16:creationId xmlns:a16="http://schemas.microsoft.com/office/drawing/2014/main" id="{57E9C6F8-8FEC-D035-D6BB-686BB3C8642B}"/>
              </a:ext>
            </a:extLst>
          </p:cNvPr>
          <p:cNvSpPr/>
          <p:nvPr/>
        </p:nvSpPr>
        <p:spPr>
          <a:xfrm>
            <a:off x="7248144" y="388620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B</a:t>
            </a:r>
          </a:p>
        </p:txBody>
      </p:sp>
      <p:sp>
        <p:nvSpPr>
          <p:cNvPr id="43" name="Oval 42">
            <a:extLst>
              <a:ext uri="{FF2B5EF4-FFF2-40B4-BE49-F238E27FC236}">
                <a16:creationId xmlns:a16="http://schemas.microsoft.com/office/drawing/2014/main" id="{50E42E48-3F85-C4B2-717A-F458AABCB5F8}"/>
              </a:ext>
            </a:extLst>
          </p:cNvPr>
          <p:cNvSpPr/>
          <p:nvPr/>
        </p:nvSpPr>
        <p:spPr>
          <a:xfrm>
            <a:off x="6876288" y="4695706"/>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D</a:t>
            </a:r>
          </a:p>
        </p:txBody>
      </p:sp>
      <p:sp>
        <p:nvSpPr>
          <p:cNvPr id="44" name="Oval 43">
            <a:extLst>
              <a:ext uri="{FF2B5EF4-FFF2-40B4-BE49-F238E27FC236}">
                <a16:creationId xmlns:a16="http://schemas.microsoft.com/office/drawing/2014/main" id="{0718E61F-F803-9385-00F5-1D4C8A102AD1}"/>
              </a:ext>
            </a:extLst>
          </p:cNvPr>
          <p:cNvSpPr/>
          <p:nvPr/>
        </p:nvSpPr>
        <p:spPr>
          <a:xfrm>
            <a:off x="6876288" y="548640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F</a:t>
            </a:r>
          </a:p>
        </p:txBody>
      </p:sp>
      <p:sp>
        <p:nvSpPr>
          <p:cNvPr id="45" name="Oval 44">
            <a:extLst>
              <a:ext uri="{FF2B5EF4-FFF2-40B4-BE49-F238E27FC236}">
                <a16:creationId xmlns:a16="http://schemas.microsoft.com/office/drawing/2014/main" id="{AB5B7046-0935-14DE-BB6F-7405E98FAFE3}"/>
              </a:ext>
            </a:extLst>
          </p:cNvPr>
          <p:cNvSpPr/>
          <p:nvPr/>
        </p:nvSpPr>
        <p:spPr>
          <a:xfrm>
            <a:off x="7431024" y="5061466"/>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E</a:t>
            </a:r>
          </a:p>
        </p:txBody>
      </p:sp>
      <p:sp>
        <p:nvSpPr>
          <p:cNvPr id="50" name="Oval 49">
            <a:extLst>
              <a:ext uri="{FF2B5EF4-FFF2-40B4-BE49-F238E27FC236}">
                <a16:creationId xmlns:a16="http://schemas.microsoft.com/office/drawing/2014/main" id="{919E73BC-7105-C49D-4A77-4F4422E982EA}"/>
              </a:ext>
            </a:extLst>
          </p:cNvPr>
          <p:cNvSpPr/>
          <p:nvPr/>
        </p:nvSpPr>
        <p:spPr>
          <a:xfrm>
            <a:off x="6271036" y="146369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A</a:t>
            </a:r>
          </a:p>
        </p:txBody>
      </p:sp>
      <p:sp>
        <p:nvSpPr>
          <p:cNvPr id="51" name="Oval 50">
            <a:extLst>
              <a:ext uri="{FF2B5EF4-FFF2-40B4-BE49-F238E27FC236}">
                <a16:creationId xmlns:a16="http://schemas.microsoft.com/office/drawing/2014/main" id="{43F46575-CCB5-918F-476E-B505E636B31E}"/>
              </a:ext>
            </a:extLst>
          </p:cNvPr>
          <p:cNvSpPr/>
          <p:nvPr/>
        </p:nvSpPr>
        <p:spPr>
          <a:xfrm>
            <a:off x="6271036" y="2254384"/>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C</a:t>
            </a:r>
          </a:p>
        </p:txBody>
      </p:sp>
      <p:sp>
        <p:nvSpPr>
          <p:cNvPr id="52" name="Oval 51">
            <a:extLst>
              <a:ext uri="{FF2B5EF4-FFF2-40B4-BE49-F238E27FC236}">
                <a16:creationId xmlns:a16="http://schemas.microsoft.com/office/drawing/2014/main" id="{D3D37B63-A69D-EDD6-0CFC-AB7D88C44F0C}"/>
              </a:ext>
            </a:extLst>
          </p:cNvPr>
          <p:cNvSpPr/>
          <p:nvPr/>
        </p:nvSpPr>
        <p:spPr>
          <a:xfrm>
            <a:off x="7194580" y="146369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B</a:t>
            </a:r>
          </a:p>
        </p:txBody>
      </p:sp>
      <p:sp>
        <p:nvSpPr>
          <p:cNvPr id="53" name="Oval 52">
            <a:extLst>
              <a:ext uri="{FF2B5EF4-FFF2-40B4-BE49-F238E27FC236}">
                <a16:creationId xmlns:a16="http://schemas.microsoft.com/office/drawing/2014/main" id="{F6A192E7-8BDE-C89D-8A9C-9F932D4AD5FD}"/>
              </a:ext>
            </a:extLst>
          </p:cNvPr>
          <p:cNvSpPr/>
          <p:nvPr/>
        </p:nvSpPr>
        <p:spPr>
          <a:xfrm>
            <a:off x="6822724" y="2273196"/>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D</a:t>
            </a:r>
          </a:p>
        </p:txBody>
      </p:sp>
      <p:sp>
        <p:nvSpPr>
          <p:cNvPr id="54" name="Oval 53">
            <a:extLst>
              <a:ext uri="{FF2B5EF4-FFF2-40B4-BE49-F238E27FC236}">
                <a16:creationId xmlns:a16="http://schemas.microsoft.com/office/drawing/2014/main" id="{DD30BD83-B427-FD72-E8C0-13F7BF18EB6A}"/>
              </a:ext>
            </a:extLst>
          </p:cNvPr>
          <p:cNvSpPr/>
          <p:nvPr/>
        </p:nvSpPr>
        <p:spPr>
          <a:xfrm>
            <a:off x="6822724" y="306389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F</a:t>
            </a:r>
          </a:p>
        </p:txBody>
      </p:sp>
      <p:sp>
        <p:nvSpPr>
          <p:cNvPr id="55" name="Oval 54">
            <a:extLst>
              <a:ext uri="{FF2B5EF4-FFF2-40B4-BE49-F238E27FC236}">
                <a16:creationId xmlns:a16="http://schemas.microsoft.com/office/drawing/2014/main" id="{0E28BDB8-27C2-CA8E-C515-173BADAA190E}"/>
              </a:ext>
            </a:extLst>
          </p:cNvPr>
          <p:cNvSpPr/>
          <p:nvPr/>
        </p:nvSpPr>
        <p:spPr>
          <a:xfrm>
            <a:off x="7377460" y="2638956"/>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E</a:t>
            </a:r>
          </a:p>
        </p:txBody>
      </p:sp>
      <p:cxnSp>
        <p:nvCxnSpPr>
          <p:cNvPr id="56" name="Straight Connector 55">
            <a:extLst>
              <a:ext uri="{FF2B5EF4-FFF2-40B4-BE49-F238E27FC236}">
                <a16:creationId xmlns:a16="http://schemas.microsoft.com/office/drawing/2014/main" id="{FA5F64E3-C1DC-DCFC-40CE-5E75A37B60B9}"/>
              </a:ext>
            </a:extLst>
          </p:cNvPr>
          <p:cNvCxnSpPr>
            <a:stCxn id="50" idx="6"/>
            <a:endCxn id="52" idx="2"/>
          </p:cNvCxnSpPr>
          <p:nvPr/>
        </p:nvCxnSpPr>
        <p:spPr>
          <a:xfrm>
            <a:off x="6636796" y="1646570"/>
            <a:ext cx="5577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2DC63F25-7B3E-2E79-687C-8601282ED896}"/>
              </a:ext>
            </a:extLst>
          </p:cNvPr>
          <p:cNvCxnSpPr>
            <a:cxnSpLocks/>
            <a:stCxn id="50" idx="4"/>
            <a:endCxn id="51" idx="0"/>
          </p:cNvCxnSpPr>
          <p:nvPr/>
        </p:nvCxnSpPr>
        <p:spPr>
          <a:xfrm>
            <a:off x="6453916" y="1829450"/>
            <a:ext cx="0" cy="424934"/>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3ED75D79-6E1A-0C0A-934D-8A4690C3ADBD}"/>
              </a:ext>
            </a:extLst>
          </p:cNvPr>
          <p:cNvCxnSpPr>
            <a:cxnSpLocks/>
            <a:stCxn id="50" idx="5"/>
            <a:endCxn id="53" idx="1"/>
          </p:cNvCxnSpPr>
          <p:nvPr/>
        </p:nvCxnSpPr>
        <p:spPr>
          <a:xfrm>
            <a:off x="6583232" y="1775886"/>
            <a:ext cx="293056" cy="550874"/>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FB679671-12AA-A743-81A5-A741F9B90C5F}"/>
              </a:ext>
            </a:extLst>
          </p:cNvPr>
          <p:cNvCxnSpPr>
            <a:cxnSpLocks/>
            <a:stCxn id="53" idx="4"/>
            <a:endCxn id="54" idx="0"/>
          </p:cNvCxnSpPr>
          <p:nvPr/>
        </p:nvCxnSpPr>
        <p:spPr>
          <a:xfrm>
            <a:off x="7005604" y="2638956"/>
            <a:ext cx="0" cy="424934"/>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A0E817D2-DC72-ACF8-EDAB-4652195F088B}"/>
              </a:ext>
            </a:extLst>
          </p:cNvPr>
          <p:cNvCxnSpPr>
            <a:cxnSpLocks/>
            <a:stCxn id="53" idx="5"/>
            <a:endCxn id="55" idx="1"/>
          </p:cNvCxnSpPr>
          <p:nvPr/>
        </p:nvCxnSpPr>
        <p:spPr>
          <a:xfrm>
            <a:off x="7134920" y="2585392"/>
            <a:ext cx="296104" cy="107128"/>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69CF0D99-9D96-E81B-D5D1-7D586E9592A1}"/>
              </a:ext>
            </a:extLst>
          </p:cNvPr>
          <p:cNvCxnSpPr>
            <a:cxnSpLocks/>
            <a:stCxn id="40" idx="6"/>
            <a:endCxn id="42" idx="2"/>
          </p:cNvCxnSpPr>
          <p:nvPr/>
        </p:nvCxnSpPr>
        <p:spPr>
          <a:xfrm>
            <a:off x="6690360" y="4069080"/>
            <a:ext cx="55778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234C5AC7-70E6-F297-593B-C16A8A5DBB96}"/>
              </a:ext>
            </a:extLst>
          </p:cNvPr>
          <p:cNvCxnSpPr>
            <a:cxnSpLocks/>
            <a:stCxn id="40" idx="5"/>
            <a:endCxn id="43" idx="1"/>
          </p:cNvCxnSpPr>
          <p:nvPr/>
        </p:nvCxnSpPr>
        <p:spPr>
          <a:xfrm>
            <a:off x="6636796" y="4198396"/>
            <a:ext cx="293056" cy="5508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60B9E9B7-54A3-509D-0C4B-193F325DF58A}"/>
              </a:ext>
            </a:extLst>
          </p:cNvPr>
          <p:cNvCxnSpPr>
            <a:stCxn id="40" idx="4"/>
            <a:endCxn id="41" idx="0"/>
          </p:cNvCxnSpPr>
          <p:nvPr/>
        </p:nvCxnSpPr>
        <p:spPr>
          <a:xfrm>
            <a:off x="6507480" y="4251960"/>
            <a:ext cx="0" cy="42493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7ADE4FF5-A1B0-715D-86FD-E57B05DE623B}"/>
              </a:ext>
            </a:extLst>
          </p:cNvPr>
          <p:cNvCxnSpPr>
            <a:cxnSpLocks/>
            <a:stCxn id="45" idx="2"/>
            <a:endCxn id="43" idx="5"/>
          </p:cNvCxnSpPr>
          <p:nvPr/>
        </p:nvCxnSpPr>
        <p:spPr>
          <a:xfrm flipH="1" flipV="1">
            <a:off x="7188484" y="5007902"/>
            <a:ext cx="242540" cy="2364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Straight Arrow Connector 73">
            <a:extLst>
              <a:ext uri="{FF2B5EF4-FFF2-40B4-BE49-F238E27FC236}">
                <a16:creationId xmlns:a16="http://schemas.microsoft.com/office/drawing/2014/main" id="{622C3136-F7A4-7BBA-D14B-AE21B7766DE6}"/>
              </a:ext>
            </a:extLst>
          </p:cNvPr>
          <p:cNvCxnSpPr>
            <a:cxnSpLocks/>
            <a:stCxn id="43" idx="4"/>
            <a:endCxn id="44" idx="0"/>
          </p:cNvCxnSpPr>
          <p:nvPr/>
        </p:nvCxnSpPr>
        <p:spPr>
          <a:xfrm>
            <a:off x="7059168" y="5061466"/>
            <a:ext cx="0" cy="424934"/>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1864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811487FB-ACF1-2F34-7AE5-81F251C93781}"/>
              </a:ext>
            </a:extLst>
          </p:cNvPr>
          <p:cNvSpPr>
            <a:spLocks noGrp="1"/>
          </p:cNvSpPr>
          <p:nvPr>
            <p:ph idx="1"/>
          </p:nvPr>
        </p:nvSpPr>
        <p:spPr>
          <a:xfrm>
            <a:off x="685801" y="1600200"/>
            <a:ext cx="4038600" cy="4409420"/>
          </a:xfrm>
        </p:spPr>
        <p:txBody>
          <a:bodyPr>
            <a:normAutofit/>
          </a:bodyPr>
          <a:lstStyle/>
          <a:p>
            <a:pPr algn="just"/>
            <a:r>
              <a:rPr lang="es-MX" sz="1800" b="1" dirty="0">
                <a:solidFill>
                  <a:srgbClr val="002664"/>
                </a:solidFill>
                <a:effectLst/>
                <a:latin typeface="Times New Roman" panose="02020603050405020304" pitchFamily="18" charset="0"/>
                <a:ea typeface="Times New Roman" panose="02020603050405020304" pitchFamily="18" charset="0"/>
              </a:rPr>
              <a:t>Sabores de grafos</a:t>
            </a:r>
            <a:endParaRPr lang="es-MX" sz="1800" dirty="0">
              <a:effectLst/>
              <a:latin typeface="Times New Roman" panose="02020603050405020304" pitchFamily="18" charset="0"/>
              <a:ea typeface="Times New Roman" panose="02020603050405020304" pitchFamily="18" charset="0"/>
            </a:endParaRPr>
          </a:p>
          <a:p>
            <a:pPr algn="just"/>
            <a:r>
              <a:rPr lang="es-MX" sz="1800" dirty="0">
                <a:solidFill>
                  <a:srgbClr val="002664"/>
                </a:solidFill>
                <a:latin typeface="Calibri" panose="020F0502020204030204" pitchFamily="34" charset="0"/>
                <a:cs typeface="Times New Roman" panose="02020603050405020304" pitchFamily="18" charset="0"/>
              </a:rPr>
              <a:t>Cícilicos vs acíclicos</a:t>
            </a:r>
          </a:p>
          <a:p>
            <a:pPr algn="just"/>
            <a:r>
              <a:rPr lang="es-MX" sz="1800" dirty="0">
                <a:solidFill>
                  <a:srgbClr val="002664"/>
                </a:solidFill>
                <a:latin typeface="Calibri" panose="020F0502020204030204" pitchFamily="34" charset="0"/>
                <a:cs typeface="Times New Roman" panose="02020603050405020304" pitchFamily="18" charset="0"/>
              </a:rPr>
              <a:t>En teoría de grafos, los ciclos son rutas a través de relaciones de nodos que comienza y terminan en un mismo nodo.</a:t>
            </a:r>
          </a:p>
          <a:p>
            <a:pPr algn="just"/>
            <a:r>
              <a:rPr lang="es-MX" sz="1800" dirty="0">
                <a:solidFill>
                  <a:srgbClr val="002664"/>
                </a:solidFill>
                <a:latin typeface="Calibri" panose="020F0502020204030204" pitchFamily="34" charset="0"/>
                <a:cs typeface="Times New Roman" panose="02020603050405020304" pitchFamily="18" charset="0"/>
              </a:rPr>
              <a:t>Si no es posible iniciar y terminar en un mismo nodo sin repetir el paso por una relación se dice que son grafos acíclicos.</a:t>
            </a:r>
          </a:p>
          <a:p>
            <a:pPr algn="just"/>
            <a:r>
              <a:rPr lang="es-MX" sz="1800" dirty="0">
                <a:solidFill>
                  <a:srgbClr val="002664"/>
                </a:solidFill>
                <a:latin typeface="Calibri" panose="020F0502020204030204" pitchFamily="34" charset="0"/>
                <a:cs typeface="Times New Roman" panose="02020603050405020304" pitchFamily="18" charset="0"/>
              </a:rPr>
              <a:t>Directed acyclical graph  DAG</a:t>
            </a:r>
          </a:p>
        </p:txBody>
      </p:sp>
      <p:sp>
        <p:nvSpPr>
          <p:cNvPr id="3" name="Marcador de fecha 2">
            <a:extLst>
              <a:ext uri="{FF2B5EF4-FFF2-40B4-BE49-F238E27FC236}">
                <a16:creationId xmlns:a16="http://schemas.microsoft.com/office/drawing/2014/main" id="{773713A7-FBEC-9BE2-3802-9222DD26E222}"/>
              </a:ext>
            </a:extLst>
          </p:cNvPr>
          <p:cNvSpPr>
            <a:spLocks noGrp="1"/>
          </p:cNvSpPr>
          <p:nvPr>
            <p:ph type="dt" sz="half" idx="2"/>
          </p:nvPr>
        </p:nvSpPr>
        <p:spPr/>
        <p:txBody>
          <a:bodyPr/>
          <a:lstStyle/>
          <a:p>
            <a:fld id="{414FB1AD-D69E-B741-965A-0BAE826C2FA6}" type="datetime1">
              <a:rPr lang="en-US" smtClean="0"/>
              <a:pPr/>
              <a:t>4/30/25</a:t>
            </a:fld>
            <a:endParaRPr lang="en-US"/>
          </a:p>
        </p:txBody>
      </p:sp>
      <p:sp>
        <p:nvSpPr>
          <p:cNvPr id="4" name="Marcador de pie de página 3">
            <a:extLst>
              <a:ext uri="{FF2B5EF4-FFF2-40B4-BE49-F238E27FC236}">
                <a16:creationId xmlns:a16="http://schemas.microsoft.com/office/drawing/2014/main" id="{3F97D708-3EC6-B69B-542B-C72652E22EB7}"/>
              </a:ext>
            </a:extLst>
          </p:cNvPr>
          <p:cNvSpPr>
            <a:spLocks noGrp="1"/>
          </p:cNvSpPr>
          <p:nvPr>
            <p:ph type="ftr" sz="quarter" idx="3"/>
          </p:nvPr>
        </p:nvSpPr>
        <p:spPr/>
        <p:txBody>
          <a:bodyPr/>
          <a:lstStyle/>
          <a:p>
            <a:r>
              <a:rPr lang="en-US"/>
              <a:t>FOOTER GOES HERE</a:t>
            </a:r>
          </a:p>
        </p:txBody>
      </p:sp>
      <p:sp>
        <p:nvSpPr>
          <p:cNvPr id="5" name="Marcador de número de diapositiva 4">
            <a:extLst>
              <a:ext uri="{FF2B5EF4-FFF2-40B4-BE49-F238E27FC236}">
                <a16:creationId xmlns:a16="http://schemas.microsoft.com/office/drawing/2014/main" id="{F4011450-5922-C5AE-D44E-83977AE4B33C}"/>
              </a:ext>
            </a:extLst>
          </p:cNvPr>
          <p:cNvSpPr>
            <a:spLocks noGrp="1"/>
          </p:cNvSpPr>
          <p:nvPr>
            <p:ph type="sldNum" sz="quarter" idx="4"/>
          </p:nvPr>
        </p:nvSpPr>
        <p:spPr/>
        <p:txBody>
          <a:bodyPr/>
          <a:lstStyle/>
          <a:p>
            <a:fld id="{42782948-4DBE-204D-AB9E-B65E067054AE}" type="slidenum">
              <a:rPr lang="en-US" smtClean="0"/>
              <a:pPr/>
              <a:t>13</a:t>
            </a:fld>
            <a:endParaRPr lang="en-US"/>
          </a:p>
        </p:txBody>
      </p:sp>
      <p:sp>
        <p:nvSpPr>
          <p:cNvPr id="6" name="Título 5">
            <a:extLst>
              <a:ext uri="{FF2B5EF4-FFF2-40B4-BE49-F238E27FC236}">
                <a16:creationId xmlns:a16="http://schemas.microsoft.com/office/drawing/2014/main" id="{846E25FC-AB4D-9E92-EA21-CEDCF2ECE7D0}"/>
              </a:ext>
            </a:extLst>
          </p:cNvPr>
          <p:cNvSpPr>
            <a:spLocks noGrp="1"/>
          </p:cNvSpPr>
          <p:nvPr>
            <p:ph type="title"/>
          </p:nvPr>
        </p:nvSpPr>
        <p:spPr>
          <a:xfrm>
            <a:off x="686104" y="848380"/>
            <a:ext cx="7772400" cy="523220"/>
          </a:xfrm>
        </p:spPr>
        <p:txBody>
          <a:bodyPr/>
          <a:lstStyle/>
          <a:p>
            <a:r>
              <a:rPr lang="es-MX" dirty="0"/>
              <a:t>Terminología</a:t>
            </a:r>
          </a:p>
        </p:txBody>
      </p:sp>
      <p:sp>
        <p:nvSpPr>
          <p:cNvPr id="7" name="Oval 6">
            <a:extLst>
              <a:ext uri="{FF2B5EF4-FFF2-40B4-BE49-F238E27FC236}">
                <a16:creationId xmlns:a16="http://schemas.microsoft.com/office/drawing/2014/main" id="{72F41D41-D770-7298-E6B3-CEB3AE42571D}"/>
              </a:ext>
            </a:extLst>
          </p:cNvPr>
          <p:cNvSpPr/>
          <p:nvPr/>
        </p:nvSpPr>
        <p:spPr>
          <a:xfrm>
            <a:off x="6324600" y="388620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A</a:t>
            </a:r>
          </a:p>
        </p:txBody>
      </p:sp>
      <p:sp>
        <p:nvSpPr>
          <p:cNvPr id="8" name="Oval 7">
            <a:extLst>
              <a:ext uri="{FF2B5EF4-FFF2-40B4-BE49-F238E27FC236}">
                <a16:creationId xmlns:a16="http://schemas.microsoft.com/office/drawing/2014/main" id="{DC8AD1B4-8708-2A90-4942-E8205AAAB187}"/>
              </a:ext>
            </a:extLst>
          </p:cNvPr>
          <p:cNvSpPr/>
          <p:nvPr/>
        </p:nvSpPr>
        <p:spPr>
          <a:xfrm>
            <a:off x="6324600" y="4676894"/>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C</a:t>
            </a:r>
          </a:p>
        </p:txBody>
      </p:sp>
      <p:sp>
        <p:nvSpPr>
          <p:cNvPr id="9" name="Oval 8">
            <a:extLst>
              <a:ext uri="{FF2B5EF4-FFF2-40B4-BE49-F238E27FC236}">
                <a16:creationId xmlns:a16="http://schemas.microsoft.com/office/drawing/2014/main" id="{8605D255-4A25-DE52-E380-5D9DF692C234}"/>
              </a:ext>
            </a:extLst>
          </p:cNvPr>
          <p:cNvSpPr/>
          <p:nvPr/>
        </p:nvSpPr>
        <p:spPr>
          <a:xfrm>
            <a:off x="7248144" y="388620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B</a:t>
            </a:r>
          </a:p>
        </p:txBody>
      </p:sp>
      <p:sp>
        <p:nvSpPr>
          <p:cNvPr id="10" name="Oval 9">
            <a:extLst>
              <a:ext uri="{FF2B5EF4-FFF2-40B4-BE49-F238E27FC236}">
                <a16:creationId xmlns:a16="http://schemas.microsoft.com/office/drawing/2014/main" id="{04986BB1-FD15-FFF9-3A44-4D766BBF99E1}"/>
              </a:ext>
            </a:extLst>
          </p:cNvPr>
          <p:cNvSpPr/>
          <p:nvPr/>
        </p:nvSpPr>
        <p:spPr>
          <a:xfrm>
            <a:off x="6876288" y="4695706"/>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D</a:t>
            </a:r>
          </a:p>
        </p:txBody>
      </p:sp>
      <p:sp>
        <p:nvSpPr>
          <p:cNvPr id="11" name="Oval 10">
            <a:extLst>
              <a:ext uri="{FF2B5EF4-FFF2-40B4-BE49-F238E27FC236}">
                <a16:creationId xmlns:a16="http://schemas.microsoft.com/office/drawing/2014/main" id="{F96FE0D8-8EDA-33DA-5C16-4238AB461025}"/>
              </a:ext>
            </a:extLst>
          </p:cNvPr>
          <p:cNvSpPr/>
          <p:nvPr/>
        </p:nvSpPr>
        <p:spPr>
          <a:xfrm>
            <a:off x="6876288" y="548640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E</a:t>
            </a:r>
          </a:p>
        </p:txBody>
      </p:sp>
      <p:sp>
        <p:nvSpPr>
          <p:cNvPr id="12" name="Oval 11">
            <a:extLst>
              <a:ext uri="{FF2B5EF4-FFF2-40B4-BE49-F238E27FC236}">
                <a16:creationId xmlns:a16="http://schemas.microsoft.com/office/drawing/2014/main" id="{69AF3B75-8001-FF30-1692-47AC3EB88839}"/>
              </a:ext>
            </a:extLst>
          </p:cNvPr>
          <p:cNvSpPr/>
          <p:nvPr/>
        </p:nvSpPr>
        <p:spPr>
          <a:xfrm>
            <a:off x="7431024" y="5061466"/>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F</a:t>
            </a:r>
          </a:p>
        </p:txBody>
      </p:sp>
      <p:cxnSp>
        <p:nvCxnSpPr>
          <p:cNvPr id="13" name="Straight Connector 12">
            <a:extLst>
              <a:ext uri="{FF2B5EF4-FFF2-40B4-BE49-F238E27FC236}">
                <a16:creationId xmlns:a16="http://schemas.microsoft.com/office/drawing/2014/main" id="{52E724F8-DA40-A9D7-39FB-BF8E3B6E5345}"/>
              </a:ext>
            </a:extLst>
          </p:cNvPr>
          <p:cNvCxnSpPr>
            <a:stCxn id="7" idx="6"/>
            <a:endCxn id="9" idx="2"/>
          </p:cNvCxnSpPr>
          <p:nvPr/>
        </p:nvCxnSpPr>
        <p:spPr>
          <a:xfrm>
            <a:off x="6690360" y="4069080"/>
            <a:ext cx="5577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8A1CA3C-4804-414F-CC86-8D5619F2680F}"/>
              </a:ext>
            </a:extLst>
          </p:cNvPr>
          <p:cNvCxnSpPr>
            <a:cxnSpLocks/>
            <a:stCxn id="7" idx="4"/>
            <a:endCxn id="8" idx="0"/>
          </p:cNvCxnSpPr>
          <p:nvPr/>
        </p:nvCxnSpPr>
        <p:spPr>
          <a:xfrm>
            <a:off x="6507480" y="4251960"/>
            <a:ext cx="0" cy="424934"/>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0A4011A-63B0-B06B-7C61-F4723EDA24A9}"/>
              </a:ext>
            </a:extLst>
          </p:cNvPr>
          <p:cNvCxnSpPr>
            <a:cxnSpLocks/>
            <a:stCxn id="10" idx="4"/>
            <a:endCxn id="11" idx="0"/>
          </p:cNvCxnSpPr>
          <p:nvPr/>
        </p:nvCxnSpPr>
        <p:spPr>
          <a:xfrm>
            <a:off x="7059168" y="5061466"/>
            <a:ext cx="0" cy="42493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DD97EB0-CD52-4C30-29BA-309EABCCF78B}"/>
              </a:ext>
            </a:extLst>
          </p:cNvPr>
          <p:cNvCxnSpPr>
            <a:cxnSpLocks/>
            <a:stCxn id="11" idx="6"/>
            <a:endCxn id="12" idx="3"/>
          </p:cNvCxnSpPr>
          <p:nvPr/>
        </p:nvCxnSpPr>
        <p:spPr>
          <a:xfrm flipV="1">
            <a:off x="7242048" y="5373662"/>
            <a:ext cx="242540" cy="295618"/>
          </a:xfrm>
          <a:prstGeom prst="line">
            <a:avLst/>
          </a:prstGeom>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EBE8397F-8440-7700-ACEA-3638A964D70D}"/>
              </a:ext>
            </a:extLst>
          </p:cNvPr>
          <p:cNvSpPr/>
          <p:nvPr/>
        </p:nvSpPr>
        <p:spPr>
          <a:xfrm>
            <a:off x="6271036" y="146369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A</a:t>
            </a:r>
          </a:p>
        </p:txBody>
      </p:sp>
      <p:sp>
        <p:nvSpPr>
          <p:cNvPr id="18" name="Oval 17">
            <a:extLst>
              <a:ext uri="{FF2B5EF4-FFF2-40B4-BE49-F238E27FC236}">
                <a16:creationId xmlns:a16="http://schemas.microsoft.com/office/drawing/2014/main" id="{EA796609-CBE7-17CD-31ED-199C20A2C3B5}"/>
              </a:ext>
            </a:extLst>
          </p:cNvPr>
          <p:cNvSpPr/>
          <p:nvPr/>
        </p:nvSpPr>
        <p:spPr>
          <a:xfrm>
            <a:off x="6271036" y="2254384"/>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C</a:t>
            </a:r>
          </a:p>
        </p:txBody>
      </p:sp>
      <p:sp>
        <p:nvSpPr>
          <p:cNvPr id="19" name="Oval 18">
            <a:extLst>
              <a:ext uri="{FF2B5EF4-FFF2-40B4-BE49-F238E27FC236}">
                <a16:creationId xmlns:a16="http://schemas.microsoft.com/office/drawing/2014/main" id="{AFEDF08D-D47C-DB1B-E60A-BDC5ED95D726}"/>
              </a:ext>
            </a:extLst>
          </p:cNvPr>
          <p:cNvSpPr/>
          <p:nvPr/>
        </p:nvSpPr>
        <p:spPr>
          <a:xfrm>
            <a:off x="7194580" y="146369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B</a:t>
            </a:r>
          </a:p>
        </p:txBody>
      </p:sp>
      <p:sp>
        <p:nvSpPr>
          <p:cNvPr id="20" name="Oval 19">
            <a:extLst>
              <a:ext uri="{FF2B5EF4-FFF2-40B4-BE49-F238E27FC236}">
                <a16:creationId xmlns:a16="http://schemas.microsoft.com/office/drawing/2014/main" id="{A278F962-F8A3-8FCC-2EB9-FC9E79525B5F}"/>
              </a:ext>
            </a:extLst>
          </p:cNvPr>
          <p:cNvSpPr/>
          <p:nvPr/>
        </p:nvSpPr>
        <p:spPr>
          <a:xfrm>
            <a:off x="6822724" y="2273196"/>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D</a:t>
            </a:r>
          </a:p>
        </p:txBody>
      </p:sp>
      <p:sp>
        <p:nvSpPr>
          <p:cNvPr id="21" name="Oval 20">
            <a:extLst>
              <a:ext uri="{FF2B5EF4-FFF2-40B4-BE49-F238E27FC236}">
                <a16:creationId xmlns:a16="http://schemas.microsoft.com/office/drawing/2014/main" id="{B663FA12-2666-0BCE-F026-86471212D754}"/>
              </a:ext>
            </a:extLst>
          </p:cNvPr>
          <p:cNvSpPr/>
          <p:nvPr/>
        </p:nvSpPr>
        <p:spPr>
          <a:xfrm>
            <a:off x="6822724" y="306389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F</a:t>
            </a:r>
          </a:p>
        </p:txBody>
      </p:sp>
      <p:sp>
        <p:nvSpPr>
          <p:cNvPr id="22" name="Oval 21">
            <a:extLst>
              <a:ext uri="{FF2B5EF4-FFF2-40B4-BE49-F238E27FC236}">
                <a16:creationId xmlns:a16="http://schemas.microsoft.com/office/drawing/2014/main" id="{8CC5D48D-552B-E96F-0215-BDEE8EFE07F9}"/>
              </a:ext>
            </a:extLst>
          </p:cNvPr>
          <p:cNvSpPr/>
          <p:nvPr/>
        </p:nvSpPr>
        <p:spPr>
          <a:xfrm>
            <a:off x="7377460" y="2638956"/>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E</a:t>
            </a:r>
          </a:p>
        </p:txBody>
      </p:sp>
      <p:cxnSp>
        <p:nvCxnSpPr>
          <p:cNvPr id="23" name="Straight Connector 22">
            <a:extLst>
              <a:ext uri="{FF2B5EF4-FFF2-40B4-BE49-F238E27FC236}">
                <a16:creationId xmlns:a16="http://schemas.microsoft.com/office/drawing/2014/main" id="{B9DE0056-6315-CFB1-1A28-52E53E732736}"/>
              </a:ext>
            </a:extLst>
          </p:cNvPr>
          <p:cNvCxnSpPr>
            <a:stCxn id="17" idx="6"/>
            <a:endCxn id="19" idx="2"/>
          </p:cNvCxnSpPr>
          <p:nvPr/>
        </p:nvCxnSpPr>
        <p:spPr>
          <a:xfrm>
            <a:off x="6636796" y="1646570"/>
            <a:ext cx="5577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440CDD19-84A9-E347-F3D7-837C5DCCF232}"/>
              </a:ext>
            </a:extLst>
          </p:cNvPr>
          <p:cNvCxnSpPr>
            <a:cxnSpLocks/>
            <a:stCxn id="17" idx="4"/>
            <a:endCxn id="18" idx="0"/>
          </p:cNvCxnSpPr>
          <p:nvPr/>
        </p:nvCxnSpPr>
        <p:spPr>
          <a:xfrm>
            <a:off x="6453916" y="1829450"/>
            <a:ext cx="0" cy="424934"/>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8EEBB03D-B94B-AA4B-C268-04381DFC7367}"/>
              </a:ext>
            </a:extLst>
          </p:cNvPr>
          <p:cNvCxnSpPr>
            <a:cxnSpLocks/>
            <a:stCxn id="17" idx="5"/>
            <a:endCxn id="20" idx="1"/>
          </p:cNvCxnSpPr>
          <p:nvPr/>
        </p:nvCxnSpPr>
        <p:spPr>
          <a:xfrm>
            <a:off x="6583232" y="1775886"/>
            <a:ext cx="293056" cy="5508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2B85B3B3-3A28-3E43-4394-2BA691657453}"/>
              </a:ext>
            </a:extLst>
          </p:cNvPr>
          <p:cNvCxnSpPr>
            <a:cxnSpLocks/>
            <a:stCxn id="20" idx="4"/>
            <a:endCxn id="21" idx="0"/>
          </p:cNvCxnSpPr>
          <p:nvPr/>
        </p:nvCxnSpPr>
        <p:spPr>
          <a:xfrm>
            <a:off x="7005604" y="2638956"/>
            <a:ext cx="0" cy="42493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637F6B0E-CA4A-4669-6A8F-5C06C890AE2A}"/>
              </a:ext>
            </a:extLst>
          </p:cNvPr>
          <p:cNvCxnSpPr>
            <a:cxnSpLocks/>
            <a:stCxn id="20" idx="5"/>
            <a:endCxn id="22" idx="1"/>
          </p:cNvCxnSpPr>
          <p:nvPr/>
        </p:nvCxnSpPr>
        <p:spPr>
          <a:xfrm>
            <a:off x="7134920" y="2585392"/>
            <a:ext cx="296104" cy="107128"/>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C681F699-F341-9F9A-498E-4E2CAA676793}"/>
              </a:ext>
            </a:extLst>
          </p:cNvPr>
          <p:cNvCxnSpPr>
            <a:cxnSpLocks/>
            <a:stCxn id="12" idx="0"/>
            <a:endCxn id="9" idx="5"/>
          </p:cNvCxnSpPr>
          <p:nvPr/>
        </p:nvCxnSpPr>
        <p:spPr>
          <a:xfrm flipH="1" flipV="1">
            <a:off x="7560340" y="4198396"/>
            <a:ext cx="53564" cy="86307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3C5F16E0-2E1B-B2EE-8776-82B1489DECEF}"/>
              </a:ext>
            </a:extLst>
          </p:cNvPr>
          <p:cNvCxnSpPr>
            <a:cxnSpLocks/>
            <a:stCxn id="10" idx="2"/>
            <a:endCxn id="8" idx="6"/>
          </p:cNvCxnSpPr>
          <p:nvPr/>
        </p:nvCxnSpPr>
        <p:spPr>
          <a:xfrm flipH="1" flipV="1">
            <a:off x="6690360" y="4859774"/>
            <a:ext cx="185928" cy="1881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1558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B8AC09-F05F-5182-5109-05EE669C71D4}"/>
              </a:ext>
            </a:extLst>
          </p:cNvPr>
          <p:cNvSpPr>
            <a:spLocks noGrp="1"/>
          </p:cNvSpPr>
          <p:nvPr>
            <p:ph idx="1"/>
          </p:nvPr>
        </p:nvSpPr>
        <p:spPr>
          <a:xfrm>
            <a:off x="685800" y="1600200"/>
            <a:ext cx="4038600" cy="4572000"/>
          </a:xfrm>
        </p:spPr>
        <p:txBody>
          <a:bodyPr/>
          <a:lstStyle/>
          <a:p>
            <a:r>
              <a:rPr lang="es-MX" sz="2000" b="1" dirty="0">
                <a:solidFill>
                  <a:srgbClr val="002664"/>
                </a:solidFill>
                <a:effectLst/>
                <a:latin typeface="Times New Roman" panose="02020603050405020304" pitchFamily="18" charset="0"/>
                <a:ea typeface="Times New Roman" panose="02020603050405020304" pitchFamily="18" charset="0"/>
              </a:rPr>
              <a:t>Sabores de grafos</a:t>
            </a:r>
            <a:endParaRPr lang="es-MX" sz="2000" dirty="0">
              <a:effectLst/>
              <a:latin typeface="Times New Roman" panose="02020603050405020304" pitchFamily="18" charset="0"/>
              <a:ea typeface="Times New Roman" panose="02020603050405020304" pitchFamily="18" charset="0"/>
            </a:endParaRPr>
          </a:p>
          <a:p>
            <a:r>
              <a:rPr lang="es-ES_tradnl" sz="1800" dirty="0">
                <a:solidFill>
                  <a:srgbClr val="002664"/>
                </a:solidFill>
                <a:latin typeface="Calibri" panose="020F0502020204030204" pitchFamily="34" charset="0"/>
                <a:cs typeface="Times New Roman" panose="02020603050405020304" pitchFamily="18" charset="0"/>
              </a:rPr>
              <a:t>Grafos acíclicos</a:t>
            </a:r>
          </a:p>
          <a:p>
            <a:pPr lvl="1"/>
            <a:r>
              <a:rPr lang="es-ES_tradnl" sz="1800" dirty="0">
                <a:solidFill>
                  <a:srgbClr val="002664"/>
                </a:solidFill>
                <a:latin typeface="Calibri" panose="020F0502020204030204" pitchFamily="34" charset="0"/>
                <a:cs typeface="Times New Roman" panose="02020603050405020304" pitchFamily="18" charset="0"/>
              </a:rPr>
              <a:t>Árboles</a:t>
            </a:r>
          </a:p>
          <a:p>
            <a:pPr lvl="1"/>
            <a:r>
              <a:rPr lang="es-ES_tradnl" sz="1800" dirty="0">
                <a:solidFill>
                  <a:srgbClr val="002664"/>
                </a:solidFill>
                <a:latin typeface="Calibri" panose="020F0502020204030204" pitchFamily="34" charset="0"/>
                <a:cs typeface="Times New Roman" panose="02020603050405020304" pitchFamily="18" charset="0"/>
              </a:rPr>
              <a:t>Es un tipo de grafo acíclico que no tiene dirección.</a:t>
            </a:r>
          </a:p>
          <a:p>
            <a:pPr lvl="1"/>
            <a:r>
              <a:rPr lang="es-ES_tradnl" sz="1800" dirty="0">
                <a:solidFill>
                  <a:srgbClr val="002664"/>
                </a:solidFill>
                <a:latin typeface="Calibri" panose="020F0502020204030204" pitchFamily="34" charset="0"/>
                <a:cs typeface="Times New Roman" panose="02020603050405020304" pitchFamily="18" charset="0"/>
              </a:rPr>
              <a:t>Otra definición es un tipo de grafo donde dos nodos están conectados por sólo una ruta.</a:t>
            </a:r>
          </a:p>
          <a:p>
            <a:pPr lvl="1"/>
            <a:r>
              <a:rPr lang="es-ES_tradnl" sz="1800" dirty="0">
                <a:solidFill>
                  <a:srgbClr val="002664"/>
                </a:solidFill>
                <a:latin typeface="Calibri" panose="020F0502020204030204" pitchFamily="34" charset="0"/>
                <a:cs typeface="Times New Roman" panose="02020603050405020304" pitchFamily="18" charset="0"/>
              </a:rPr>
              <a:t>Enraizados, binarios, extendidos.</a:t>
            </a:r>
          </a:p>
          <a:p>
            <a:pPr lvl="1"/>
            <a:r>
              <a:rPr lang="es-ES_tradnl" sz="1800" dirty="0">
                <a:solidFill>
                  <a:srgbClr val="002664"/>
                </a:solidFill>
                <a:latin typeface="Calibri" panose="020F0502020204030204" pitchFamily="34" charset="0"/>
                <a:cs typeface="Times New Roman" panose="02020603050405020304" pitchFamily="18" charset="0"/>
              </a:rPr>
              <a:t>Los árboles extendidos es un sub-grafo que incluye todos los nodos más no todas las relaciones.</a:t>
            </a:r>
          </a:p>
        </p:txBody>
      </p:sp>
      <p:sp>
        <p:nvSpPr>
          <p:cNvPr id="3" name="Date Placeholder 2">
            <a:extLst>
              <a:ext uri="{FF2B5EF4-FFF2-40B4-BE49-F238E27FC236}">
                <a16:creationId xmlns:a16="http://schemas.microsoft.com/office/drawing/2014/main" id="{91BDE266-1BA8-5EA5-3A75-BD02AD1EFB3E}"/>
              </a:ext>
            </a:extLst>
          </p:cNvPr>
          <p:cNvSpPr>
            <a:spLocks noGrp="1"/>
          </p:cNvSpPr>
          <p:nvPr>
            <p:ph type="dt" sz="half" idx="2"/>
          </p:nvPr>
        </p:nvSpPr>
        <p:spPr/>
        <p:txBody>
          <a:bodyPr/>
          <a:lstStyle/>
          <a:p>
            <a:fld id="{414FB1AD-D69E-B741-965A-0BAE826C2FA6}" type="datetime1">
              <a:rPr lang="en-US" smtClean="0"/>
              <a:pPr/>
              <a:t>4/30/25</a:t>
            </a:fld>
            <a:endParaRPr lang="en-US"/>
          </a:p>
        </p:txBody>
      </p:sp>
      <p:sp>
        <p:nvSpPr>
          <p:cNvPr id="4" name="Footer Placeholder 3">
            <a:extLst>
              <a:ext uri="{FF2B5EF4-FFF2-40B4-BE49-F238E27FC236}">
                <a16:creationId xmlns:a16="http://schemas.microsoft.com/office/drawing/2014/main" id="{31A4034C-6807-EB63-A6DC-34C27720DFB1}"/>
              </a:ext>
            </a:extLst>
          </p:cNvPr>
          <p:cNvSpPr>
            <a:spLocks noGrp="1"/>
          </p:cNvSpPr>
          <p:nvPr>
            <p:ph type="ftr" sz="quarter" idx="3"/>
          </p:nvPr>
        </p:nvSpPr>
        <p:spPr/>
        <p:txBody>
          <a:bodyPr/>
          <a:lstStyle/>
          <a:p>
            <a:r>
              <a:rPr lang="en-US"/>
              <a:t>FOOTER GOES HERE</a:t>
            </a:r>
          </a:p>
        </p:txBody>
      </p:sp>
      <p:sp>
        <p:nvSpPr>
          <p:cNvPr id="5" name="Slide Number Placeholder 4">
            <a:extLst>
              <a:ext uri="{FF2B5EF4-FFF2-40B4-BE49-F238E27FC236}">
                <a16:creationId xmlns:a16="http://schemas.microsoft.com/office/drawing/2014/main" id="{AB11646D-A471-D9E5-183C-92A504F8BAEE}"/>
              </a:ext>
            </a:extLst>
          </p:cNvPr>
          <p:cNvSpPr>
            <a:spLocks noGrp="1"/>
          </p:cNvSpPr>
          <p:nvPr>
            <p:ph type="sldNum" sz="quarter" idx="4"/>
          </p:nvPr>
        </p:nvSpPr>
        <p:spPr/>
        <p:txBody>
          <a:bodyPr/>
          <a:lstStyle/>
          <a:p>
            <a:fld id="{42782948-4DBE-204D-AB9E-B65E067054AE}" type="slidenum">
              <a:rPr lang="en-US" smtClean="0"/>
              <a:pPr/>
              <a:t>14</a:t>
            </a:fld>
            <a:endParaRPr lang="en-US"/>
          </a:p>
        </p:txBody>
      </p:sp>
      <p:sp>
        <p:nvSpPr>
          <p:cNvPr id="6" name="Title 5">
            <a:extLst>
              <a:ext uri="{FF2B5EF4-FFF2-40B4-BE49-F238E27FC236}">
                <a16:creationId xmlns:a16="http://schemas.microsoft.com/office/drawing/2014/main" id="{FC33A24C-3D3F-12CA-E910-94469F0A0652}"/>
              </a:ext>
            </a:extLst>
          </p:cNvPr>
          <p:cNvSpPr>
            <a:spLocks noGrp="1"/>
          </p:cNvSpPr>
          <p:nvPr>
            <p:ph type="title"/>
          </p:nvPr>
        </p:nvSpPr>
        <p:spPr>
          <a:xfrm>
            <a:off x="686104" y="848380"/>
            <a:ext cx="7772400" cy="523220"/>
          </a:xfrm>
        </p:spPr>
        <p:txBody>
          <a:bodyPr/>
          <a:lstStyle/>
          <a:p>
            <a:r>
              <a:rPr lang="es-MX" dirty="0"/>
              <a:t>Terminología</a:t>
            </a:r>
            <a:endParaRPr lang="en-US" dirty="0"/>
          </a:p>
        </p:txBody>
      </p:sp>
      <p:sp>
        <p:nvSpPr>
          <p:cNvPr id="7" name="Oval 6">
            <a:extLst>
              <a:ext uri="{FF2B5EF4-FFF2-40B4-BE49-F238E27FC236}">
                <a16:creationId xmlns:a16="http://schemas.microsoft.com/office/drawing/2014/main" id="{D1A932BC-4478-84CA-DD5A-A344327BB7E0}"/>
              </a:ext>
            </a:extLst>
          </p:cNvPr>
          <p:cNvSpPr/>
          <p:nvPr/>
        </p:nvSpPr>
        <p:spPr>
          <a:xfrm>
            <a:off x="6798340" y="1732526"/>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A</a:t>
            </a:r>
          </a:p>
        </p:txBody>
      </p:sp>
      <p:sp>
        <p:nvSpPr>
          <p:cNvPr id="8" name="Oval 7">
            <a:extLst>
              <a:ext uri="{FF2B5EF4-FFF2-40B4-BE49-F238E27FC236}">
                <a16:creationId xmlns:a16="http://schemas.microsoft.com/office/drawing/2014/main" id="{DB7C112E-645D-9C82-A8A1-540A646971D2}"/>
              </a:ext>
            </a:extLst>
          </p:cNvPr>
          <p:cNvSpPr/>
          <p:nvPr/>
        </p:nvSpPr>
        <p:spPr>
          <a:xfrm>
            <a:off x="6798340" y="252322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B</a:t>
            </a:r>
          </a:p>
        </p:txBody>
      </p:sp>
      <p:sp>
        <p:nvSpPr>
          <p:cNvPr id="9" name="Oval 8">
            <a:extLst>
              <a:ext uri="{FF2B5EF4-FFF2-40B4-BE49-F238E27FC236}">
                <a16:creationId xmlns:a16="http://schemas.microsoft.com/office/drawing/2014/main" id="{FAEE885A-B2FA-A73F-0487-60C79D7497D7}"/>
              </a:ext>
            </a:extLst>
          </p:cNvPr>
          <p:cNvSpPr/>
          <p:nvPr/>
        </p:nvSpPr>
        <p:spPr>
          <a:xfrm>
            <a:off x="6492240" y="3515606"/>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C</a:t>
            </a:r>
          </a:p>
        </p:txBody>
      </p:sp>
      <p:sp>
        <p:nvSpPr>
          <p:cNvPr id="10" name="Oval 9">
            <a:extLst>
              <a:ext uri="{FF2B5EF4-FFF2-40B4-BE49-F238E27FC236}">
                <a16:creationId xmlns:a16="http://schemas.microsoft.com/office/drawing/2014/main" id="{642C3937-335D-E048-1D32-CD906695993E}"/>
              </a:ext>
            </a:extLst>
          </p:cNvPr>
          <p:cNvSpPr/>
          <p:nvPr/>
        </p:nvSpPr>
        <p:spPr>
          <a:xfrm>
            <a:off x="7202424" y="3472672"/>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D</a:t>
            </a:r>
          </a:p>
        </p:txBody>
      </p:sp>
      <p:sp>
        <p:nvSpPr>
          <p:cNvPr id="11" name="Oval 10">
            <a:extLst>
              <a:ext uri="{FF2B5EF4-FFF2-40B4-BE49-F238E27FC236}">
                <a16:creationId xmlns:a16="http://schemas.microsoft.com/office/drawing/2014/main" id="{94A25FEF-3C41-2D8F-583D-34BC11E42EA7}"/>
              </a:ext>
            </a:extLst>
          </p:cNvPr>
          <p:cNvSpPr/>
          <p:nvPr/>
        </p:nvSpPr>
        <p:spPr>
          <a:xfrm>
            <a:off x="7711440" y="4421537"/>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H</a:t>
            </a:r>
          </a:p>
        </p:txBody>
      </p:sp>
      <p:sp>
        <p:nvSpPr>
          <p:cNvPr id="12" name="Oval 11">
            <a:extLst>
              <a:ext uri="{FF2B5EF4-FFF2-40B4-BE49-F238E27FC236}">
                <a16:creationId xmlns:a16="http://schemas.microsoft.com/office/drawing/2014/main" id="{A09AD07B-BC97-BE80-DA85-7946F1AA4064}"/>
              </a:ext>
            </a:extLst>
          </p:cNvPr>
          <p:cNvSpPr/>
          <p:nvPr/>
        </p:nvSpPr>
        <p:spPr>
          <a:xfrm>
            <a:off x="7212868" y="4422124"/>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G</a:t>
            </a:r>
          </a:p>
        </p:txBody>
      </p:sp>
      <p:cxnSp>
        <p:nvCxnSpPr>
          <p:cNvPr id="13" name="Straight Connector 12">
            <a:extLst>
              <a:ext uri="{FF2B5EF4-FFF2-40B4-BE49-F238E27FC236}">
                <a16:creationId xmlns:a16="http://schemas.microsoft.com/office/drawing/2014/main" id="{B041264A-DD1E-D44F-52E1-33EF4CAB8913}"/>
              </a:ext>
            </a:extLst>
          </p:cNvPr>
          <p:cNvCxnSpPr>
            <a:cxnSpLocks/>
            <a:stCxn id="8" idx="4"/>
            <a:endCxn id="9" idx="0"/>
          </p:cNvCxnSpPr>
          <p:nvPr/>
        </p:nvCxnSpPr>
        <p:spPr>
          <a:xfrm flipH="1">
            <a:off x="6675120" y="2888980"/>
            <a:ext cx="306100" cy="626626"/>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A2070F5C-8DF4-CE41-1505-6547EB374905}"/>
              </a:ext>
            </a:extLst>
          </p:cNvPr>
          <p:cNvCxnSpPr>
            <a:cxnSpLocks/>
            <a:stCxn id="7" idx="4"/>
            <a:endCxn id="8" idx="0"/>
          </p:cNvCxnSpPr>
          <p:nvPr/>
        </p:nvCxnSpPr>
        <p:spPr>
          <a:xfrm>
            <a:off x="6981220" y="2098286"/>
            <a:ext cx="0" cy="424934"/>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ABD09E60-F863-9C25-2B7E-94BC8CC2AD04}"/>
              </a:ext>
            </a:extLst>
          </p:cNvPr>
          <p:cNvCxnSpPr>
            <a:cxnSpLocks/>
            <a:stCxn id="8" idx="4"/>
            <a:endCxn id="10" idx="1"/>
          </p:cNvCxnSpPr>
          <p:nvPr/>
        </p:nvCxnSpPr>
        <p:spPr>
          <a:xfrm>
            <a:off x="6981220" y="2888980"/>
            <a:ext cx="274768" cy="637256"/>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1CC78C86-E37C-0737-6594-3A80F42B65DF}"/>
              </a:ext>
            </a:extLst>
          </p:cNvPr>
          <p:cNvCxnSpPr>
            <a:cxnSpLocks/>
            <a:stCxn id="10" idx="4"/>
            <a:endCxn id="11" idx="0"/>
          </p:cNvCxnSpPr>
          <p:nvPr/>
        </p:nvCxnSpPr>
        <p:spPr>
          <a:xfrm>
            <a:off x="7385304" y="3838432"/>
            <a:ext cx="509016" cy="583105"/>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221E38AB-F51A-B0CE-9A87-6DE0BA28D9C1}"/>
              </a:ext>
            </a:extLst>
          </p:cNvPr>
          <p:cNvCxnSpPr>
            <a:cxnSpLocks/>
            <a:stCxn id="10" idx="4"/>
            <a:endCxn id="12" idx="0"/>
          </p:cNvCxnSpPr>
          <p:nvPr/>
        </p:nvCxnSpPr>
        <p:spPr>
          <a:xfrm>
            <a:off x="7385304" y="3838432"/>
            <a:ext cx="10444" cy="583692"/>
          </a:xfrm>
          <a:prstGeom prst="line">
            <a:avLst/>
          </a:prstGeom>
        </p:spPr>
        <p:style>
          <a:lnRef idx="2">
            <a:schemeClr val="accent1"/>
          </a:lnRef>
          <a:fillRef idx="0">
            <a:schemeClr val="accent1"/>
          </a:fillRef>
          <a:effectRef idx="1">
            <a:schemeClr val="accent1"/>
          </a:effectRef>
          <a:fontRef idx="minor">
            <a:schemeClr val="tx1"/>
          </a:fontRef>
        </p:style>
      </p:cxnSp>
      <p:sp>
        <p:nvSpPr>
          <p:cNvPr id="42" name="Oval 41">
            <a:extLst>
              <a:ext uri="{FF2B5EF4-FFF2-40B4-BE49-F238E27FC236}">
                <a16:creationId xmlns:a16="http://schemas.microsoft.com/office/drawing/2014/main" id="{56D37AF1-1A2F-92F5-4FD5-4E1C07110DEE}"/>
              </a:ext>
            </a:extLst>
          </p:cNvPr>
          <p:cNvSpPr/>
          <p:nvPr/>
        </p:nvSpPr>
        <p:spPr>
          <a:xfrm>
            <a:off x="6679468" y="4421537"/>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F</a:t>
            </a:r>
          </a:p>
        </p:txBody>
      </p:sp>
      <p:sp>
        <p:nvSpPr>
          <p:cNvPr id="43" name="Oval 42">
            <a:extLst>
              <a:ext uri="{FF2B5EF4-FFF2-40B4-BE49-F238E27FC236}">
                <a16:creationId xmlns:a16="http://schemas.microsoft.com/office/drawing/2014/main" id="{EB36D8FE-F78A-E025-7E21-E4EB11565841}"/>
              </a:ext>
            </a:extLst>
          </p:cNvPr>
          <p:cNvSpPr/>
          <p:nvPr/>
        </p:nvSpPr>
        <p:spPr>
          <a:xfrm>
            <a:off x="6146068" y="4422124"/>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E</a:t>
            </a:r>
          </a:p>
        </p:txBody>
      </p:sp>
      <p:cxnSp>
        <p:nvCxnSpPr>
          <p:cNvPr id="48" name="Straight Connector 47">
            <a:extLst>
              <a:ext uri="{FF2B5EF4-FFF2-40B4-BE49-F238E27FC236}">
                <a16:creationId xmlns:a16="http://schemas.microsoft.com/office/drawing/2014/main" id="{007F957B-3AC1-96B3-E766-77FED2BF3571}"/>
              </a:ext>
            </a:extLst>
          </p:cNvPr>
          <p:cNvCxnSpPr>
            <a:cxnSpLocks/>
            <a:stCxn id="9" idx="4"/>
            <a:endCxn id="42" idx="0"/>
          </p:cNvCxnSpPr>
          <p:nvPr/>
        </p:nvCxnSpPr>
        <p:spPr>
          <a:xfrm>
            <a:off x="6675120" y="3881366"/>
            <a:ext cx="187228" cy="540171"/>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F226DB77-03F3-373F-90D8-3667F40CDC53}"/>
              </a:ext>
            </a:extLst>
          </p:cNvPr>
          <p:cNvCxnSpPr>
            <a:cxnSpLocks/>
            <a:stCxn id="9" idx="4"/>
            <a:endCxn id="43" idx="0"/>
          </p:cNvCxnSpPr>
          <p:nvPr/>
        </p:nvCxnSpPr>
        <p:spPr>
          <a:xfrm flipH="1">
            <a:off x="6328948" y="3881366"/>
            <a:ext cx="346172" cy="540758"/>
          </a:xfrm>
          <a:prstGeom prst="line">
            <a:avLst/>
          </a:prstGeom>
        </p:spPr>
        <p:style>
          <a:lnRef idx="2">
            <a:schemeClr val="accent1"/>
          </a:lnRef>
          <a:fillRef idx="0">
            <a:schemeClr val="accent1"/>
          </a:fillRef>
          <a:effectRef idx="1">
            <a:schemeClr val="accent1"/>
          </a:effectRef>
          <a:fontRef idx="minor">
            <a:schemeClr val="tx1"/>
          </a:fontRef>
        </p:style>
      </p:cxnSp>
      <p:sp>
        <p:nvSpPr>
          <p:cNvPr id="54" name="Oval 53">
            <a:extLst>
              <a:ext uri="{FF2B5EF4-FFF2-40B4-BE49-F238E27FC236}">
                <a16:creationId xmlns:a16="http://schemas.microsoft.com/office/drawing/2014/main" id="{7C3B8FF4-6BD5-CD17-C163-CEE5936C54CF}"/>
              </a:ext>
            </a:extLst>
          </p:cNvPr>
          <p:cNvSpPr/>
          <p:nvPr/>
        </p:nvSpPr>
        <p:spPr>
          <a:xfrm>
            <a:off x="7746268" y="5370402"/>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J</a:t>
            </a:r>
          </a:p>
        </p:txBody>
      </p:sp>
      <p:sp>
        <p:nvSpPr>
          <p:cNvPr id="55" name="Oval 54">
            <a:extLst>
              <a:ext uri="{FF2B5EF4-FFF2-40B4-BE49-F238E27FC236}">
                <a16:creationId xmlns:a16="http://schemas.microsoft.com/office/drawing/2014/main" id="{BBD16E9C-DBAC-23A7-DC96-6044A04569D8}"/>
              </a:ext>
            </a:extLst>
          </p:cNvPr>
          <p:cNvSpPr/>
          <p:nvPr/>
        </p:nvSpPr>
        <p:spPr>
          <a:xfrm>
            <a:off x="7247696" y="5370989"/>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I</a:t>
            </a:r>
          </a:p>
        </p:txBody>
      </p:sp>
      <p:cxnSp>
        <p:nvCxnSpPr>
          <p:cNvPr id="56" name="Straight Connector 55">
            <a:extLst>
              <a:ext uri="{FF2B5EF4-FFF2-40B4-BE49-F238E27FC236}">
                <a16:creationId xmlns:a16="http://schemas.microsoft.com/office/drawing/2014/main" id="{0E7F18F0-752E-963C-53FD-285B69737FF1}"/>
              </a:ext>
            </a:extLst>
          </p:cNvPr>
          <p:cNvCxnSpPr>
            <a:cxnSpLocks/>
            <a:endCxn id="54" idx="0"/>
          </p:cNvCxnSpPr>
          <p:nvPr/>
        </p:nvCxnSpPr>
        <p:spPr>
          <a:xfrm>
            <a:off x="7420132" y="4787297"/>
            <a:ext cx="509016" cy="583105"/>
          </a:xfrm>
          <a:prstGeom prst="line">
            <a:avLst/>
          </a:prstGeom>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B1FD51C2-44B9-DDE1-01D4-52EFF7C54378}"/>
              </a:ext>
            </a:extLst>
          </p:cNvPr>
          <p:cNvCxnSpPr>
            <a:cxnSpLocks/>
            <a:endCxn id="55" idx="0"/>
          </p:cNvCxnSpPr>
          <p:nvPr/>
        </p:nvCxnSpPr>
        <p:spPr>
          <a:xfrm>
            <a:off x="7420132" y="4787297"/>
            <a:ext cx="10444" cy="58369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1091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811487FB-ACF1-2F34-7AE5-81F251C93781}"/>
              </a:ext>
            </a:extLst>
          </p:cNvPr>
          <p:cNvSpPr>
            <a:spLocks noGrp="1"/>
          </p:cNvSpPr>
          <p:nvPr>
            <p:ph idx="1"/>
          </p:nvPr>
        </p:nvSpPr>
        <p:spPr>
          <a:xfrm>
            <a:off x="685801" y="1600200"/>
            <a:ext cx="4038600" cy="4409420"/>
          </a:xfrm>
        </p:spPr>
        <p:txBody>
          <a:bodyPr>
            <a:normAutofit/>
          </a:bodyPr>
          <a:lstStyle/>
          <a:p>
            <a:pPr algn="just"/>
            <a:r>
              <a:rPr lang="es-MX" sz="1800" b="1" dirty="0">
                <a:solidFill>
                  <a:srgbClr val="002664"/>
                </a:solidFill>
                <a:effectLst/>
                <a:latin typeface="Times New Roman" panose="02020603050405020304" pitchFamily="18" charset="0"/>
                <a:ea typeface="Times New Roman" panose="02020603050405020304" pitchFamily="18" charset="0"/>
              </a:rPr>
              <a:t>Sabores de grafos</a:t>
            </a:r>
            <a:endParaRPr lang="es-MX" sz="1800" dirty="0">
              <a:effectLst/>
              <a:latin typeface="Times New Roman" panose="02020603050405020304" pitchFamily="18" charset="0"/>
              <a:ea typeface="Times New Roman" panose="02020603050405020304" pitchFamily="18" charset="0"/>
            </a:endParaRPr>
          </a:p>
          <a:p>
            <a:pPr algn="just"/>
            <a:r>
              <a:rPr lang="es-MX" sz="1800" dirty="0">
                <a:solidFill>
                  <a:srgbClr val="002664"/>
                </a:solidFill>
                <a:latin typeface="Calibri" panose="020F0502020204030204" pitchFamily="34" charset="0"/>
                <a:cs typeface="Times New Roman" panose="02020603050405020304" pitchFamily="18" charset="0"/>
              </a:rPr>
              <a:t>Dispersos vs densos.</a:t>
            </a:r>
          </a:p>
          <a:p>
            <a:pPr algn="just"/>
            <a:r>
              <a:rPr lang="es-MX" sz="1800" dirty="0">
                <a:solidFill>
                  <a:srgbClr val="002664"/>
                </a:solidFill>
                <a:latin typeface="Calibri" panose="020F0502020204030204" pitchFamily="34" charset="0"/>
                <a:cs typeface="Times New Roman" panose="02020603050405020304" pitchFamily="18" charset="0"/>
              </a:rPr>
              <a:t>La dispersión de un grafo está basada en el número de relaciones comparada con el número máximo de relaciones posibles.</a:t>
            </a:r>
          </a:p>
          <a:p>
            <a:pPr marL="454025" lvl="1" indent="0" algn="just">
              <a:buNone/>
            </a:pPr>
            <a:r>
              <a:rPr lang="es-MX" sz="1800" dirty="0">
                <a:solidFill>
                  <a:srgbClr val="002664"/>
                </a:solidFill>
                <a:latin typeface="Calibri" panose="020F0502020204030204" pitchFamily="34" charset="0"/>
                <a:cs typeface="Times New Roman" panose="02020603050405020304" pitchFamily="18" charset="0"/>
              </a:rPr>
              <a:t>D = 2R / (N(N-1))</a:t>
            </a:r>
          </a:p>
          <a:p>
            <a:pPr marL="454025" lvl="1" indent="0" algn="just">
              <a:buNone/>
            </a:pPr>
            <a:r>
              <a:rPr lang="es-MX" sz="1800" dirty="0">
                <a:solidFill>
                  <a:srgbClr val="002664"/>
                </a:solidFill>
                <a:latin typeface="Calibri" panose="020F0502020204030204" pitchFamily="34" charset="0"/>
                <a:cs typeface="Times New Roman" panose="02020603050405020304" pitchFamily="18" charset="0"/>
              </a:rPr>
              <a:t>R es el número de relaciones</a:t>
            </a:r>
          </a:p>
          <a:p>
            <a:pPr marL="454025" lvl="1" indent="0" algn="just">
              <a:buNone/>
            </a:pPr>
            <a:r>
              <a:rPr lang="es-MX" sz="1800" dirty="0">
                <a:solidFill>
                  <a:srgbClr val="002664"/>
                </a:solidFill>
                <a:latin typeface="Calibri" panose="020F0502020204030204" pitchFamily="34" charset="0"/>
                <a:cs typeface="Times New Roman" panose="02020603050405020304" pitchFamily="18" charset="0"/>
              </a:rPr>
              <a:t>N es el número de nodos</a:t>
            </a:r>
          </a:p>
          <a:p>
            <a:pPr algn="just"/>
            <a:r>
              <a:rPr lang="es-MX" sz="1800" dirty="0">
                <a:solidFill>
                  <a:srgbClr val="002664"/>
                </a:solidFill>
                <a:latin typeface="Calibri" panose="020F0502020204030204" pitchFamily="34" charset="0"/>
                <a:cs typeface="Times New Roman" panose="02020603050405020304" pitchFamily="18" charset="0"/>
              </a:rPr>
              <a:t>La densidad de un grafo puede afectar los resultados de los algoritmos aplicados.</a:t>
            </a:r>
          </a:p>
        </p:txBody>
      </p:sp>
      <p:sp>
        <p:nvSpPr>
          <p:cNvPr id="3" name="Marcador de fecha 2">
            <a:extLst>
              <a:ext uri="{FF2B5EF4-FFF2-40B4-BE49-F238E27FC236}">
                <a16:creationId xmlns:a16="http://schemas.microsoft.com/office/drawing/2014/main" id="{773713A7-FBEC-9BE2-3802-9222DD26E222}"/>
              </a:ext>
            </a:extLst>
          </p:cNvPr>
          <p:cNvSpPr>
            <a:spLocks noGrp="1"/>
          </p:cNvSpPr>
          <p:nvPr>
            <p:ph type="dt" sz="half" idx="2"/>
          </p:nvPr>
        </p:nvSpPr>
        <p:spPr/>
        <p:txBody>
          <a:bodyPr/>
          <a:lstStyle/>
          <a:p>
            <a:fld id="{414FB1AD-D69E-B741-965A-0BAE826C2FA6}" type="datetime1">
              <a:rPr lang="en-US" smtClean="0"/>
              <a:pPr/>
              <a:t>4/30/25</a:t>
            </a:fld>
            <a:endParaRPr lang="en-US"/>
          </a:p>
        </p:txBody>
      </p:sp>
      <p:sp>
        <p:nvSpPr>
          <p:cNvPr id="4" name="Marcador de pie de página 3">
            <a:extLst>
              <a:ext uri="{FF2B5EF4-FFF2-40B4-BE49-F238E27FC236}">
                <a16:creationId xmlns:a16="http://schemas.microsoft.com/office/drawing/2014/main" id="{3F97D708-3EC6-B69B-542B-C72652E22EB7}"/>
              </a:ext>
            </a:extLst>
          </p:cNvPr>
          <p:cNvSpPr>
            <a:spLocks noGrp="1"/>
          </p:cNvSpPr>
          <p:nvPr>
            <p:ph type="ftr" sz="quarter" idx="3"/>
          </p:nvPr>
        </p:nvSpPr>
        <p:spPr/>
        <p:txBody>
          <a:bodyPr/>
          <a:lstStyle/>
          <a:p>
            <a:r>
              <a:rPr lang="en-US"/>
              <a:t>FOOTER GOES HERE</a:t>
            </a:r>
          </a:p>
        </p:txBody>
      </p:sp>
      <p:sp>
        <p:nvSpPr>
          <p:cNvPr id="5" name="Marcador de número de diapositiva 4">
            <a:extLst>
              <a:ext uri="{FF2B5EF4-FFF2-40B4-BE49-F238E27FC236}">
                <a16:creationId xmlns:a16="http://schemas.microsoft.com/office/drawing/2014/main" id="{F4011450-5922-C5AE-D44E-83977AE4B33C}"/>
              </a:ext>
            </a:extLst>
          </p:cNvPr>
          <p:cNvSpPr>
            <a:spLocks noGrp="1"/>
          </p:cNvSpPr>
          <p:nvPr>
            <p:ph type="sldNum" sz="quarter" idx="4"/>
          </p:nvPr>
        </p:nvSpPr>
        <p:spPr/>
        <p:txBody>
          <a:bodyPr/>
          <a:lstStyle/>
          <a:p>
            <a:fld id="{42782948-4DBE-204D-AB9E-B65E067054AE}" type="slidenum">
              <a:rPr lang="en-US" smtClean="0"/>
              <a:pPr/>
              <a:t>15</a:t>
            </a:fld>
            <a:endParaRPr lang="en-US"/>
          </a:p>
        </p:txBody>
      </p:sp>
      <p:sp>
        <p:nvSpPr>
          <p:cNvPr id="6" name="Título 5">
            <a:extLst>
              <a:ext uri="{FF2B5EF4-FFF2-40B4-BE49-F238E27FC236}">
                <a16:creationId xmlns:a16="http://schemas.microsoft.com/office/drawing/2014/main" id="{846E25FC-AB4D-9E92-EA21-CEDCF2ECE7D0}"/>
              </a:ext>
            </a:extLst>
          </p:cNvPr>
          <p:cNvSpPr>
            <a:spLocks noGrp="1"/>
          </p:cNvSpPr>
          <p:nvPr>
            <p:ph type="title"/>
          </p:nvPr>
        </p:nvSpPr>
        <p:spPr>
          <a:xfrm>
            <a:off x="686104" y="848380"/>
            <a:ext cx="7772400" cy="523220"/>
          </a:xfrm>
        </p:spPr>
        <p:txBody>
          <a:bodyPr/>
          <a:lstStyle/>
          <a:p>
            <a:r>
              <a:rPr lang="es-MX" dirty="0"/>
              <a:t>Terminología</a:t>
            </a:r>
          </a:p>
        </p:txBody>
      </p:sp>
      <p:sp>
        <p:nvSpPr>
          <p:cNvPr id="7" name="Oval 6">
            <a:extLst>
              <a:ext uri="{FF2B5EF4-FFF2-40B4-BE49-F238E27FC236}">
                <a16:creationId xmlns:a16="http://schemas.microsoft.com/office/drawing/2014/main" id="{A4FE74D1-EE34-1C86-9FBC-D4CEC8C1A0BA}"/>
              </a:ext>
            </a:extLst>
          </p:cNvPr>
          <p:cNvSpPr/>
          <p:nvPr/>
        </p:nvSpPr>
        <p:spPr>
          <a:xfrm>
            <a:off x="6324600" y="388620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A</a:t>
            </a:r>
          </a:p>
        </p:txBody>
      </p:sp>
      <p:sp>
        <p:nvSpPr>
          <p:cNvPr id="8" name="Oval 7">
            <a:extLst>
              <a:ext uri="{FF2B5EF4-FFF2-40B4-BE49-F238E27FC236}">
                <a16:creationId xmlns:a16="http://schemas.microsoft.com/office/drawing/2014/main" id="{DDC0AF08-E4F1-9D32-E767-D08FB4C71BA9}"/>
              </a:ext>
            </a:extLst>
          </p:cNvPr>
          <p:cNvSpPr/>
          <p:nvPr/>
        </p:nvSpPr>
        <p:spPr>
          <a:xfrm>
            <a:off x="6172200" y="4676894"/>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C</a:t>
            </a:r>
          </a:p>
        </p:txBody>
      </p:sp>
      <p:sp>
        <p:nvSpPr>
          <p:cNvPr id="9" name="Oval 8">
            <a:extLst>
              <a:ext uri="{FF2B5EF4-FFF2-40B4-BE49-F238E27FC236}">
                <a16:creationId xmlns:a16="http://schemas.microsoft.com/office/drawing/2014/main" id="{E87CC27B-861E-337A-8F7B-7C166AF260C7}"/>
              </a:ext>
            </a:extLst>
          </p:cNvPr>
          <p:cNvSpPr/>
          <p:nvPr/>
        </p:nvSpPr>
        <p:spPr>
          <a:xfrm>
            <a:off x="7248144" y="388620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B</a:t>
            </a:r>
          </a:p>
        </p:txBody>
      </p:sp>
      <p:sp>
        <p:nvSpPr>
          <p:cNvPr id="10" name="Oval 9">
            <a:extLst>
              <a:ext uri="{FF2B5EF4-FFF2-40B4-BE49-F238E27FC236}">
                <a16:creationId xmlns:a16="http://schemas.microsoft.com/office/drawing/2014/main" id="{A6784BB8-E290-2F3B-0A2A-D449C15599A1}"/>
              </a:ext>
            </a:extLst>
          </p:cNvPr>
          <p:cNvSpPr/>
          <p:nvPr/>
        </p:nvSpPr>
        <p:spPr>
          <a:xfrm>
            <a:off x="6876288" y="4695706"/>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D</a:t>
            </a:r>
          </a:p>
        </p:txBody>
      </p:sp>
      <p:sp>
        <p:nvSpPr>
          <p:cNvPr id="11" name="Oval 10">
            <a:extLst>
              <a:ext uri="{FF2B5EF4-FFF2-40B4-BE49-F238E27FC236}">
                <a16:creationId xmlns:a16="http://schemas.microsoft.com/office/drawing/2014/main" id="{D0C821EF-DB7B-FCFE-FB3F-A572A5305435}"/>
              </a:ext>
            </a:extLst>
          </p:cNvPr>
          <p:cNvSpPr/>
          <p:nvPr/>
        </p:nvSpPr>
        <p:spPr>
          <a:xfrm>
            <a:off x="6876288" y="548640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F</a:t>
            </a:r>
          </a:p>
        </p:txBody>
      </p:sp>
      <p:sp>
        <p:nvSpPr>
          <p:cNvPr id="12" name="Oval 11">
            <a:extLst>
              <a:ext uri="{FF2B5EF4-FFF2-40B4-BE49-F238E27FC236}">
                <a16:creationId xmlns:a16="http://schemas.microsoft.com/office/drawing/2014/main" id="{9C4F6AB6-FF82-166E-D36B-9923D0A46D54}"/>
              </a:ext>
            </a:extLst>
          </p:cNvPr>
          <p:cNvSpPr/>
          <p:nvPr/>
        </p:nvSpPr>
        <p:spPr>
          <a:xfrm>
            <a:off x="7431024" y="5061466"/>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E</a:t>
            </a:r>
          </a:p>
        </p:txBody>
      </p:sp>
      <p:cxnSp>
        <p:nvCxnSpPr>
          <p:cNvPr id="13" name="Straight Connector 12">
            <a:extLst>
              <a:ext uri="{FF2B5EF4-FFF2-40B4-BE49-F238E27FC236}">
                <a16:creationId xmlns:a16="http://schemas.microsoft.com/office/drawing/2014/main" id="{F20A48ED-E268-D36C-3BD2-DC5A409A4570}"/>
              </a:ext>
            </a:extLst>
          </p:cNvPr>
          <p:cNvCxnSpPr>
            <a:stCxn id="7" idx="6"/>
            <a:endCxn id="9" idx="2"/>
          </p:cNvCxnSpPr>
          <p:nvPr/>
        </p:nvCxnSpPr>
        <p:spPr>
          <a:xfrm>
            <a:off x="6690360" y="4069080"/>
            <a:ext cx="5577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573F4F3-4013-6939-806B-ACBA50AFA09E}"/>
              </a:ext>
            </a:extLst>
          </p:cNvPr>
          <p:cNvCxnSpPr>
            <a:cxnSpLocks/>
            <a:stCxn id="7" idx="4"/>
            <a:endCxn id="8" idx="0"/>
          </p:cNvCxnSpPr>
          <p:nvPr/>
        </p:nvCxnSpPr>
        <p:spPr>
          <a:xfrm flipH="1">
            <a:off x="6355080" y="4251960"/>
            <a:ext cx="152400" cy="424934"/>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B2207EE4-8624-EF1A-FD7F-211E49D82605}"/>
              </a:ext>
            </a:extLst>
          </p:cNvPr>
          <p:cNvCxnSpPr>
            <a:cxnSpLocks/>
            <a:stCxn id="10" idx="4"/>
            <a:endCxn id="11" idx="0"/>
          </p:cNvCxnSpPr>
          <p:nvPr/>
        </p:nvCxnSpPr>
        <p:spPr>
          <a:xfrm>
            <a:off x="7059168" y="5061466"/>
            <a:ext cx="0" cy="42493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68E4EBB2-4A47-4599-6456-5695643A76DC}"/>
              </a:ext>
            </a:extLst>
          </p:cNvPr>
          <p:cNvCxnSpPr>
            <a:cxnSpLocks/>
            <a:stCxn id="10" idx="5"/>
            <a:endCxn id="12" idx="1"/>
          </p:cNvCxnSpPr>
          <p:nvPr/>
        </p:nvCxnSpPr>
        <p:spPr>
          <a:xfrm>
            <a:off x="7188484" y="5007902"/>
            <a:ext cx="296104" cy="107128"/>
          </a:xfrm>
          <a:prstGeom prst="line">
            <a:avLst/>
          </a:prstGeom>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E48D05C3-3EA0-6507-C5B7-BAADFF1823BA}"/>
              </a:ext>
            </a:extLst>
          </p:cNvPr>
          <p:cNvSpPr/>
          <p:nvPr/>
        </p:nvSpPr>
        <p:spPr>
          <a:xfrm>
            <a:off x="6271036" y="146369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A</a:t>
            </a:r>
          </a:p>
        </p:txBody>
      </p:sp>
      <p:sp>
        <p:nvSpPr>
          <p:cNvPr id="18" name="Oval 17">
            <a:extLst>
              <a:ext uri="{FF2B5EF4-FFF2-40B4-BE49-F238E27FC236}">
                <a16:creationId xmlns:a16="http://schemas.microsoft.com/office/drawing/2014/main" id="{54615A84-E496-5057-C742-76488086CE2E}"/>
              </a:ext>
            </a:extLst>
          </p:cNvPr>
          <p:cNvSpPr/>
          <p:nvPr/>
        </p:nvSpPr>
        <p:spPr>
          <a:xfrm>
            <a:off x="6271036" y="2254384"/>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C</a:t>
            </a:r>
          </a:p>
        </p:txBody>
      </p:sp>
      <p:sp>
        <p:nvSpPr>
          <p:cNvPr id="19" name="Oval 18">
            <a:extLst>
              <a:ext uri="{FF2B5EF4-FFF2-40B4-BE49-F238E27FC236}">
                <a16:creationId xmlns:a16="http://schemas.microsoft.com/office/drawing/2014/main" id="{D534701F-7781-7211-514B-1CF431568C7A}"/>
              </a:ext>
            </a:extLst>
          </p:cNvPr>
          <p:cNvSpPr/>
          <p:nvPr/>
        </p:nvSpPr>
        <p:spPr>
          <a:xfrm>
            <a:off x="7194580" y="146369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B</a:t>
            </a:r>
          </a:p>
        </p:txBody>
      </p:sp>
      <p:sp>
        <p:nvSpPr>
          <p:cNvPr id="20" name="Oval 19">
            <a:extLst>
              <a:ext uri="{FF2B5EF4-FFF2-40B4-BE49-F238E27FC236}">
                <a16:creationId xmlns:a16="http://schemas.microsoft.com/office/drawing/2014/main" id="{AC06FAF8-E04A-1385-3EDF-8A44F185BEDD}"/>
              </a:ext>
            </a:extLst>
          </p:cNvPr>
          <p:cNvSpPr/>
          <p:nvPr/>
        </p:nvSpPr>
        <p:spPr>
          <a:xfrm>
            <a:off x="6822724" y="2273196"/>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D</a:t>
            </a:r>
          </a:p>
        </p:txBody>
      </p:sp>
      <p:sp>
        <p:nvSpPr>
          <p:cNvPr id="21" name="Oval 20">
            <a:extLst>
              <a:ext uri="{FF2B5EF4-FFF2-40B4-BE49-F238E27FC236}">
                <a16:creationId xmlns:a16="http://schemas.microsoft.com/office/drawing/2014/main" id="{469D6094-3984-210D-44B5-D0D1A3BA3A6F}"/>
              </a:ext>
            </a:extLst>
          </p:cNvPr>
          <p:cNvSpPr/>
          <p:nvPr/>
        </p:nvSpPr>
        <p:spPr>
          <a:xfrm>
            <a:off x="6822724" y="306389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F</a:t>
            </a:r>
          </a:p>
        </p:txBody>
      </p:sp>
      <p:sp>
        <p:nvSpPr>
          <p:cNvPr id="22" name="Oval 21">
            <a:extLst>
              <a:ext uri="{FF2B5EF4-FFF2-40B4-BE49-F238E27FC236}">
                <a16:creationId xmlns:a16="http://schemas.microsoft.com/office/drawing/2014/main" id="{431FEAD1-51D9-463E-C8B1-90406FD1FB50}"/>
              </a:ext>
            </a:extLst>
          </p:cNvPr>
          <p:cNvSpPr/>
          <p:nvPr/>
        </p:nvSpPr>
        <p:spPr>
          <a:xfrm>
            <a:off x="7377460" y="2638956"/>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E</a:t>
            </a:r>
          </a:p>
        </p:txBody>
      </p:sp>
      <p:cxnSp>
        <p:nvCxnSpPr>
          <p:cNvPr id="23" name="Straight Connector 22">
            <a:extLst>
              <a:ext uri="{FF2B5EF4-FFF2-40B4-BE49-F238E27FC236}">
                <a16:creationId xmlns:a16="http://schemas.microsoft.com/office/drawing/2014/main" id="{C982905A-45C5-C3E3-22D1-68EB3201BE3C}"/>
              </a:ext>
            </a:extLst>
          </p:cNvPr>
          <p:cNvCxnSpPr>
            <a:stCxn id="17" idx="6"/>
            <a:endCxn id="19" idx="2"/>
          </p:cNvCxnSpPr>
          <p:nvPr/>
        </p:nvCxnSpPr>
        <p:spPr>
          <a:xfrm>
            <a:off x="6636796" y="1646570"/>
            <a:ext cx="55778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A969A66-104C-F66E-8CA2-920DD274A183}"/>
              </a:ext>
            </a:extLst>
          </p:cNvPr>
          <p:cNvCxnSpPr>
            <a:cxnSpLocks/>
            <a:stCxn id="17" idx="4"/>
            <a:endCxn id="18" idx="0"/>
          </p:cNvCxnSpPr>
          <p:nvPr/>
        </p:nvCxnSpPr>
        <p:spPr>
          <a:xfrm>
            <a:off x="6453916" y="1829450"/>
            <a:ext cx="0" cy="424934"/>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C34FE7A7-3E28-26BA-84BF-BC6DDDDE2342}"/>
              </a:ext>
            </a:extLst>
          </p:cNvPr>
          <p:cNvCxnSpPr>
            <a:cxnSpLocks/>
            <a:stCxn id="17" idx="5"/>
            <a:endCxn id="20" idx="1"/>
          </p:cNvCxnSpPr>
          <p:nvPr/>
        </p:nvCxnSpPr>
        <p:spPr>
          <a:xfrm>
            <a:off x="6583232" y="1775886"/>
            <a:ext cx="293056" cy="550874"/>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A39B4EC6-3B9E-E393-380E-49837B54B01E}"/>
              </a:ext>
            </a:extLst>
          </p:cNvPr>
          <p:cNvCxnSpPr>
            <a:cxnSpLocks/>
            <a:stCxn id="20" idx="4"/>
            <a:endCxn id="21" idx="0"/>
          </p:cNvCxnSpPr>
          <p:nvPr/>
        </p:nvCxnSpPr>
        <p:spPr>
          <a:xfrm>
            <a:off x="7005604" y="2638956"/>
            <a:ext cx="0" cy="42493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5922E3DD-6DDC-0572-57FA-8E7E74C94EBF}"/>
              </a:ext>
            </a:extLst>
          </p:cNvPr>
          <p:cNvCxnSpPr>
            <a:cxnSpLocks/>
            <a:stCxn id="20" idx="5"/>
            <a:endCxn id="22" idx="1"/>
          </p:cNvCxnSpPr>
          <p:nvPr/>
        </p:nvCxnSpPr>
        <p:spPr>
          <a:xfrm>
            <a:off x="7134920" y="2585392"/>
            <a:ext cx="296104" cy="1071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9A234F57-3484-1E60-6BE9-B2338BEF2336}"/>
              </a:ext>
            </a:extLst>
          </p:cNvPr>
          <p:cNvCxnSpPr>
            <a:cxnSpLocks/>
            <a:stCxn id="7" idx="6"/>
            <a:endCxn id="10" idx="1"/>
          </p:cNvCxnSpPr>
          <p:nvPr/>
        </p:nvCxnSpPr>
        <p:spPr>
          <a:xfrm>
            <a:off x="6690360" y="4069080"/>
            <a:ext cx="239492" cy="68019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54A57E04-8594-C1DB-6E6A-0DE3BFB64E62}"/>
              </a:ext>
            </a:extLst>
          </p:cNvPr>
          <p:cNvCxnSpPr>
            <a:cxnSpLocks/>
            <a:stCxn id="9" idx="4"/>
            <a:endCxn id="10" idx="7"/>
          </p:cNvCxnSpPr>
          <p:nvPr/>
        </p:nvCxnSpPr>
        <p:spPr>
          <a:xfrm flipH="1">
            <a:off x="7188484" y="4251960"/>
            <a:ext cx="242540" cy="49731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20DF70EF-23D3-F469-A011-D1DEE8185F5F}"/>
              </a:ext>
            </a:extLst>
          </p:cNvPr>
          <p:cNvCxnSpPr>
            <a:cxnSpLocks/>
            <a:stCxn id="9" idx="4"/>
            <a:endCxn id="12" idx="0"/>
          </p:cNvCxnSpPr>
          <p:nvPr/>
        </p:nvCxnSpPr>
        <p:spPr>
          <a:xfrm>
            <a:off x="7431024" y="4251960"/>
            <a:ext cx="182880" cy="809506"/>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9ADF4F52-1259-A2D1-532F-11BE067E2C3C}"/>
              </a:ext>
            </a:extLst>
          </p:cNvPr>
          <p:cNvCxnSpPr>
            <a:cxnSpLocks/>
            <a:stCxn id="8" idx="4"/>
            <a:endCxn id="11" idx="1"/>
          </p:cNvCxnSpPr>
          <p:nvPr/>
        </p:nvCxnSpPr>
        <p:spPr>
          <a:xfrm>
            <a:off x="6355080" y="5042654"/>
            <a:ext cx="574772" cy="49731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5416A88F-B531-9ED7-5644-A6B53B8A1374}"/>
              </a:ext>
            </a:extLst>
          </p:cNvPr>
          <p:cNvCxnSpPr>
            <a:cxnSpLocks/>
            <a:stCxn id="12" idx="3"/>
            <a:endCxn id="11" idx="6"/>
          </p:cNvCxnSpPr>
          <p:nvPr/>
        </p:nvCxnSpPr>
        <p:spPr>
          <a:xfrm flipH="1">
            <a:off x="7242048" y="5373662"/>
            <a:ext cx="242540" cy="295618"/>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09453898-091A-7CBC-E63D-7533B0141B22}"/>
              </a:ext>
            </a:extLst>
          </p:cNvPr>
          <p:cNvCxnSpPr>
            <a:cxnSpLocks/>
            <a:stCxn id="9" idx="4"/>
            <a:endCxn id="11" idx="7"/>
          </p:cNvCxnSpPr>
          <p:nvPr/>
        </p:nvCxnSpPr>
        <p:spPr>
          <a:xfrm flipH="1">
            <a:off x="7188484" y="4251960"/>
            <a:ext cx="242540" cy="1288004"/>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EA17AB0E-69D4-DC67-D058-D94D448DAE35}"/>
              </a:ext>
            </a:extLst>
          </p:cNvPr>
          <p:cNvCxnSpPr>
            <a:cxnSpLocks/>
            <a:stCxn id="7" idx="6"/>
            <a:endCxn id="12" idx="0"/>
          </p:cNvCxnSpPr>
          <p:nvPr/>
        </p:nvCxnSpPr>
        <p:spPr>
          <a:xfrm>
            <a:off x="6690360" y="4069080"/>
            <a:ext cx="923544" cy="992386"/>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FB50A5EC-B19E-858D-2E56-E3BFDE5CA9D2}"/>
              </a:ext>
            </a:extLst>
          </p:cNvPr>
          <p:cNvCxnSpPr>
            <a:cxnSpLocks/>
            <a:stCxn id="7" idx="4"/>
            <a:endCxn id="11" idx="1"/>
          </p:cNvCxnSpPr>
          <p:nvPr/>
        </p:nvCxnSpPr>
        <p:spPr>
          <a:xfrm>
            <a:off x="6507480" y="4251960"/>
            <a:ext cx="422372" cy="1288004"/>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19514362-D426-9BBE-07F6-1E2797D493B9}"/>
              </a:ext>
            </a:extLst>
          </p:cNvPr>
          <p:cNvCxnSpPr>
            <a:cxnSpLocks/>
            <a:stCxn id="8" idx="6"/>
            <a:endCxn id="10" idx="2"/>
          </p:cNvCxnSpPr>
          <p:nvPr/>
        </p:nvCxnSpPr>
        <p:spPr>
          <a:xfrm>
            <a:off x="6537960" y="4859774"/>
            <a:ext cx="338328" cy="18812"/>
          </a:xfrm>
          <a:prstGeom prst="line">
            <a:avLst/>
          </a:prstGeom>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12A2B10E-DE89-E2B2-200E-23F1E1611427}"/>
              </a:ext>
            </a:extLst>
          </p:cNvPr>
          <p:cNvCxnSpPr>
            <a:cxnSpLocks/>
            <a:stCxn id="8" idx="6"/>
            <a:endCxn id="9" idx="4"/>
          </p:cNvCxnSpPr>
          <p:nvPr/>
        </p:nvCxnSpPr>
        <p:spPr>
          <a:xfrm flipV="1">
            <a:off x="6537960" y="4251960"/>
            <a:ext cx="893064" cy="607814"/>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1636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811487FB-ACF1-2F34-7AE5-81F251C93781}"/>
              </a:ext>
            </a:extLst>
          </p:cNvPr>
          <p:cNvSpPr>
            <a:spLocks noGrp="1"/>
          </p:cNvSpPr>
          <p:nvPr>
            <p:ph idx="1"/>
          </p:nvPr>
        </p:nvSpPr>
        <p:spPr>
          <a:xfrm>
            <a:off x="685800" y="1600200"/>
            <a:ext cx="7772399" cy="4409420"/>
          </a:xfrm>
        </p:spPr>
        <p:txBody>
          <a:bodyPr>
            <a:normAutofit/>
          </a:bodyPr>
          <a:lstStyle/>
          <a:p>
            <a:pPr algn="just"/>
            <a:r>
              <a:rPr lang="es-MX" sz="1800" b="1" dirty="0">
                <a:solidFill>
                  <a:srgbClr val="002664"/>
                </a:solidFill>
                <a:effectLst/>
                <a:latin typeface="Times New Roman" panose="02020603050405020304" pitchFamily="18" charset="0"/>
                <a:ea typeface="Times New Roman" panose="02020603050405020304" pitchFamily="18" charset="0"/>
              </a:rPr>
              <a:t>Sabores de grafos</a:t>
            </a:r>
            <a:endParaRPr lang="es-MX" sz="1800" dirty="0">
              <a:effectLst/>
              <a:latin typeface="Times New Roman" panose="02020603050405020304" pitchFamily="18" charset="0"/>
              <a:ea typeface="Times New Roman" panose="02020603050405020304" pitchFamily="18" charset="0"/>
            </a:endParaRPr>
          </a:p>
          <a:p>
            <a:pPr algn="just"/>
            <a:r>
              <a:rPr lang="es-MX" sz="1800" dirty="0">
                <a:solidFill>
                  <a:srgbClr val="002664"/>
                </a:solidFill>
                <a:latin typeface="Calibri" panose="020F0502020204030204" pitchFamily="34" charset="0"/>
                <a:cs typeface="Times New Roman" panose="02020603050405020304" pitchFamily="18" charset="0"/>
              </a:rPr>
              <a:t>Mono-partido, bi-partido, k-partido.</a:t>
            </a:r>
          </a:p>
        </p:txBody>
      </p:sp>
      <p:sp>
        <p:nvSpPr>
          <p:cNvPr id="3" name="Marcador de fecha 2">
            <a:extLst>
              <a:ext uri="{FF2B5EF4-FFF2-40B4-BE49-F238E27FC236}">
                <a16:creationId xmlns:a16="http://schemas.microsoft.com/office/drawing/2014/main" id="{773713A7-FBEC-9BE2-3802-9222DD26E222}"/>
              </a:ext>
            </a:extLst>
          </p:cNvPr>
          <p:cNvSpPr>
            <a:spLocks noGrp="1"/>
          </p:cNvSpPr>
          <p:nvPr>
            <p:ph type="dt" sz="half" idx="2"/>
          </p:nvPr>
        </p:nvSpPr>
        <p:spPr/>
        <p:txBody>
          <a:bodyPr/>
          <a:lstStyle/>
          <a:p>
            <a:fld id="{414FB1AD-D69E-B741-965A-0BAE826C2FA6}" type="datetime1">
              <a:rPr lang="en-US" smtClean="0"/>
              <a:pPr/>
              <a:t>4/30/25</a:t>
            </a:fld>
            <a:endParaRPr lang="en-US"/>
          </a:p>
        </p:txBody>
      </p:sp>
      <p:sp>
        <p:nvSpPr>
          <p:cNvPr id="4" name="Marcador de pie de página 3">
            <a:extLst>
              <a:ext uri="{FF2B5EF4-FFF2-40B4-BE49-F238E27FC236}">
                <a16:creationId xmlns:a16="http://schemas.microsoft.com/office/drawing/2014/main" id="{3F97D708-3EC6-B69B-542B-C72652E22EB7}"/>
              </a:ext>
            </a:extLst>
          </p:cNvPr>
          <p:cNvSpPr>
            <a:spLocks noGrp="1"/>
          </p:cNvSpPr>
          <p:nvPr>
            <p:ph type="ftr" sz="quarter" idx="3"/>
          </p:nvPr>
        </p:nvSpPr>
        <p:spPr/>
        <p:txBody>
          <a:bodyPr/>
          <a:lstStyle/>
          <a:p>
            <a:r>
              <a:rPr lang="en-US"/>
              <a:t>FOOTER GOES HERE</a:t>
            </a:r>
          </a:p>
        </p:txBody>
      </p:sp>
      <p:sp>
        <p:nvSpPr>
          <p:cNvPr id="5" name="Marcador de número de diapositiva 4">
            <a:extLst>
              <a:ext uri="{FF2B5EF4-FFF2-40B4-BE49-F238E27FC236}">
                <a16:creationId xmlns:a16="http://schemas.microsoft.com/office/drawing/2014/main" id="{F4011450-5922-C5AE-D44E-83977AE4B33C}"/>
              </a:ext>
            </a:extLst>
          </p:cNvPr>
          <p:cNvSpPr>
            <a:spLocks noGrp="1"/>
          </p:cNvSpPr>
          <p:nvPr>
            <p:ph type="sldNum" sz="quarter" idx="4"/>
          </p:nvPr>
        </p:nvSpPr>
        <p:spPr/>
        <p:txBody>
          <a:bodyPr/>
          <a:lstStyle/>
          <a:p>
            <a:fld id="{42782948-4DBE-204D-AB9E-B65E067054AE}" type="slidenum">
              <a:rPr lang="en-US" smtClean="0"/>
              <a:pPr/>
              <a:t>16</a:t>
            </a:fld>
            <a:endParaRPr lang="en-US"/>
          </a:p>
        </p:txBody>
      </p:sp>
      <p:sp>
        <p:nvSpPr>
          <p:cNvPr id="6" name="Título 5">
            <a:extLst>
              <a:ext uri="{FF2B5EF4-FFF2-40B4-BE49-F238E27FC236}">
                <a16:creationId xmlns:a16="http://schemas.microsoft.com/office/drawing/2014/main" id="{846E25FC-AB4D-9E92-EA21-CEDCF2ECE7D0}"/>
              </a:ext>
            </a:extLst>
          </p:cNvPr>
          <p:cNvSpPr>
            <a:spLocks noGrp="1"/>
          </p:cNvSpPr>
          <p:nvPr>
            <p:ph type="title"/>
          </p:nvPr>
        </p:nvSpPr>
        <p:spPr>
          <a:xfrm>
            <a:off x="686104" y="848380"/>
            <a:ext cx="7772400" cy="523220"/>
          </a:xfrm>
        </p:spPr>
        <p:txBody>
          <a:bodyPr/>
          <a:lstStyle/>
          <a:p>
            <a:r>
              <a:rPr lang="es-MX" dirty="0"/>
              <a:t>Terminología</a:t>
            </a:r>
          </a:p>
        </p:txBody>
      </p:sp>
      <p:sp>
        <p:nvSpPr>
          <p:cNvPr id="8" name="Oval 7">
            <a:extLst>
              <a:ext uri="{FF2B5EF4-FFF2-40B4-BE49-F238E27FC236}">
                <a16:creationId xmlns:a16="http://schemas.microsoft.com/office/drawing/2014/main" id="{8C5D649A-6B09-364A-5EC1-CD2331F2F3A0}"/>
              </a:ext>
            </a:extLst>
          </p:cNvPr>
          <p:cNvSpPr/>
          <p:nvPr/>
        </p:nvSpPr>
        <p:spPr>
          <a:xfrm>
            <a:off x="1328928" y="306324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A</a:t>
            </a:r>
          </a:p>
        </p:txBody>
      </p:sp>
      <p:sp>
        <p:nvSpPr>
          <p:cNvPr id="9" name="Oval 8">
            <a:extLst>
              <a:ext uri="{FF2B5EF4-FFF2-40B4-BE49-F238E27FC236}">
                <a16:creationId xmlns:a16="http://schemas.microsoft.com/office/drawing/2014/main" id="{E978556A-52C9-B688-4B23-BDF7B72D2B8F}"/>
              </a:ext>
            </a:extLst>
          </p:cNvPr>
          <p:cNvSpPr/>
          <p:nvPr/>
        </p:nvSpPr>
        <p:spPr>
          <a:xfrm>
            <a:off x="1022828" y="4055626"/>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B</a:t>
            </a:r>
          </a:p>
        </p:txBody>
      </p:sp>
      <p:cxnSp>
        <p:nvCxnSpPr>
          <p:cNvPr id="13" name="Straight Connector 12">
            <a:extLst>
              <a:ext uri="{FF2B5EF4-FFF2-40B4-BE49-F238E27FC236}">
                <a16:creationId xmlns:a16="http://schemas.microsoft.com/office/drawing/2014/main" id="{69567406-E8FF-2AB6-D737-015A1EB2FF1C}"/>
              </a:ext>
            </a:extLst>
          </p:cNvPr>
          <p:cNvCxnSpPr>
            <a:cxnSpLocks/>
            <a:stCxn id="8" idx="4"/>
            <a:endCxn id="9" idx="0"/>
          </p:cNvCxnSpPr>
          <p:nvPr/>
        </p:nvCxnSpPr>
        <p:spPr>
          <a:xfrm flipH="1">
            <a:off x="1205708" y="3429000"/>
            <a:ext cx="306100" cy="626626"/>
          </a:xfrm>
          <a:prstGeom prst="line">
            <a:avLst/>
          </a:prstGeom>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6B82A304-767A-68D7-98A9-702F8CFE420A}"/>
              </a:ext>
            </a:extLst>
          </p:cNvPr>
          <p:cNvSpPr/>
          <p:nvPr/>
        </p:nvSpPr>
        <p:spPr>
          <a:xfrm>
            <a:off x="676656" y="4962144"/>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C</a:t>
            </a:r>
          </a:p>
        </p:txBody>
      </p:sp>
      <p:cxnSp>
        <p:nvCxnSpPr>
          <p:cNvPr id="21" name="Straight Connector 20">
            <a:extLst>
              <a:ext uri="{FF2B5EF4-FFF2-40B4-BE49-F238E27FC236}">
                <a16:creationId xmlns:a16="http://schemas.microsoft.com/office/drawing/2014/main" id="{BB3C0B1B-43AE-D90C-FAEF-419DE310FB9B}"/>
              </a:ext>
            </a:extLst>
          </p:cNvPr>
          <p:cNvCxnSpPr>
            <a:cxnSpLocks/>
            <a:stCxn id="9" idx="4"/>
            <a:endCxn id="19" idx="0"/>
          </p:cNvCxnSpPr>
          <p:nvPr/>
        </p:nvCxnSpPr>
        <p:spPr>
          <a:xfrm flipH="1">
            <a:off x="859536" y="4421386"/>
            <a:ext cx="346172" cy="540758"/>
          </a:xfrm>
          <a:prstGeom prst="line">
            <a:avLst/>
          </a:prstGeom>
        </p:spPr>
        <p:style>
          <a:lnRef idx="2">
            <a:schemeClr val="accent1"/>
          </a:lnRef>
          <a:fillRef idx="0">
            <a:schemeClr val="accent1"/>
          </a:fillRef>
          <a:effectRef idx="1">
            <a:schemeClr val="accent1"/>
          </a:effectRef>
          <a:fontRef idx="minor">
            <a:schemeClr val="tx1"/>
          </a:fontRef>
        </p:style>
      </p:cxnSp>
      <p:sp>
        <p:nvSpPr>
          <p:cNvPr id="27" name="Oval 26">
            <a:extLst>
              <a:ext uri="{FF2B5EF4-FFF2-40B4-BE49-F238E27FC236}">
                <a16:creationId xmlns:a16="http://schemas.microsoft.com/office/drawing/2014/main" id="{E40DEDF5-899A-443C-4805-F21E0DBBFF37}"/>
              </a:ext>
            </a:extLst>
          </p:cNvPr>
          <p:cNvSpPr/>
          <p:nvPr/>
        </p:nvSpPr>
        <p:spPr>
          <a:xfrm>
            <a:off x="4245639" y="3106174"/>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A</a:t>
            </a:r>
          </a:p>
        </p:txBody>
      </p:sp>
      <p:sp>
        <p:nvSpPr>
          <p:cNvPr id="28" name="Oval 27">
            <a:extLst>
              <a:ext uri="{FF2B5EF4-FFF2-40B4-BE49-F238E27FC236}">
                <a16:creationId xmlns:a16="http://schemas.microsoft.com/office/drawing/2014/main" id="{B72AA207-0F80-2CCC-6BFA-1FE460A5D552}"/>
              </a:ext>
            </a:extLst>
          </p:cNvPr>
          <p:cNvSpPr/>
          <p:nvPr/>
        </p:nvSpPr>
        <p:spPr>
          <a:xfrm>
            <a:off x="3939539" y="4098560"/>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B</a:t>
            </a:r>
          </a:p>
        </p:txBody>
      </p:sp>
      <p:sp>
        <p:nvSpPr>
          <p:cNvPr id="29" name="Oval 28">
            <a:extLst>
              <a:ext uri="{FF2B5EF4-FFF2-40B4-BE49-F238E27FC236}">
                <a16:creationId xmlns:a16="http://schemas.microsoft.com/office/drawing/2014/main" id="{1C19BE0B-FF70-0CEC-8902-E07037974993}"/>
              </a:ext>
            </a:extLst>
          </p:cNvPr>
          <p:cNvSpPr/>
          <p:nvPr/>
        </p:nvSpPr>
        <p:spPr>
          <a:xfrm>
            <a:off x="4649723" y="4055626"/>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C</a:t>
            </a:r>
          </a:p>
        </p:txBody>
      </p:sp>
      <p:sp>
        <p:nvSpPr>
          <p:cNvPr id="30" name="Oval 29">
            <a:extLst>
              <a:ext uri="{FF2B5EF4-FFF2-40B4-BE49-F238E27FC236}">
                <a16:creationId xmlns:a16="http://schemas.microsoft.com/office/drawing/2014/main" id="{F8F9539D-1516-C33D-80F6-59DED9C517F1}"/>
              </a:ext>
            </a:extLst>
          </p:cNvPr>
          <p:cNvSpPr/>
          <p:nvPr/>
        </p:nvSpPr>
        <p:spPr>
          <a:xfrm>
            <a:off x="5158739" y="5004491"/>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G</a:t>
            </a:r>
          </a:p>
        </p:txBody>
      </p:sp>
      <p:sp>
        <p:nvSpPr>
          <p:cNvPr id="31" name="Oval 30">
            <a:extLst>
              <a:ext uri="{FF2B5EF4-FFF2-40B4-BE49-F238E27FC236}">
                <a16:creationId xmlns:a16="http://schemas.microsoft.com/office/drawing/2014/main" id="{9C9B124A-58FD-6698-D457-9D3ABB7438EA}"/>
              </a:ext>
            </a:extLst>
          </p:cNvPr>
          <p:cNvSpPr/>
          <p:nvPr/>
        </p:nvSpPr>
        <p:spPr>
          <a:xfrm>
            <a:off x="4660167" y="5005078"/>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F</a:t>
            </a:r>
          </a:p>
        </p:txBody>
      </p:sp>
      <p:cxnSp>
        <p:nvCxnSpPr>
          <p:cNvPr id="32" name="Straight Connector 31">
            <a:extLst>
              <a:ext uri="{FF2B5EF4-FFF2-40B4-BE49-F238E27FC236}">
                <a16:creationId xmlns:a16="http://schemas.microsoft.com/office/drawing/2014/main" id="{8032E29E-CCB3-6416-048A-B05D75D3FBFD}"/>
              </a:ext>
            </a:extLst>
          </p:cNvPr>
          <p:cNvCxnSpPr>
            <a:cxnSpLocks/>
            <a:stCxn id="27" idx="4"/>
            <a:endCxn id="28" idx="0"/>
          </p:cNvCxnSpPr>
          <p:nvPr/>
        </p:nvCxnSpPr>
        <p:spPr>
          <a:xfrm flipH="1">
            <a:off x="4122419" y="3471934"/>
            <a:ext cx="306100" cy="626626"/>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9D33403E-FADF-E41D-A99D-CE578D4BEFBA}"/>
              </a:ext>
            </a:extLst>
          </p:cNvPr>
          <p:cNvCxnSpPr>
            <a:cxnSpLocks/>
            <a:stCxn id="27" idx="4"/>
            <a:endCxn id="29" idx="1"/>
          </p:cNvCxnSpPr>
          <p:nvPr/>
        </p:nvCxnSpPr>
        <p:spPr>
          <a:xfrm>
            <a:off x="4428519" y="3471934"/>
            <a:ext cx="274768" cy="637256"/>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1E77A3A0-1B64-617B-452C-4C26F80945B1}"/>
              </a:ext>
            </a:extLst>
          </p:cNvPr>
          <p:cNvCxnSpPr>
            <a:cxnSpLocks/>
            <a:stCxn id="29" idx="4"/>
            <a:endCxn id="30" idx="0"/>
          </p:cNvCxnSpPr>
          <p:nvPr/>
        </p:nvCxnSpPr>
        <p:spPr>
          <a:xfrm>
            <a:off x="4832603" y="4421386"/>
            <a:ext cx="509016" cy="583105"/>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B69C4232-B29C-0AB9-7B0E-D79A1A0628FE}"/>
              </a:ext>
            </a:extLst>
          </p:cNvPr>
          <p:cNvCxnSpPr>
            <a:cxnSpLocks/>
            <a:stCxn id="29" idx="4"/>
            <a:endCxn id="31" idx="0"/>
          </p:cNvCxnSpPr>
          <p:nvPr/>
        </p:nvCxnSpPr>
        <p:spPr>
          <a:xfrm>
            <a:off x="4832603" y="4421386"/>
            <a:ext cx="10444" cy="583692"/>
          </a:xfrm>
          <a:prstGeom prst="line">
            <a:avLst/>
          </a:prstGeom>
        </p:spPr>
        <p:style>
          <a:lnRef idx="2">
            <a:schemeClr val="accent1"/>
          </a:lnRef>
          <a:fillRef idx="0">
            <a:schemeClr val="accent1"/>
          </a:fillRef>
          <a:effectRef idx="1">
            <a:schemeClr val="accent1"/>
          </a:effectRef>
          <a:fontRef idx="minor">
            <a:schemeClr val="tx1"/>
          </a:fontRef>
        </p:style>
      </p:cxnSp>
      <p:sp>
        <p:nvSpPr>
          <p:cNvPr id="36" name="Oval 35">
            <a:extLst>
              <a:ext uri="{FF2B5EF4-FFF2-40B4-BE49-F238E27FC236}">
                <a16:creationId xmlns:a16="http://schemas.microsoft.com/office/drawing/2014/main" id="{9E358864-2E53-ADDB-34A5-5EC41F26606B}"/>
              </a:ext>
            </a:extLst>
          </p:cNvPr>
          <p:cNvSpPr/>
          <p:nvPr/>
        </p:nvSpPr>
        <p:spPr>
          <a:xfrm>
            <a:off x="4126767" y="5004491"/>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E</a:t>
            </a:r>
          </a:p>
        </p:txBody>
      </p:sp>
      <p:sp>
        <p:nvSpPr>
          <p:cNvPr id="37" name="Oval 36">
            <a:extLst>
              <a:ext uri="{FF2B5EF4-FFF2-40B4-BE49-F238E27FC236}">
                <a16:creationId xmlns:a16="http://schemas.microsoft.com/office/drawing/2014/main" id="{D9B68056-47AB-ED1E-D76A-4375281FADDB}"/>
              </a:ext>
            </a:extLst>
          </p:cNvPr>
          <p:cNvSpPr/>
          <p:nvPr/>
        </p:nvSpPr>
        <p:spPr>
          <a:xfrm>
            <a:off x="3593367" y="5005078"/>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D</a:t>
            </a:r>
          </a:p>
        </p:txBody>
      </p:sp>
      <p:cxnSp>
        <p:nvCxnSpPr>
          <p:cNvPr id="38" name="Straight Connector 37">
            <a:extLst>
              <a:ext uri="{FF2B5EF4-FFF2-40B4-BE49-F238E27FC236}">
                <a16:creationId xmlns:a16="http://schemas.microsoft.com/office/drawing/2014/main" id="{9DB2CA66-CD3D-42FB-9295-65A98AEBC991}"/>
              </a:ext>
            </a:extLst>
          </p:cNvPr>
          <p:cNvCxnSpPr>
            <a:cxnSpLocks/>
            <a:stCxn id="28" idx="4"/>
            <a:endCxn id="36" idx="0"/>
          </p:cNvCxnSpPr>
          <p:nvPr/>
        </p:nvCxnSpPr>
        <p:spPr>
          <a:xfrm>
            <a:off x="4122419" y="4464320"/>
            <a:ext cx="187228" cy="540171"/>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EB480DD9-7ECA-00F8-A0A2-321E27E4CA6D}"/>
              </a:ext>
            </a:extLst>
          </p:cNvPr>
          <p:cNvCxnSpPr>
            <a:cxnSpLocks/>
            <a:stCxn id="28" idx="4"/>
            <a:endCxn id="37" idx="0"/>
          </p:cNvCxnSpPr>
          <p:nvPr/>
        </p:nvCxnSpPr>
        <p:spPr>
          <a:xfrm flipH="1">
            <a:off x="3776247" y="4464320"/>
            <a:ext cx="346172" cy="540758"/>
          </a:xfrm>
          <a:prstGeom prst="line">
            <a:avLst/>
          </a:prstGeom>
        </p:spPr>
        <p:style>
          <a:lnRef idx="2">
            <a:schemeClr val="accent1"/>
          </a:lnRef>
          <a:fillRef idx="0">
            <a:schemeClr val="accent1"/>
          </a:fillRef>
          <a:effectRef idx="1">
            <a:schemeClr val="accent1"/>
          </a:effectRef>
          <a:fontRef idx="minor">
            <a:schemeClr val="tx1"/>
          </a:fontRef>
        </p:style>
      </p:cxnSp>
      <p:sp>
        <p:nvSpPr>
          <p:cNvPr id="41" name="Oval 40">
            <a:extLst>
              <a:ext uri="{FF2B5EF4-FFF2-40B4-BE49-F238E27FC236}">
                <a16:creationId xmlns:a16="http://schemas.microsoft.com/office/drawing/2014/main" id="{952DF66A-5DDA-11A4-3FCF-D5F1DF4458F3}"/>
              </a:ext>
            </a:extLst>
          </p:cNvPr>
          <p:cNvSpPr/>
          <p:nvPr/>
        </p:nvSpPr>
        <p:spPr>
          <a:xfrm>
            <a:off x="6884757" y="4152124"/>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B</a:t>
            </a:r>
          </a:p>
        </p:txBody>
      </p:sp>
      <p:sp>
        <p:nvSpPr>
          <p:cNvPr id="43" name="Oval 42">
            <a:extLst>
              <a:ext uri="{FF2B5EF4-FFF2-40B4-BE49-F238E27FC236}">
                <a16:creationId xmlns:a16="http://schemas.microsoft.com/office/drawing/2014/main" id="{8A591129-6FFC-4C0F-0CE1-42D625B63D5E}"/>
              </a:ext>
            </a:extLst>
          </p:cNvPr>
          <p:cNvSpPr/>
          <p:nvPr/>
        </p:nvSpPr>
        <p:spPr>
          <a:xfrm>
            <a:off x="8103957" y="5058055"/>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F</a:t>
            </a:r>
          </a:p>
        </p:txBody>
      </p:sp>
      <p:sp>
        <p:nvSpPr>
          <p:cNvPr id="44" name="Oval 43">
            <a:extLst>
              <a:ext uri="{FF2B5EF4-FFF2-40B4-BE49-F238E27FC236}">
                <a16:creationId xmlns:a16="http://schemas.microsoft.com/office/drawing/2014/main" id="{41C24B87-9BFF-3662-D57C-E2EDA244660F}"/>
              </a:ext>
            </a:extLst>
          </p:cNvPr>
          <p:cNvSpPr/>
          <p:nvPr/>
        </p:nvSpPr>
        <p:spPr>
          <a:xfrm>
            <a:off x="7605385" y="5058642"/>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E</a:t>
            </a:r>
          </a:p>
        </p:txBody>
      </p:sp>
      <p:cxnSp>
        <p:nvCxnSpPr>
          <p:cNvPr id="47" name="Straight Connector 46">
            <a:extLst>
              <a:ext uri="{FF2B5EF4-FFF2-40B4-BE49-F238E27FC236}">
                <a16:creationId xmlns:a16="http://schemas.microsoft.com/office/drawing/2014/main" id="{631F01FC-DCD1-A431-9576-C7DAE823B82F}"/>
              </a:ext>
            </a:extLst>
          </p:cNvPr>
          <p:cNvCxnSpPr>
            <a:cxnSpLocks/>
            <a:stCxn id="41" idx="3"/>
            <a:endCxn id="43" idx="0"/>
          </p:cNvCxnSpPr>
          <p:nvPr/>
        </p:nvCxnSpPr>
        <p:spPr>
          <a:xfrm>
            <a:off x="6938321" y="4464320"/>
            <a:ext cx="1348516" cy="593735"/>
          </a:xfrm>
          <a:prstGeom prst="line">
            <a:avLst/>
          </a:prstGeom>
        </p:spPr>
        <p:style>
          <a:lnRef idx="2">
            <a:schemeClr val="accent1"/>
          </a:lnRef>
          <a:fillRef idx="0">
            <a:schemeClr val="accent1"/>
          </a:fillRef>
          <a:effectRef idx="1">
            <a:schemeClr val="accent1"/>
          </a:effectRef>
          <a:fontRef idx="minor">
            <a:schemeClr val="tx1"/>
          </a:fontRef>
        </p:style>
      </p:cxnSp>
      <p:sp>
        <p:nvSpPr>
          <p:cNvPr id="49" name="Oval 48">
            <a:extLst>
              <a:ext uri="{FF2B5EF4-FFF2-40B4-BE49-F238E27FC236}">
                <a16:creationId xmlns:a16="http://schemas.microsoft.com/office/drawing/2014/main" id="{B26212CC-D7E9-0743-7739-39EA24A503B4}"/>
              </a:ext>
            </a:extLst>
          </p:cNvPr>
          <p:cNvSpPr/>
          <p:nvPr/>
        </p:nvSpPr>
        <p:spPr>
          <a:xfrm>
            <a:off x="7071985" y="5058055"/>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D</a:t>
            </a:r>
          </a:p>
        </p:txBody>
      </p:sp>
      <p:sp>
        <p:nvSpPr>
          <p:cNvPr id="50" name="Oval 49">
            <a:extLst>
              <a:ext uri="{FF2B5EF4-FFF2-40B4-BE49-F238E27FC236}">
                <a16:creationId xmlns:a16="http://schemas.microsoft.com/office/drawing/2014/main" id="{CF23F70D-ACA8-6324-91B8-8B1019489144}"/>
              </a:ext>
            </a:extLst>
          </p:cNvPr>
          <p:cNvSpPr/>
          <p:nvPr/>
        </p:nvSpPr>
        <p:spPr>
          <a:xfrm>
            <a:off x="6538585" y="5058642"/>
            <a:ext cx="365760" cy="36576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C</a:t>
            </a:r>
          </a:p>
        </p:txBody>
      </p:sp>
      <p:cxnSp>
        <p:nvCxnSpPr>
          <p:cNvPr id="51" name="Straight Connector 50">
            <a:extLst>
              <a:ext uri="{FF2B5EF4-FFF2-40B4-BE49-F238E27FC236}">
                <a16:creationId xmlns:a16="http://schemas.microsoft.com/office/drawing/2014/main" id="{6AF20F3A-1E12-7691-4027-B0B756D27E58}"/>
              </a:ext>
            </a:extLst>
          </p:cNvPr>
          <p:cNvCxnSpPr>
            <a:cxnSpLocks/>
            <a:stCxn id="41" idx="4"/>
            <a:endCxn id="49" idx="0"/>
          </p:cNvCxnSpPr>
          <p:nvPr/>
        </p:nvCxnSpPr>
        <p:spPr>
          <a:xfrm>
            <a:off x="7067637" y="4517884"/>
            <a:ext cx="187228" cy="540171"/>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BA9F3902-F9E8-4E6F-CF38-42B9EF607DFB}"/>
              </a:ext>
            </a:extLst>
          </p:cNvPr>
          <p:cNvCxnSpPr>
            <a:cxnSpLocks/>
            <a:stCxn id="41" idx="4"/>
            <a:endCxn id="50" idx="0"/>
          </p:cNvCxnSpPr>
          <p:nvPr/>
        </p:nvCxnSpPr>
        <p:spPr>
          <a:xfrm flipH="1">
            <a:off x="6721465" y="4517884"/>
            <a:ext cx="346172" cy="540758"/>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30A364B9-9DAF-3887-4193-74D811293712}"/>
              </a:ext>
            </a:extLst>
          </p:cNvPr>
          <p:cNvCxnSpPr>
            <a:cxnSpLocks/>
            <a:stCxn id="41" idx="4"/>
            <a:endCxn id="44" idx="0"/>
          </p:cNvCxnSpPr>
          <p:nvPr/>
        </p:nvCxnSpPr>
        <p:spPr>
          <a:xfrm>
            <a:off x="7067637" y="4517884"/>
            <a:ext cx="720628" cy="540758"/>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591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25E2F5-65B9-F010-DD36-9DB031725E79}"/>
              </a:ext>
            </a:extLst>
          </p:cNvPr>
          <p:cNvSpPr>
            <a:spLocks noGrp="1"/>
          </p:cNvSpPr>
          <p:nvPr>
            <p:ph idx="1"/>
          </p:nvPr>
        </p:nvSpPr>
        <p:spPr/>
        <p:txBody>
          <a:bodyPr/>
          <a:lstStyle/>
          <a:p>
            <a:r>
              <a:rPr lang="es-ES_tradnl" b="1" dirty="0"/>
              <a:t>Rutas (</a:t>
            </a:r>
            <a:r>
              <a:rPr lang="es-ES_tradnl" b="1" dirty="0" err="1"/>
              <a:t>pathfinding</a:t>
            </a:r>
            <a:r>
              <a:rPr lang="es-ES_tradnl" b="1" dirty="0"/>
              <a:t>)</a:t>
            </a:r>
          </a:p>
          <a:p>
            <a:r>
              <a:rPr lang="es-ES_tradnl" dirty="0"/>
              <a:t>Permite encontrar la ruta más corta entre dos nodos.</a:t>
            </a:r>
          </a:p>
          <a:p>
            <a:r>
              <a:rPr lang="es-ES_tradnl" b="1" dirty="0"/>
              <a:t>Centralidad</a:t>
            </a:r>
          </a:p>
          <a:p>
            <a:r>
              <a:rPr lang="es-ES_tradnl" dirty="0"/>
              <a:t>Responde a la pregunta sobre cuáles son los nodos más importantes.</a:t>
            </a:r>
          </a:p>
          <a:p>
            <a:r>
              <a:rPr lang="es-ES_tradnl" b="1" dirty="0"/>
              <a:t>Detección de comunidades</a:t>
            </a:r>
          </a:p>
          <a:p>
            <a:r>
              <a:rPr lang="es-ES_tradnl" dirty="0"/>
              <a:t>Permite identificar comunidades dentro de una red. Esto permite identificar estructuras, jerarquías y tendencias dentro de grupos que se atraen o repelen.</a:t>
            </a:r>
          </a:p>
          <a:p>
            <a:endParaRPr lang="en-US" dirty="0"/>
          </a:p>
        </p:txBody>
      </p:sp>
      <p:sp>
        <p:nvSpPr>
          <p:cNvPr id="3" name="Date Placeholder 2">
            <a:extLst>
              <a:ext uri="{FF2B5EF4-FFF2-40B4-BE49-F238E27FC236}">
                <a16:creationId xmlns:a16="http://schemas.microsoft.com/office/drawing/2014/main" id="{1CC14B34-241F-C5AB-BEBC-5978230DEF37}"/>
              </a:ext>
            </a:extLst>
          </p:cNvPr>
          <p:cNvSpPr>
            <a:spLocks noGrp="1"/>
          </p:cNvSpPr>
          <p:nvPr>
            <p:ph type="dt" sz="half" idx="2"/>
          </p:nvPr>
        </p:nvSpPr>
        <p:spPr/>
        <p:txBody>
          <a:bodyPr/>
          <a:lstStyle/>
          <a:p>
            <a:fld id="{414FB1AD-D69E-B741-965A-0BAE826C2FA6}" type="datetime1">
              <a:rPr lang="en-US" smtClean="0"/>
              <a:pPr/>
              <a:t>4/30/25</a:t>
            </a:fld>
            <a:endParaRPr lang="en-US"/>
          </a:p>
        </p:txBody>
      </p:sp>
      <p:sp>
        <p:nvSpPr>
          <p:cNvPr id="4" name="Footer Placeholder 3">
            <a:extLst>
              <a:ext uri="{FF2B5EF4-FFF2-40B4-BE49-F238E27FC236}">
                <a16:creationId xmlns:a16="http://schemas.microsoft.com/office/drawing/2014/main" id="{B169EBF2-3BAB-FB6D-E9C8-D96385B7ADB3}"/>
              </a:ext>
            </a:extLst>
          </p:cNvPr>
          <p:cNvSpPr>
            <a:spLocks noGrp="1"/>
          </p:cNvSpPr>
          <p:nvPr>
            <p:ph type="ftr" sz="quarter" idx="3"/>
          </p:nvPr>
        </p:nvSpPr>
        <p:spPr/>
        <p:txBody>
          <a:bodyPr/>
          <a:lstStyle/>
          <a:p>
            <a:r>
              <a:rPr lang="en-US"/>
              <a:t>FOOTER GOES HERE</a:t>
            </a:r>
          </a:p>
        </p:txBody>
      </p:sp>
      <p:sp>
        <p:nvSpPr>
          <p:cNvPr id="5" name="Slide Number Placeholder 4">
            <a:extLst>
              <a:ext uri="{FF2B5EF4-FFF2-40B4-BE49-F238E27FC236}">
                <a16:creationId xmlns:a16="http://schemas.microsoft.com/office/drawing/2014/main" id="{FCFB5E23-608D-A154-6E6C-ED3855C2AF10}"/>
              </a:ext>
            </a:extLst>
          </p:cNvPr>
          <p:cNvSpPr>
            <a:spLocks noGrp="1"/>
          </p:cNvSpPr>
          <p:nvPr>
            <p:ph type="sldNum" sz="quarter" idx="4"/>
          </p:nvPr>
        </p:nvSpPr>
        <p:spPr/>
        <p:txBody>
          <a:bodyPr/>
          <a:lstStyle/>
          <a:p>
            <a:fld id="{42782948-4DBE-204D-AB9E-B65E067054AE}" type="slidenum">
              <a:rPr lang="en-US" smtClean="0"/>
              <a:pPr/>
              <a:t>17</a:t>
            </a:fld>
            <a:endParaRPr lang="en-US"/>
          </a:p>
        </p:txBody>
      </p:sp>
      <p:sp>
        <p:nvSpPr>
          <p:cNvPr id="6" name="Title 5">
            <a:extLst>
              <a:ext uri="{FF2B5EF4-FFF2-40B4-BE49-F238E27FC236}">
                <a16:creationId xmlns:a16="http://schemas.microsoft.com/office/drawing/2014/main" id="{339DDFA3-E512-059E-44F8-C8909E078C45}"/>
              </a:ext>
            </a:extLst>
          </p:cNvPr>
          <p:cNvSpPr>
            <a:spLocks noGrp="1"/>
          </p:cNvSpPr>
          <p:nvPr>
            <p:ph type="title"/>
          </p:nvPr>
        </p:nvSpPr>
        <p:spPr>
          <a:xfrm>
            <a:off x="686104" y="848380"/>
            <a:ext cx="7772400" cy="523220"/>
          </a:xfrm>
        </p:spPr>
        <p:txBody>
          <a:bodyPr/>
          <a:lstStyle/>
          <a:p>
            <a:r>
              <a:rPr lang="en-US" dirty="0" err="1"/>
              <a:t>Tipos</a:t>
            </a:r>
            <a:r>
              <a:rPr lang="en-US" dirty="0"/>
              <a:t> de </a:t>
            </a:r>
            <a:r>
              <a:rPr lang="en-US" dirty="0" err="1"/>
              <a:t>algoritmos</a:t>
            </a:r>
            <a:r>
              <a:rPr lang="en-US" dirty="0"/>
              <a:t> de </a:t>
            </a:r>
            <a:r>
              <a:rPr lang="en-US" dirty="0" err="1"/>
              <a:t>grafos</a:t>
            </a:r>
            <a:endParaRPr lang="en-US" dirty="0"/>
          </a:p>
        </p:txBody>
      </p:sp>
    </p:spTree>
    <p:extLst>
      <p:ext uri="{BB962C8B-B14F-4D97-AF65-F5344CB8AC3E}">
        <p14:creationId xmlns:p14="http://schemas.microsoft.com/office/powerpoint/2010/main" val="960583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7">
            <a:extLst>
              <a:ext uri="{FF2B5EF4-FFF2-40B4-BE49-F238E27FC236}">
                <a16:creationId xmlns:a16="http://schemas.microsoft.com/office/drawing/2014/main" id="{1A396B97-169B-CC32-43FA-F371B0DDA41F}"/>
              </a:ext>
            </a:extLst>
          </p:cNvPr>
          <p:cNvGraphicFramePr>
            <a:graphicFrameLocks noGrp="1"/>
          </p:cNvGraphicFramePr>
          <p:nvPr>
            <p:ph idx="1"/>
            <p:extLst>
              <p:ext uri="{D42A27DB-BD31-4B8C-83A1-F6EECF244321}">
                <p14:modId xmlns:p14="http://schemas.microsoft.com/office/powerpoint/2010/main" val="4095773007"/>
              </p:ext>
            </p:extLst>
          </p:nvPr>
        </p:nvGraphicFramePr>
        <p:xfrm>
          <a:off x="685800" y="1600200"/>
          <a:ext cx="7772400" cy="2672080"/>
        </p:xfrm>
        <a:graphic>
          <a:graphicData uri="http://schemas.openxmlformats.org/drawingml/2006/table">
            <a:tbl>
              <a:tblPr firstRow="1" bandRow="1">
                <a:tableStyleId>{5C22544A-7EE6-4342-B048-85BDC9FD1C3A}</a:tableStyleId>
              </a:tblPr>
              <a:tblGrid>
                <a:gridCol w="1554480">
                  <a:extLst>
                    <a:ext uri="{9D8B030D-6E8A-4147-A177-3AD203B41FA5}">
                      <a16:colId xmlns:a16="http://schemas.microsoft.com/office/drawing/2014/main" val="176019873"/>
                    </a:ext>
                  </a:extLst>
                </a:gridCol>
                <a:gridCol w="1554480">
                  <a:extLst>
                    <a:ext uri="{9D8B030D-6E8A-4147-A177-3AD203B41FA5}">
                      <a16:colId xmlns:a16="http://schemas.microsoft.com/office/drawing/2014/main" val="3606172963"/>
                    </a:ext>
                  </a:extLst>
                </a:gridCol>
                <a:gridCol w="1554480">
                  <a:extLst>
                    <a:ext uri="{9D8B030D-6E8A-4147-A177-3AD203B41FA5}">
                      <a16:colId xmlns:a16="http://schemas.microsoft.com/office/drawing/2014/main" val="1379981427"/>
                    </a:ext>
                  </a:extLst>
                </a:gridCol>
                <a:gridCol w="1554480">
                  <a:extLst>
                    <a:ext uri="{9D8B030D-6E8A-4147-A177-3AD203B41FA5}">
                      <a16:colId xmlns:a16="http://schemas.microsoft.com/office/drawing/2014/main" val="1799229115"/>
                    </a:ext>
                  </a:extLst>
                </a:gridCol>
                <a:gridCol w="1554480">
                  <a:extLst>
                    <a:ext uri="{9D8B030D-6E8A-4147-A177-3AD203B41FA5}">
                      <a16:colId xmlns:a16="http://schemas.microsoft.com/office/drawing/2014/main" val="2756275436"/>
                    </a:ext>
                  </a:extLst>
                </a:gridCol>
              </a:tblGrid>
              <a:tr h="370840">
                <a:tc>
                  <a:txBody>
                    <a:bodyPr/>
                    <a:lstStyle/>
                    <a:p>
                      <a:endParaRPr lang="es-ES_tradnl" dirty="0"/>
                    </a:p>
                  </a:txBody>
                  <a:tcPr/>
                </a:tc>
                <a:tc>
                  <a:txBody>
                    <a:bodyPr/>
                    <a:lstStyle/>
                    <a:p>
                      <a:r>
                        <a:rPr lang="es-ES_tradnl" dirty="0"/>
                        <a:t>Centralidad</a:t>
                      </a:r>
                    </a:p>
                  </a:txBody>
                  <a:tcPr/>
                </a:tc>
                <a:tc>
                  <a:txBody>
                    <a:bodyPr/>
                    <a:lstStyle/>
                    <a:p>
                      <a:r>
                        <a:rPr lang="es-ES_tradnl" dirty="0"/>
                        <a:t>Nodo más conectado</a:t>
                      </a:r>
                    </a:p>
                  </a:txBody>
                  <a:tcPr/>
                </a:tc>
                <a:tc>
                  <a:txBody>
                    <a:bodyPr/>
                    <a:lstStyle/>
                    <a:p>
                      <a:r>
                        <a:rPr lang="es-ES_tradnl" dirty="0"/>
                        <a:t>Distancia con otros activos</a:t>
                      </a:r>
                    </a:p>
                  </a:txBody>
                  <a:tcPr/>
                </a:tc>
                <a:tc>
                  <a:txBody>
                    <a:bodyPr/>
                    <a:lstStyle/>
                    <a:p>
                      <a:r>
                        <a:rPr lang="es-ES_tradnl" dirty="0"/>
                        <a:t>Representante legal en comunidades</a:t>
                      </a:r>
                    </a:p>
                  </a:txBody>
                  <a:tcPr/>
                </a:tc>
                <a:extLst>
                  <a:ext uri="{0D108BD9-81ED-4DB2-BD59-A6C34878D82A}">
                    <a16:rowId xmlns:a16="http://schemas.microsoft.com/office/drawing/2014/main" val="3093337259"/>
                  </a:ext>
                </a:extLst>
              </a:tr>
              <a:tr h="370840">
                <a:tc>
                  <a:txBody>
                    <a:bodyPr/>
                    <a:lstStyle/>
                    <a:p>
                      <a:r>
                        <a:rPr lang="es-ES_tradnl" dirty="0"/>
                        <a:t>1</a:t>
                      </a:r>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extLst>
                  <a:ext uri="{0D108BD9-81ED-4DB2-BD59-A6C34878D82A}">
                    <a16:rowId xmlns:a16="http://schemas.microsoft.com/office/drawing/2014/main" val="1184161191"/>
                  </a:ext>
                </a:extLst>
              </a:tr>
              <a:tr h="370840">
                <a:tc>
                  <a:txBody>
                    <a:bodyPr/>
                    <a:lstStyle/>
                    <a:p>
                      <a:r>
                        <a:rPr lang="es-ES_tradnl" dirty="0"/>
                        <a:t>2</a:t>
                      </a:r>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extLst>
                  <a:ext uri="{0D108BD9-81ED-4DB2-BD59-A6C34878D82A}">
                    <a16:rowId xmlns:a16="http://schemas.microsoft.com/office/drawing/2014/main" val="1090315394"/>
                  </a:ext>
                </a:extLst>
              </a:tr>
              <a:tr h="370840">
                <a:tc>
                  <a:txBody>
                    <a:bodyPr/>
                    <a:lstStyle/>
                    <a:p>
                      <a:r>
                        <a:rPr lang="es-ES_tradnl" dirty="0"/>
                        <a:t>3</a:t>
                      </a:r>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a:p>
                  </a:txBody>
                  <a:tcPr/>
                </a:tc>
                <a:extLst>
                  <a:ext uri="{0D108BD9-81ED-4DB2-BD59-A6C34878D82A}">
                    <a16:rowId xmlns:a16="http://schemas.microsoft.com/office/drawing/2014/main" val="389160923"/>
                  </a:ext>
                </a:extLst>
              </a:tr>
              <a:tr h="370840">
                <a:tc>
                  <a:txBody>
                    <a:bodyPr/>
                    <a:lstStyle/>
                    <a:p>
                      <a:r>
                        <a:rPr lang="es-ES_tradnl" dirty="0"/>
                        <a:t>4</a:t>
                      </a:r>
                    </a:p>
                  </a:txBody>
                  <a:tcPr/>
                </a:tc>
                <a:tc>
                  <a:txBody>
                    <a:bodyPr/>
                    <a:lstStyle/>
                    <a:p>
                      <a:endParaRPr lang="es-ES_tradnl"/>
                    </a:p>
                  </a:txBody>
                  <a:tcPr/>
                </a:tc>
                <a:tc>
                  <a:txBody>
                    <a:bodyPr/>
                    <a:lstStyle/>
                    <a:p>
                      <a:endParaRPr lang="es-ES_tradnl"/>
                    </a:p>
                  </a:txBody>
                  <a:tcPr/>
                </a:tc>
                <a:tc>
                  <a:txBody>
                    <a:bodyPr/>
                    <a:lstStyle/>
                    <a:p>
                      <a:endParaRPr lang="es-ES_tradnl"/>
                    </a:p>
                  </a:txBody>
                  <a:tcPr/>
                </a:tc>
                <a:tc>
                  <a:txBody>
                    <a:bodyPr/>
                    <a:lstStyle/>
                    <a:p>
                      <a:endParaRPr lang="es-ES_tradnl" dirty="0"/>
                    </a:p>
                  </a:txBody>
                  <a:tcPr/>
                </a:tc>
                <a:extLst>
                  <a:ext uri="{0D108BD9-81ED-4DB2-BD59-A6C34878D82A}">
                    <a16:rowId xmlns:a16="http://schemas.microsoft.com/office/drawing/2014/main" val="2167141839"/>
                  </a:ext>
                </a:extLst>
              </a:tr>
            </a:tbl>
          </a:graphicData>
        </a:graphic>
      </p:graphicFrame>
      <p:sp>
        <p:nvSpPr>
          <p:cNvPr id="3" name="Date Placeholder 2">
            <a:extLst>
              <a:ext uri="{FF2B5EF4-FFF2-40B4-BE49-F238E27FC236}">
                <a16:creationId xmlns:a16="http://schemas.microsoft.com/office/drawing/2014/main" id="{68C43585-82A4-2A1E-D9B5-822A760B914A}"/>
              </a:ext>
            </a:extLst>
          </p:cNvPr>
          <p:cNvSpPr>
            <a:spLocks noGrp="1"/>
          </p:cNvSpPr>
          <p:nvPr>
            <p:ph type="dt" sz="half" idx="2"/>
          </p:nvPr>
        </p:nvSpPr>
        <p:spPr/>
        <p:txBody>
          <a:bodyPr/>
          <a:lstStyle/>
          <a:p>
            <a:fld id="{414FB1AD-D69E-B741-965A-0BAE826C2FA6}" type="datetime1">
              <a:rPr lang="en-US" smtClean="0"/>
              <a:pPr/>
              <a:t>4/30/25</a:t>
            </a:fld>
            <a:endParaRPr lang="en-US"/>
          </a:p>
        </p:txBody>
      </p:sp>
      <p:sp>
        <p:nvSpPr>
          <p:cNvPr id="4" name="Footer Placeholder 3">
            <a:extLst>
              <a:ext uri="{FF2B5EF4-FFF2-40B4-BE49-F238E27FC236}">
                <a16:creationId xmlns:a16="http://schemas.microsoft.com/office/drawing/2014/main" id="{0E32FDF7-5298-006D-741B-A6D79246F069}"/>
              </a:ext>
            </a:extLst>
          </p:cNvPr>
          <p:cNvSpPr>
            <a:spLocks noGrp="1"/>
          </p:cNvSpPr>
          <p:nvPr>
            <p:ph type="ftr" sz="quarter" idx="3"/>
          </p:nvPr>
        </p:nvSpPr>
        <p:spPr/>
        <p:txBody>
          <a:bodyPr/>
          <a:lstStyle/>
          <a:p>
            <a:r>
              <a:rPr lang="en-US"/>
              <a:t>FOOTER GOES HERE</a:t>
            </a:r>
          </a:p>
        </p:txBody>
      </p:sp>
      <p:sp>
        <p:nvSpPr>
          <p:cNvPr id="5" name="Slide Number Placeholder 4">
            <a:extLst>
              <a:ext uri="{FF2B5EF4-FFF2-40B4-BE49-F238E27FC236}">
                <a16:creationId xmlns:a16="http://schemas.microsoft.com/office/drawing/2014/main" id="{EE55A65A-F0C5-3C1A-0FAD-1464824F252C}"/>
              </a:ext>
            </a:extLst>
          </p:cNvPr>
          <p:cNvSpPr>
            <a:spLocks noGrp="1"/>
          </p:cNvSpPr>
          <p:nvPr>
            <p:ph type="sldNum" sz="quarter" idx="4"/>
          </p:nvPr>
        </p:nvSpPr>
        <p:spPr/>
        <p:txBody>
          <a:bodyPr/>
          <a:lstStyle/>
          <a:p>
            <a:fld id="{42782948-4DBE-204D-AB9E-B65E067054AE}" type="slidenum">
              <a:rPr lang="en-US" smtClean="0"/>
              <a:pPr/>
              <a:t>18</a:t>
            </a:fld>
            <a:endParaRPr lang="en-US"/>
          </a:p>
        </p:txBody>
      </p:sp>
      <p:sp>
        <p:nvSpPr>
          <p:cNvPr id="6" name="Title 5">
            <a:extLst>
              <a:ext uri="{FF2B5EF4-FFF2-40B4-BE49-F238E27FC236}">
                <a16:creationId xmlns:a16="http://schemas.microsoft.com/office/drawing/2014/main" id="{2D83DCBF-D64C-3F61-771B-D6FBD2596AEE}"/>
              </a:ext>
            </a:extLst>
          </p:cNvPr>
          <p:cNvSpPr>
            <a:spLocks noGrp="1"/>
          </p:cNvSpPr>
          <p:nvPr>
            <p:ph type="title"/>
          </p:nvPr>
        </p:nvSpPr>
        <p:spPr>
          <a:xfrm>
            <a:off x="686104" y="848380"/>
            <a:ext cx="7772400" cy="523220"/>
          </a:xfrm>
        </p:spPr>
        <p:txBody>
          <a:bodyPr/>
          <a:lstStyle/>
          <a:p>
            <a:r>
              <a:rPr lang="es-ES_tradnl" dirty="0"/>
              <a:t>Atributos</a:t>
            </a:r>
          </a:p>
        </p:txBody>
      </p:sp>
    </p:spTree>
    <p:extLst>
      <p:ext uri="{BB962C8B-B14F-4D97-AF65-F5344CB8AC3E}">
        <p14:creationId xmlns:p14="http://schemas.microsoft.com/office/powerpoint/2010/main" val="3331787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9D88CC8-09F1-6827-38D8-C07BF69AF0F1}"/>
              </a:ext>
            </a:extLst>
          </p:cNvPr>
          <p:cNvSpPr>
            <a:spLocks noGrp="1"/>
          </p:cNvSpPr>
          <p:nvPr>
            <p:ph idx="1"/>
          </p:nvPr>
        </p:nvSpPr>
        <p:spPr/>
        <p:txBody>
          <a:bodyPr/>
          <a:lstStyle/>
          <a:p>
            <a:pPr marL="457200" indent="-457200" algn="l"/>
            <a:r>
              <a:rPr lang="en-US" b="1" i="0" dirty="0">
                <a:effectLst/>
                <a:latin typeface="Gill Sans MT (Títulos)"/>
              </a:rPr>
              <a:t>Needham, </a:t>
            </a:r>
            <a:r>
              <a:rPr lang="en-US" b="1" i="0" dirty="0" err="1">
                <a:effectLst/>
                <a:latin typeface="Gill Sans MT (Títulos)"/>
              </a:rPr>
              <a:t>Hodler</a:t>
            </a:r>
            <a:r>
              <a:rPr lang="en-US" b="1" i="0" dirty="0">
                <a:effectLst/>
                <a:latin typeface="Gill Sans MT (Títulos)"/>
              </a:rPr>
              <a:t>.</a:t>
            </a:r>
            <a:r>
              <a:rPr lang="en-US" i="0" dirty="0">
                <a:effectLst/>
                <a:latin typeface="Gill Sans MT (Títulos)"/>
              </a:rPr>
              <a:t> Graph Algorithms. O´Reilly Media, Inc. </a:t>
            </a:r>
            <a:r>
              <a:rPr lang="en-US" i="0">
                <a:effectLst/>
                <a:latin typeface="Gill Sans MT (Títulos)"/>
              </a:rPr>
              <a:t>2019.</a:t>
            </a:r>
          </a:p>
          <a:p>
            <a:pPr marL="457200" indent="-457200" algn="l"/>
            <a:endParaRPr lang="en-US" i="0" dirty="0">
              <a:effectLst/>
              <a:latin typeface="Gill Sans MT (Títulos)"/>
            </a:endParaRPr>
          </a:p>
        </p:txBody>
      </p:sp>
      <p:sp>
        <p:nvSpPr>
          <p:cNvPr id="3" name="Marcador de fecha 2">
            <a:extLst>
              <a:ext uri="{FF2B5EF4-FFF2-40B4-BE49-F238E27FC236}">
                <a16:creationId xmlns:a16="http://schemas.microsoft.com/office/drawing/2014/main" id="{14B69E79-7E9A-9B33-7919-DCA816FC359F}"/>
              </a:ext>
            </a:extLst>
          </p:cNvPr>
          <p:cNvSpPr>
            <a:spLocks noGrp="1"/>
          </p:cNvSpPr>
          <p:nvPr>
            <p:ph type="dt" sz="half" idx="2"/>
          </p:nvPr>
        </p:nvSpPr>
        <p:spPr/>
        <p:txBody>
          <a:bodyPr/>
          <a:lstStyle/>
          <a:p>
            <a:fld id="{414FB1AD-D69E-B741-965A-0BAE826C2FA6}" type="datetime1">
              <a:rPr lang="en-US" smtClean="0"/>
              <a:pPr/>
              <a:t>4/30/25</a:t>
            </a:fld>
            <a:endParaRPr lang="en-US"/>
          </a:p>
        </p:txBody>
      </p:sp>
      <p:sp>
        <p:nvSpPr>
          <p:cNvPr id="4" name="Marcador de pie de página 3">
            <a:extLst>
              <a:ext uri="{FF2B5EF4-FFF2-40B4-BE49-F238E27FC236}">
                <a16:creationId xmlns:a16="http://schemas.microsoft.com/office/drawing/2014/main" id="{897F6FE7-F46C-B1C6-CEE4-0F3A7FD58DC7}"/>
              </a:ext>
            </a:extLst>
          </p:cNvPr>
          <p:cNvSpPr>
            <a:spLocks noGrp="1"/>
          </p:cNvSpPr>
          <p:nvPr>
            <p:ph type="ftr" sz="quarter" idx="3"/>
          </p:nvPr>
        </p:nvSpPr>
        <p:spPr/>
        <p:txBody>
          <a:bodyPr/>
          <a:lstStyle/>
          <a:p>
            <a:r>
              <a:rPr lang="en-US"/>
              <a:t>FOOTER GOES HERE</a:t>
            </a:r>
          </a:p>
        </p:txBody>
      </p:sp>
      <p:sp>
        <p:nvSpPr>
          <p:cNvPr id="5" name="Marcador de número de diapositiva 4">
            <a:extLst>
              <a:ext uri="{FF2B5EF4-FFF2-40B4-BE49-F238E27FC236}">
                <a16:creationId xmlns:a16="http://schemas.microsoft.com/office/drawing/2014/main" id="{348E1941-005D-5676-5EA6-374385A9307A}"/>
              </a:ext>
            </a:extLst>
          </p:cNvPr>
          <p:cNvSpPr>
            <a:spLocks noGrp="1"/>
          </p:cNvSpPr>
          <p:nvPr>
            <p:ph type="sldNum" sz="quarter" idx="4"/>
          </p:nvPr>
        </p:nvSpPr>
        <p:spPr/>
        <p:txBody>
          <a:bodyPr/>
          <a:lstStyle/>
          <a:p>
            <a:fld id="{42782948-4DBE-204D-AB9E-B65E067054AE}" type="slidenum">
              <a:rPr lang="en-US" smtClean="0"/>
              <a:pPr/>
              <a:t>19</a:t>
            </a:fld>
            <a:endParaRPr lang="en-US"/>
          </a:p>
        </p:txBody>
      </p:sp>
      <p:sp>
        <p:nvSpPr>
          <p:cNvPr id="6" name="Título 5">
            <a:extLst>
              <a:ext uri="{FF2B5EF4-FFF2-40B4-BE49-F238E27FC236}">
                <a16:creationId xmlns:a16="http://schemas.microsoft.com/office/drawing/2014/main" id="{2CAACBB8-79AA-5589-97EB-AF5D546722AC}"/>
              </a:ext>
            </a:extLst>
          </p:cNvPr>
          <p:cNvSpPr>
            <a:spLocks noGrp="1"/>
          </p:cNvSpPr>
          <p:nvPr>
            <p:ph type="title"/>
          </p:nvPr>
        </p:nvSpPr>
        <p:spPr>
          <a:xfrm>
            <a:off x="686104" y="848380"/>
            <a:ext cx="7772400" cy="523220"/>
          </a:xfrm>
        </p:spPr>
        <p:txBody>
          <a:bodyPr/>
          <a:lstStyle/>
          <a:p>
            <a:r>
              <a:rPr lang="es-MX" dirty="0"/>
              <a:t>Bibliografía </a:t>
            </a:r>
          </a:p>
        </p:txBody>
      </p:sp>
    </p:spTree>
    <p:extLst>
      <p:ext uri="{BB962C8B-B14F-4D97-AF65-F5344CB8AC3E}">
        <p14:creationId xmlns:p14="http://schemas.microsoft.com/office/powerpoint/2010/main" val="4268007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11042310-7188-96FB-D3BD-512EB5336BCC}"/>
              </a:ext>
            </a:extLst>
          </p:cNvPr>
          <p:cNvSpPr>
            <a:spLocks noGrp="1"/>
          </p:cNvSpPr>
          <p:nvPr>
            <p:ph idx="1"/>
          </p:nvPr>
        </p:nvSpPr>
        <p:spPr/>
        <p:txBody>
          <a:bodyPr/>
          <a:lstStyle/>
          <a:p>
            <a:r>
              <a:rPr lang="es-MX" sz="1600" dirty="0">
                <a:solidFill>
                  <a:srgbClr val="002664"/>
                </a:solidFill>
                <a:latin typeface="Times New Roman" panose="02020603050405020304" pitchFamily="18" charset="0"/>
              </a:rPr>
              <a:t>Puentes de Köninsberg </a:t>
            </a:r>
          </a:p>
          <a:p>
            <a:endParaRPr lang="es-MX" dirty="0"/>
          </a:p>
        </p:txBody>
      </p:sp>
      <p:sp>
        <p:nvSpPr>
          <p:cNvPr id="3" name="Marcador de fecha 2">
            <a:extLst>
              <a:ext uri="{FF2B5EF4-FFF2-40B4-BE49-F238E27FC236}">
                <a16:creationId xmlns:a16="http://schemas.microsoft.com/office/drawing/2014/main" id="{7B4140A0-15CA-4874-0436-DB7F9022D641}"/>
              </a:ext>
            </a:extLst>
          </p:cNvPr>
          <p:cNvSpPr>
            <a:spLocks noGrp="1"/>
          </p:cNvSpPr>
          <p:nvPr>
            <p:ph type="dt" sz="half" idx="2"/>
          </p:nvPr>
        </p:nvSpPr>
        <p:spPr/>
        <p:txBody>
          <a:bodyPr/>
          <a:lstStyle/>
          <a:p>
            <a:fld id="{414FB1AD-D69E-B741-965A-0BAE826C2FA6}" type="datetime1">
              <a:rPr lang="en-US" smtClean="0"/>
              <a:pPr/>
              <a:t>4/30/25</a:t>
            </a:fld>
            <a:endParaRPr lang="en-US" dirty="0"/>
          </a:p>
        </p:txBody>
      </p:sp>
      <p:sp>
        <p:nvSpPr>
          <p:cNvPr id="4" name="Marcador de pie de página 3">
            <a:extLst>
              <a:ext uri="{FF2B5EF4-FFF2-40B4-BE49-F238E27FC236}">
                <a16:creationId xmlns:a16="http://schemas.microsoft.com/office/drawing/2014/main" id="{D033816F-A402-DEE3-8027-B0BE33B97CCF}"/>
              </a:ext>
            </a:extLst>
          </p:cNvPr>
          <p:cNvSpPr>
            <a:spLocks noGrp="1"/>
          </p:cNvSpPr>
          <p:nvPr>
            <p:ph type="ftr" sz="quarter" idx="3"/>
          </p:nvPr>
        </p:nvSpPr>
        <p:spPr/>
        <p:txBody>
          <a:bodyPr/>
          <a:lstStyle/>
          <a:p>
            <a:r>
              <a:rPr lang="en-US"/>
              <a:t>FOOTER GOES HERE</a:t>
            </a:r>
          </a:p>
        </p:txBody>
      </p:sp>
      <p:sp>
        <p:nvSpPr>
          <p:cNvPr id="5" name="Marcador de número de diapositiva 4">
            <a:extLst>
              <a:ext uri="{FF2B5EF4-FFF2-40B4-BE49-F238E27FC236}">
                <a16:creationId xmlns:a16="http://schemas.microsoft.com/office/drawing/2014/main" id="{C3FAD29E-9F38-53D1-0929-D0EC427C5EF5}"/>
              </a:ext>
            </a:extLst>
          </p:cNvPr>
          <p:cNvSpPr>
            <a:spLocks noGrp="1"/>
          </p:cNvSpPr>
          <p:nvPr>
            <p:ph type="sldNum" sz="quarter" idx="4"/>
          </p:nvPr>
        </p:nvSpPr>
        <p:spPr/>
        <p:txBody>
          <a:bodyPr/>
          <a:lstStyle/>
          <a:p>
            <a:fld id="{42782948-4DBE-204D-AB9E-B65E067054AE}" type="slidenum">
              <a:rPr lang="en-US" smtClean="0"/>
              <a:pPr/>
              <a:t>2</a:t>
            </a:fld>
            <a:endParaRPr lang="en-US"/>
          </a:p>
        </p:txBody>
      </p:sp>
      <p:sp>
        <p:nvSpPr>
          <p:cNvPr id="6" name="Título 5">
            <a:extLst>
              <a:ext uri="{FF2B5EF4-FFF2-40B4-BE49-F238E27FC236}">
                <a16:creationId xmlns:a16="http://schemas.microsoft.com/office/drawing/2014/main" id="{3F6D9D7F-DDAE-60F2-A73D-D1E463A2E771}"/>
              </a:ext>
            </a:extLst>
          </p:cNvPr>
          <p:cNvSpPr>
            <a:spLocks noGrp="1"/>
          </p:cNvSpPr>
          <p:nvPr>
            <p:ph type="title"/>
          </p:nvPr>
        </p:nvSpPr>
        <p:spPr>
          <a:xfrm>
            <a:off x="686104" y="848380"/>
            <a:ext cx="7772400" cy="523220"/>
          </a:xfrm>
        </p:spPr>
        <p:txBody>
          <a:bodyPr/>
          <a:lstStyle/>
          <a:p>
            <a:r>
              <a:rPr lang="es-MX" dirty="0"/>
              <a:t>Introducción</a:t>
            </a:r>
          </a:p>
        </p:txBody>
      </p:sp>
      <p:pic>
        <p:nvPicPr>
          <p:cNvPr id="1026" name="Picture 2">
            <a:extLst>
              <a:ext uri="{FF2B5EF4-FFF2-40B4-BE49-F238E27FC236}">
                <a16:creationId xmlns:a16="http://schemas.microsoft.com/office/drawing/2014/main" id="{98BD4410-2D38-9CF0-741F-5812A129C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514600"/>
            <a:ext cx="22860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5145AC2F-9EF7-5943-FAF6-C749F9BCFC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540000"/>
            <a:ext cx="2286000" cy="1803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7AE6B89-8A55-6C2A-E6B9-0F16128932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9009" y="2527852"/>
            <a:ext cx="2286000" cy="1828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5ED12C3-D6CF-25C6-9D7E-240D08593526}"/>
              </a:ext>
            </a:extLst>
          </p:cNvPr>
          <p:cNvSpPr txBox="1"/>
          <p:nvPr/>
        </p:nvSpPr>
        <p:spPr>
          <a:xfrm>
            <a:off x="366995" y="4858941"/>
            <a:ext cx="8091205" cy="1846659"/>
          </a:xfrm>
          <a:prstGeom prst="rect">
            <a:avLst/>
          </a:prstGeom>
          <a:noFill/>
        </p:spPr>
        <p:txBody>
          <a:bodyPr wrap="square" rtlCol="0">
            <a:spAutoFit/>
          </a:bodyPr>
          <a:lstStyle/>
          <a:p>
            <a:r>
              <a:rPr lang="es-ES_tradnl" sz="1600" b="0" i="0" u="none" strike="noStrike" dirty="0">
                <a:solidFill>
                  <a:srgbClr val="000000"/>
                </a:solidFill>
                <a:effectLst/>
                <a:latin typeface="Georgia" panose="02040502050405020303" pitchFamily="18" charset="0"/>
              </a:rPr>
              <a:t>Dado el </a:t>
            </a:r>
            <a:r>
              <a:rPr lang="es-ES_tradnl" sz="1600" dirty="0">
                <a:solidFill>
                  <a:srgbClr val="000000"/>
                </a:solidFill>
                <a:latin typeface="Georgia" panose="02040502050405020303" pitchFamily="18" charset="0"/>
              </a:rPr>
              <a:t>mapa de Königsberg, con el río </a:t>
            </a:r>
            <a:r>
              <a:rPr lang="es-ES_tradnl" sz="1600" dirty="0" err="1">
                <a:solidFill>
                  <a:srgbClr val="000000"/>
                </a:solidFill>
                <a:latin typeface="Georgia" panose="02040502050405020303" pitchFamily="18" charset="0"/>
              </a:rPr>
              <a:t>Pregel</a:t>
            </a:r>
            <a:r>
              <a:rPr lang="es-ES_tradnl" sz="1600" dirty="0">
                <a:solidFill>
                  <a:srgbClr val="000000"/>
                </a:solidFill>
                <a:latin typeface="Georgia" panose="02040502050405020303" pitchFamily="18" charset="0"/>
              </a:rPr>
              <a:t> dividiendo el plano en cuatro regiones distintas, que están unidas a través </a:t>
            </a:r>
            <a:r>
              <a:rPr lang="es-ES_tradnl" sz="1600" b="0" i="0" u="none" strike="noStrike" dirty="0">
                <a:solidFill>
                  <a:srgbClr val="000000"/>
                </a:solidFill>
                <a:effectLst/>
                <a:latin typeface="Georgia" panose="02040502050405020303" pitchFamily="18" charset="0"/>
              </a:rPr>
              <a:t>de los siete puentes, ¿es posible dar un paseo comenzando desde cualquiera de estas regiones, pasando por todos los puentes, recorriendo solo una vez cada uno, y regresando al mismo punto de partida?</a:t>
            </a:r>
          </a:p>
          <a:p>
            <a:endParaRPr lang="en-US" sz="1600" dirty="0">
              <a:solidFill>
                <a:srgbClr val="000000"/>
              </a:solidFill>
              <a:latin typeface="Georgia" panose="02040502050405020303" pitchFamily="18" charset="0"/>
            </a:endParaRPr>
          </a:p>
          <a:p>
            <a:r>
              <a:rPr lang="en-US" sz="1600" dirty="0">
                <a:solidFill>
                  <a:srgbClr val="000000"/>
                </a:solidFill>
                <a:latin typeface="Georgia" panose="02040502050405020303" pitchFamily="18" charset="0"/>
              </a:rPr>
              <a:t>Leonard Euler 1741</a:t>
            </a:r>
            <a:endParaRPr lang="en-US" sz="1600" b="0" i="0" u="none" strike="noStrike" dirty="0">
              <a:solidFill>
                <a:srgbClr val="000000"/>
              </a:solidFill>
              <a:effectLst/>
              <a:latin typeface="Georgia" panose="02040502050405020303" pitchFamily="18" charset="0"/>
            </a:endParaRPr>
          </a:p>
          <a:p>
            <a:endParaRPr lang="es-ES_tradnl" dirty="0"/>
          </a:p>
        </p:txBody>
      </p:sp>
      <p:sp>
        <p:nvSpPr>
          <p:cNvPr id="8" name="TextBox 7">
            <a:extLst>
              <a:ext uri="{FF2B5EF4-FFF2-40B4-BE49-F238E27FC236}">
                <a16:creationId xmlns:a16="http://schemas.microsoft.com/office/drawing/2014/main" id="{DFDD1054-A286-F3A2-182A-E21F4C1A4530}"/>
              </a:ext>
            </a:extLst>
          </p:cNvPr>
          <p:cNvSpPr txBox="1"/>
          <p:nvPr/>
        </p:nvSpPr>
        <p:spPr>
          <a:xfrm>
            <a:off x="914400" y="4502500"/>
            <a:ext cx="6721712" cy="307777"/>
          </a:xfrm>
          <a:prstGeom prst="rect">
            <a:avLst/>
          </a:prstGeom>
          <a:noFill/>
        </p:spPr>
        <p:txBody>
          <a:bodyPr wrap="none" rtlCol="0">
            <a:spAutoFit/>
          </a:bodyPr>
          <a:lstStyle/>
          <a:p>
            <a:r>
              <a:rPr lang="es-ES_tradnl" sz="1400" dirty="0"/>
              <a:t>Fuente:  Wikipedia </a:t>
            </a:r>
            <a:r>
              <a:rPr lang="es-ES_tradnl" sz="1400" dirty="0">
                <a:hlinkClick r:id="rId5"/>
              </a:rPr>
              <a:t>https://es.wikipedia.org/wiki/Problema_de_los_puentes_de_Königsberg</a:t>
            </a:r>
            <a:endParaRPr lang="es-ES_tradnl" sz="1400" dirty="0"/>
          </a:p>
        </p:txBody>
      </p:sp>
    </p:spTree>
    <p:extLst>
      <p:ext uri="{BB962C8B-B14F-4D97-AF65-F5344CB8AC3E}">
        <p14:creationId xmlns:p14="http://schemas.microsoft.com/office/powerpoint/2010/main" val="814406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C4D977-A499-8237-A4F1-206E34D91089}"/>
              </a:ext>
            </a:extLst>
          </p:cNvPr>
          <p:cNvSpPr>
            <a:spLocks noGrp="1"/>
          </p:cNvSpPr>
          <p:nvPr>
            <p:ph idx="1"/>
          </p:nvPr>
        </p:nvSpPr>
        <p:spPr>
          <a:xfrm>
            <a:off x="685800" y="1600200"/>
            <a:ext cx="4876800" cy="4572000"/>
          </a:xfrm>
        </p:spPr>
        <p:txBody>
          <a:bodyPr>
            <a:normAutofit lnSpcReduction="10000"/>
          </a:bodyPr>
          <a:lstStyle/>
          <a:p>
            <a:pPr algn="l"/>
            <a:r>
              <a:rPr lang="es-ES_tradnl" sz="1200" b="1" i="0" u="none" strike="noStrike" dirty="0">
                <a:solidFill>
                  <a:srgbClr val="000000"/>
                </a:solidFill>
                <a:effectLst/>
                <a:latin typeface="Arial" panose="020B0604020202020204" pitchFamily="34" charset="0"/>
              </a:rPr>
              <a:t>Solución de Euler</a:t>
            </a:r>
          </a:p>
          <a:p>
            <a:pPr algn="l"/>
            <a:r>
              <a:rPr lang="es-ES_tradnl" sz="1200" b="0" i="0" u="none" strike="noStrike" dirty="0">
                <a:solidFill>
                  <a:srgbClr val="202122"/>
                </a:solidFill>
                <a:effectLst/>
                <a:latin typeface="Arial" panose="020B0604020202020204" pitchFamily="34" charset="0"/>
              </a:rPr>
              <a:t>Euler determinó, en el contexto del problema, que los puntos intermedios de un recorrido posible necesariamente han de estar conectados a un número par de líneas. </a:t>
            </a:r>
          </a:p>
          <a:p>
            <a:pPr algn="l"/>
            <a:r>
              <a:rPr lang="es-ES_tradnl" sz="1200" b="0" i="0" u="none" strike="noStrike" dirty="0">
                <a:solidFill>
                  <a:srgbClr val="202122"/>
                </a:solidFill>
                <a:effectLst/>
                <a:latin typeface="Arial" panose="020B0604020202020204" pitchFamily="34" charset="0"/>
              </a:rPr>
              <a:t>En efecto, si llegamos a un punto desde alguna línea, entonces el único modo de salir de ese punto es por una línea diferente. </a:t>
            </a:r>
          </a:p>
          <a:p>
            <a:pPr algn="l"/>
            <a:r>
              <a:rPr lang="es-ES_tradnl" sz="1200" b="0" i="0" u="none" strike="noStrike" dirty="0">
                <a:solidFill>
                  <a:srgbClr val="202122"/>
                </a:solidFill>
                <a:effectLst/>
                <a:latin typeface="Arial" panose="020B0604020202020204" pitchFamily="34" charset="0"/>
              </a:rPr>
              <a:t>Esto significa que tanto el punto inicial como el final serían los únicos que podrían estar conectados con un número impar de líneas. </a:t>
            </a:r>
          </a:p>
          <a:p>
            <a:pPr algn="l"/>
            <a:r>
              <a:rPr lang="es-ES_tradnl" sz="1200" b="0" i="0" u="none" strike="noStrike" dirty="0">
                <a:solidFill>
                  <a:srgbClr val="202122"/>
                </a:solidFill>
                <a:effectLst/>
                <a:latin typeface="Arial" panose="020B0604020202020204" pitchFamily="34" charset="0"/>
              </a:rPr>
              <a:t>Sin embargo, el requisito adicional del problema dice que el punto inicial debe ser igual al final, por lo que no podría existir ningún punto conectado con un número impar de líneas.</a:t>
            </a:r>
          </a:p>
          <a:p>
            <a:pPr algn="l"/>
            <a:r>
              <a:rPr lang="es-ES_tradnl" sz="1200" b="0" i="0" u="none" strike="noStrike" dirty="0">
                <a:solidFill>
                  <a:srgbClr val="202122"/>
                </a:solidFill>
                <a:effectLst/>
                <a:latin typeface="Arial" panose="020B0604020202020204" pitchFamily="34" charset="0"/>
              </a:rPr>
              <a:t>En particular, como se ve en este diagrama, los cuatro puntos tienen un número impar de líneas (tres de ellos tienen tres líneas y el restante tiene cinco). </a:t>
            </a:r>
          </a:p>
          <a:p>
            <a:pPr algn="l"/>
            <a:r>
              <a:rPr lang="es-ES_tradnl" sz="1200" b="0" i="0" u="none" strike="noStrike" dirty="0">
                <a:solidFill>
                  <a:srgbClr val="202122"/>
                </a:solidFill>
                <a:effectLst/>
                <a:latin typeface="Arial" panose="020B0604020202020204" pitchFamily="34" charset="0"/>
              </a:rPr>
              <a:t>Por lo tanto, se concluye que es imposible definir un camino con las características buscadas que son los siete puentes de Königsberg.</a:t>
            </a:r>
          </a:p>
          <a:p>
            <a:pPr marL="0" indent="0" algn="l">
              <a:buNone/>
            </a:pPr>
            <a:br>
              <a:rPr lang="en-US" sz="1200" dirty="0"/>
            </a:br>
            <a:r>
              <a:rPr lang="en-US" sz="900" dirty="0"/>
              <a:t>Fuente: </a:t>
            </a:r>
            <a:r>
              <a:rPr lang="en-US" sz="900" dirty="0">
                <a:hlinkClick r:id="rId2"/>
              </a:rPr>
              <a:t>https://es.wikipedia.org/wiki/Problema_de_los_puentes_de_Königsberg</a:t>
            </a:r>
            <a:endParaRPr lang="en-US" sz="900" dirty="0"/>
          </a:p>
        </p:txBody>
      </p:sp>
      <p:sp>
        <p:nvSpPr>
          <p:cNvPr id="3" name="Date Placeholder 2">
            <a:extLst>
              <a:ext uri="{FF2B5EF4-FFF2-40B4-BE49-F238E27FC236}">
                <a16:creationId xmlns:a16="http://schemas.microsoft.com/office/drawing/2014/main" id="{397EA2F3-8252-B2F8-7B28-835D30C5C53F}"/>
              </a:ext>
            </a:extLst>
          </p:cNvPr>
          <p:cNvSpPr>
            <a:spLocks noGrp="1"/>
          </p:cNvSpPr>
          <p:nvPr>
            <p:ph type="dt" sz="half" idx="2"/>
          </p:nvPr>
        </p:nvSpPr>
        <p:spPr/>
        <p:txBody>
          <a:bodyPr/>
          <a:lstStyle/>
          <a:p>
            <a:fld id="{414FB1AD-D69E-B741-965A-0BAE826C2FA6}" type="datetime1">
              <a:rPr lang="en-US" smtClean="0"/>
              <a:pPr/>
              <a:t>4/30/25</a:t>
            </a:fld>
            <a:endParaRPr lang="en-US"/>
          </a:p>
        </p:txBody>
      </p:sp>
      <p:sp>
        <p:nvSpPr>
          <p:cNvPr id="4" name="Footer Placeholder 3">
            <a:extLst>
              <a:ext uri="{FF2B5EF4-FFF2-40B4-BE49-F238E27FC236}">
                <a16:creationId xmlns:a16="http://schemas.microsoft.com/office/drawing/2014/main" id="{F8FE07F4-4B6C-079A-60F3-BDAAB37E96AF}"/>
              </a:ext>
            </a:extLst>
          </p:cNvPr>
          <p:cNvSpPr>
            <a:spLocks noGrp="1"/>
          </p:cNvSpPr>
          <p:nvPr>
            <p:ph type="ftr" sz="quarter" idx="3"/>
          </p:nvPr>
        </p:nvSpPr>
        <p:spPr/>
        <p:txBody>
          <a:bodyPr/>
          <a:lstStyle/>
          <a:p>
            <a:r>
              <a:rPr lang="en-US"/>
              <a:t>FOOTER GOES HERE</a:t>
            </a:r>
          </a:p>
        </p:txBody>
      </p:sp>
      <p:sp>
        <p:nvSpPr>
          <p:cNvPr id="5" name="Slide Number Placeholder 4">
            <a:extLst>
              <a:ext uri="{FF2B5EF4-FFF2-40B4-BE49-F238E27FC236}">
                <a16:creationId xmlns:a16="http://schemas.microsoft.com/office/drawing/2014/main" id="{A68A0B01-C55E-5A94-04D2-A4D83B60BE57}"/>
              </a:ext>
            </a:extLst>
          </p:cNvPr>
          <p:cNvSpPr>
            <a:spLocks noGrp="1"/>
          </p:cNvSpPr>
          <p:nvPr>
            <p:ph type="sldNum" sz="quarter" idx="4"/>
          </p:nvPr>
        </p:nvSpPr>
        <p:spPr/>
        <p:txBody>
          <a:bodyPr/>
          <a:lstStyle/>
          <a:p>
            <a:fld id="{42782948-4DBE-204D-AB9E-B65E067054AE}" type="slidenum">
              <a:rPr lang="en-US" smtClean="0"/>
              <a:pPr/>
              <a:t>3</a:t>
            </a:fld>
            <a:endParaRPr lang="en-US"/>
          </a:p>
        </p:txBody>
      </p:sp>
      <p:sp>
        <p:nvSpPr>
          <p:cNvPr id="6" name="Title 5">
            <a:extLst>
              <a:ext uri="{FF2B5EF4-FFF2-40B4-BE49-F238E27FC236}">
                <a16:creationId xmlns:a16="http://schemas.microsoft.com/office/drawing/2014/main" id="{05EBEE83-7265-4FDD-EA3C-592A75978D3D}"/>
              </a:ext>
            </a:extLst>
          </p:cNvPr>
          <p:cNvSpPr>
            <a:spLocks noGrp="1"/>
          </p:cNvSpPr>
          <p:nvPr>
            <p:ph type="title"/>
          </p:nvPr>
        </p:nvSpPr>
        <p:spPr>
          <a:xfrm>
            <a:off x="686104" y="848380"/>
            <a:ext cx="7772400" cy="523220"/>
          </a:xfrm>
        </p:spPr>
        <p:txBody>
          <a:bodyPr/>
          <a:lstStyle/>
          <a:p>
            <a:r>
              <a:rPr lang="es-ES_tradnl" dirty="0"/>
              <a:t>Introducción</a:t>
            </a:r>
          </a:p>
        </p:txBody>
      </p:sp>
      <p:pic>
        <p:nvPicPr>
          <p:cNvPr id="7" name="Picture 6">
            <a:extLst>
              <a:ext uri="{FF2B5EF4-FFF2-40B4-BE49-F238E27FC236}">
                <a16:creationId xmlns:a16="http://schemas.microsoft.com/office/drawing/2014/main" id="{1827CFD5-9ADC-519D-BB5F-0615633FB3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9009" y="2527852"/>
            <a:ext cx="2286000"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761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7A4770E0-B72F-6400-3F2C-0CF1370FCF80}"/>
              </a:ext>
            </a:extLst>
          </p:cNvPr>
          <p:cNvSpPr>
            <a:spLocks noGrp="1"/>
          </p:cNvSpPr>
          <p:nvPr>
            <p:ph idx="1"/>
          </p:nvPr>
        </p:nvSpPr>
        <p:spPr>
          <a:xfrm>
            <a:off x="4114800" y="1600200"/>
            <a:ext cx="4343400" cy="4572000"/>
          </a:xfrm>
        </p:spPr>
        <p:txBody>
          <a:bodyPr>
            <a:normAutofit/>
          </a:bodyPr>
          <a:lstStyle/>
          <a:p>
            <a:pPr algn="just"/>
            <a:r>
              <a:rPr lang="es-MX" sz="1600" dirty="0">
                <a:solidFill>
                  <a:srgbClr val="002664"/>
                </a:solidFill>
                <a:effectLst/>
                <a:latin typeface="Times New Roman" panose="02020603050405020304" pitchFamily="18" charset="0"/>
                <a:ea typeface="Times New Roman" panose="02020603050405020304" pitchFamily="18" charset="0"/>
              </a:rPr>
              <a:t>Grafo de etiquetado de propiedades. </a:t>
            </a:r>
            <a:endParaRPr lang="es-MX" sz="1600" dirty="0">
              <a:effectLst/>
              <a:latin typeface="Times New Roman" panose="02020603050405020304" pitchFamily="18" charset="0"/>
              <a:ea typeface="Times New Roman" panose="02020603050405020304" pitchFamily="18" charset="0"/>
            </a:endParaRPr>
          </a:p>
          <a:p>
            <a:pPr marL="0" indent="0" algn="just">
              <a:buNone/>
            </a:pPr>
            <a:endParaRPr lang="es-MX" sz="1600" dirty="0">
              <a:effectLst/>
              <a:latin typeface="Times New Roman" panose="02020603050405020304" pitchFamily="18" charset="0"/>
              <a:ea typeface="Times New Roman" panose="02020603050405020304" pitchFamily="18" charset="0"/>
            </a:endParaRPr>
          </a:p>
          <a:p>
            <a:pPr algn="just"/>
            <a:r>
              <a:rPr lang="es-MX" sz="1600" b="1" dirty="0">
                <a:solidFill>
                  <a:srgbClr val="002664"/>
                </a:solidFill>
                <a:latin typeface="Times New Roman" panose="02020603050405020304" pitchFamily="18" charset="0"/>
              </a:rPr>
              <a:t>Nodos</a:t>
            </a:r>
          </a:p>
          <a:p>
            <a:pPr marL="342900" indent="-342900" algn="just">
              <a:lnSpc>
                <a:spcPct val="115000"/>
              </a:lnSpc>
              <a:buFont typeface="Times New Roman" panose="02020603050405020304" pitchFamily="18" charset="0"/>
              <a:buChar char="-"/>
            </a:pPr>
            <a:r>
              <a:rPr lang="es-MX" sz="1400" dirty="0">
                <a:solidFill>
                  <a:srgbClr val="002664"/>
                </a:solidFill>
                <a:latin typeface="Calibri" panose="020F0502020204030204" pitchFamily="34" charset="0"/>
                <a:cs typeface="Times New Roman" panose="02020603050405020304" pitchFamily="18" charset="0"/>
              </a:rPr>
              <a:t>Puede tener etiquetas para su clasificación.</a:t>
            </a:r>
          </a:p>
          <a:p>
            <a:pPr marL="342900" indent="-342900" algn="just">
              <a:lnSpc>
                <a:spcPct val="115000"/>
              </a:lnSpc>
              <a:buFont typeface="Times New Roman" panose="02020603050405020304" pitchFamily="18" charset="0"/>
              <a:buChar char="-"/>
            </a:pPr>
            <a:r>
              <a:rPr lang="es-MX" sz="1400" dirty="0">
                <a:solidFill>
                  <a:srgbClr val="002664"/>
                </a:solidFill>
                <a:latin typeface="Calibri" panose="020F0502020204030204" pitchFamily="34" charset="0"/>
                <a:cs typeface="Times New Roman" panose="02020603050405020304" pitchFamily="18" charset="0"/>
              </a:rPr>
              <a:t>Las etiquetas pueden estar indexadas.</a:t>
            </a:r>
          </a:p>
          <a:p>
            <a:pPr algn="just"/>
            <a:r>
              <a:rPr lang="es-MX" sz="1600" b="1" dirty="0">
                <a:solidFill>
                  <a:srgbClr val="002664"/>
                </a:solidFill>
                <a:latin typeface="Times New Roman" panose="02020603050405020304" pitchFamily="18" charset="0"/>
              </a:rPr>
              <a:t>Relaciones</a:t>
            </a:r>
          </a:p>
          <a:p>
            <a:pPr marL="342900" lvl="0" indent="-342900" algn="just">
              <a:lnSpc>
                <a:spcPct val="115000"/>
              </a:lnSpc>
              <a:buFont typeface="Times New Roman" panose="02020603050405020304" pitchFamily="18" charset="0"/>
              <a:buChar char="-"/>
            </a:pPr>
            <a:r>
              <a:rPr lang="es-MX" sz="1400" dirty="0">
                <a:solidFill>
                  <a:srgbClr val="002664"/>
                </a:solidFill>
                <a:latin typeface="Calibri" panose="020F0502020204030204" pitchFamily="34" charset="0"/>
                <a:cs typeface="Times New Roman" panose="02020603050405020304" pitchFamily="18" charset="0"/>
              </a:rPr>
              <a:t>Relacionan a los nodos por tipo y dirección.</a:t>
            </a:r>
          </a:p>
          <a:p>
            <a:pPr algn="just"/>
            <a:r>
              <a:rPr lang="es-MX" sz="1600" b="1" dirty="0">
                <a:solidFill>
                  <a:srgbClr val="002664"/>
                </a:solidFill>
                <a:latin typeface="Times New Roman" panose="02020603050405020304" pitchFamily="18" charset="0"/>
              </a:rPr>
              <a:t>Propiedades</a:t>
            </a:r>
          </a:p>
          <a:p>
            <a:pPr marL="342900" lvl="0" indent="-342900" algn="just">
              <a:lnSpc>
                <a:spcPct val="115000"/>
              </a:lnSpc>
              <a:buFont typeface="Times New Roman" panose="02020603050405020304" pitchFamily="18" charset="0"/>
              <a:buChar char="-"/>
            </a:pPr>
            <a:r>
              <a:rPr lang="es-MX" sz="1400" dirty="0">
                <a:solidFill>
                  <a:srgbClr val="002664"/>
                </a:solidFill>
                <a:latin typeface="Calibri" panose="020F0502020204030204" pitchFamily="34" charset="0"/>
                <a:cs typeface="Times New Roman" panose="02020603050405020304" pitchFamily="18" charset="0"/>
              </a:rPr>
              <a:t>Pueden ser atributos de nodos o relaciones.</a:t>
            </a:r>
          </a:p>
          <a:p>
            <a:pPr marL="342900" lvl="0" indent="-342900" algn="just">
              <a:lnSpc>
                <a:spcPct val="115000"/>
              </a:lnSpc>
              <a:buFont typeface="Times New Roman" panose="02020603050405020304" pitchFamily="18" charset="0"/>
              <a:buChar char="-"/>
            </a:pPr>
            <a:r>
              <a:rPr lang="es-MX" sz="1400" dirty="0">
                <a:solidFill>
                  <a:srgbClr val="002664"/>
                </a:solidFill>
                <a:latin typeface="Calibri" panose="020F0502020204030204" pitchFamily="34" charset="0"/>
                <a:cs typeface="Times New Roman" panose="02020603050405020304" pitchFamily="18" charset="0"/>
              </a:rPr>
              <a:t>Se almacenan como nombre-valor.</a:t>
            </a:r>
          </a:p>
          <a:p>
            <a:pPr marL="342900" lvl="0" indent="-342900" algn="just">
              <a:lnSpc>
                <a:spcPct val="115000"/>
              </a:lnSpc>
              <a:buFont typeface="Times New Roman" panose="02020603050405020304" pitchFamily="18" charset="0"/>
              <a:buChar char="-"/>
            </a:pPr>
            <a:r>
              <a:rPr lang="es-MX" sz="1400" dirty="0">
                <a:solidFill>
                  <a:srgbClr val="002664"/>
                </a:solidFill>
                <a:latin typeface="Calibri" panose="020F0502020204030204" pitchFamily="34" charset="0"/>
                <a:cs typeface="Times New Roman" panose="02020603050405020304" pitchFamily="18" charset="0"/>
              </a:rPr>
              <a:t>Pueden tener índices o índices compuestos.</a:t>
            </a:r>
          </a:p>
          <a:p>
            <a:pPr marL="342900" lvl="0" indent="-342900" algn="just">
              <a:lnSpc>
                <a:spcPct val="115000"/>
              </a:lnSpc>
              <a:spcAft>
                <a:spcPts val="1000"/>
              </a:spcAft>
              <a:buFont typeface="Times New Roman" panose="02020603050405020304" pitchFamily="18" charset="0"/>
              <a:buChar char="-"/>
            </a:pP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Marcador de fecha 2">
            <a:extLst>
              <a:ext uri="{FF2B5EF4-FFF2-40B4-BE49-F238E27FC236}">
                <a16:creationId xmlns:a16="http://schemas.microsoft.com/office/drawing/2014/main" id="{3B5EA0A3-641D-B13C-AF0C-701320ABF941}"/>
              </a:ext>
            </a:extLst>
          </p:cNvPr>
          <p:cNvSpPr>
            <a:spLocks noGrp="1"/>
          </p:cNvSpPr>
          <p:nvPr>
            <p:ph type="dt" sz="half" idx="2"/>
          </p:nvPr>
        </p:nvSpPr>
        <p:spPr/>
        <p:txBody>
          <a:bodyPr/>
          <a:lstStyle/>
          <a:p>
            <a:fld id="{414FB1AD-D69E-B741-965A-0BAE826C2FA6}" type="datetime1">
              <a:rPr lang="en-US" smtClean="0"/>
              <a:pPr/>
              <a:t>4/30/25</a:t>
            </a:fld>
            <a:endParaRPr lang="en-US"/>
          </a:p>
        </p:txBody>
      </p:sp>
      <p:sp>
        <p:nvSpPr>
          <p:cNvPr id="4" name="Marcador de pie de página 3">
            <a:extLst>
              <a:ext uri="{FF2B5EF4-FFF2-40B4-BE49-F238E27FC236}">
                <a16:creationId xmlns:a16="http://schemas.microsoft.com/office/drawing/2014/main" id="{B047F15B-A6AD-FCAC-B396-DE81CCFA566F}"/>
              </a:ext>
            </a:extLst>
          </p:cNvPr>
          <p:cNvSpPr>
            <a:spLocks noGrp="1"/>
          </p:cNvSpPr>
          <p:nvPr>
            <p:ph type="ftr" sz="quarter" idx="3"/>
          </p:nvPr>
        </p:nvSpPr>
        <p:spPr/>
        <p:txBody>
          <a:bodyPr/>
          <a:lstStyle/>
          <a:p>
            <a:r>
              <a:rPr lang="en-US"/>
              <a:t>FOOTER GOES HERE</a:t>
            </a:r>
          </a:p>
        </p:txBody>
      </p:sp>
      <p:sp>
        <p:nvSpPr>
          <p:cNvPr id="5" name="Marcador de número de diapositiva 4">
            <a:extLst>
              <a:ext uri="{FF2B5EF4-FFF2-40B4-BE49-F238E27FC236}">
                <a16:creationId xmlns:a16="http://schemas.microsoft.com/office/drawing/2014/main" id="{FC643362-6605-3982-053A-FF702D7A8B07}"/>
              </a:ext>
            </a:extLst>
          </p:cNvPr>
          <p:cNvSpPr>
            <a:spLocks noGrp="1"/>
          </p:cNvSpPr>
          <p:nvPr>
            <p:ph type="sldNum" sz="quarter" idx="4"/>
          </p:nvPr>
        </p:nvSpPr>
        <p:spPr/>
        <p:txBody>
          <a:bodyPr/>
          <a:lstStyle/>
          <a:p>
            <a:fld id="{42782948-4DBE-204D-AB9E-B65E067054AE}" type="slidenum">
              <a:rPr lang="en-US" smtClean="0"/>
              <a:pPr/>
              <a:t>4</a:t>
            </a:fld>
            <a:endParaRPr lang="en-US"/>
          </a:p>
        </p:txBody>
      </p:sp>
      <p:sp>
        <p:nvSpPr>
          <p:cNvPr id="6" name="Título 5">
            <a:extLst>
              <a:ext uri="{FF2B5EF4-FFF2-40B4-BE49-F238E27FC236}">
                <a16:creationId xmlns:a16="http://schemas.microsoft.com/office/drawing/2014/main" id="{AE25D511-5E34-EDA0-ADD1-ED0AF1F712D8}"/>
              </a:ext>
            </a:extLst>
          </p:cNvPr>
          <p:cNvSpPr>
            <a:spLocks noGrp="1"/>
          </p:cNvSpPr>
          <p:nvPr>
            <p:ph type="title"/>
          </p:nvPr>
        </p:nvSpPr>
        <p:spPr>
          <a:xfrm>
            <a:off x="686104" y="848380"/>
            <a:ext cx="7772400" cy="523220"/>
          </a:xfrm>
        </p:spPr>
        <p:txBody>
          <a:bodyPr/>
          <a:lstStyle/>
          <a:p>
            <a:r>
              <a:rPr lang="es-MX" dirty="0"/>
              <a:t>Terminología</a:t>
            </a:r>
          </a:p>
        </p:txBody>
      </p:sp>
      <p:pic>
        <p:nvPicPr>
          <p:cNvPr id="8" name="Graphic 7" descr="Man with solid fill">
            <a:extLst>
              <a:ext uri="{FF2B5EF4-FFF2-40B4-BE49-F238E27FC236}">
                <a16:creationId xmlns:a16="http://schemas.microsoft.com/office/drawing/2014/main" id="{62F9A1DA-56D9-979F-9D44-C7DF9AC25F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81200" y="2514600"/>
            <a:ext cx="914400" cy="914400"/>
          </a:xfrm>
          <a:prstGeom prst="rect">
            <a:avLst/>
          </a:prstGeom>
        </p:spPr>
      </p:pic>
      <p:pic>
        <p:nvPicPr>
          <p:cNvPr id="10" name="Graphic 9" descr="Woman with solid fill">
            <a:extLst>
              <a:ext uri="{FF2B5EF4-FFF2-40B4-BE49-F238E27FC236}">
                <a16:creationId xmlns:a16="http://schemas.microsoft.com/office/drawing/2014/main" id="{268C6ED9-9697-D72F-F1B5-C64EF82A21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9600" y="2515907"/>
            <a:ext cx="914400" cy="914400"/>
          </a:xfrm>
          <a:prstGeom prst="rect">
            <a:avLst/>
          </a:prstGeom>
        </p:spPr>
      </p:pic>
      <p:pic>
        <p:nvPicPr>
          <p:cNvPr id="12" name="Graphic 11" descr="Building with solid fill">
            <a:extLst>
              <a:ext uri="{FF2B5EF4-FFF2-40B4-BE49-F238E27FC236}">
                <a16:creationId xmlns:a16="http://schemas.microsoft.com/office/drawing/2014/main" id="{65C26E89-50C0-E5EB-1B02-31C1CBF540D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95400" y="4052765"/>
            <a:ext cx="914400" cy="914400"/>
          </a:xfrm>
          <a:prstGeom prst="rect">
            <a:avLst/>
          </a:prstGeom>
        </p:spPr>
      </p:pic>
      <p:cxnSp>
        <p:nvCxnSpPr>
          <p:cNvPr id="14" name="Straight Arrow Connector 13">
            <a:extLst>
              <a:ext uri="{FF2B5EF4-FFF2-40B4-BE49-F238E27FC236}">
                <a16:creationId xmlns:a16="http://schemas.microsoft.com/office/drawing/2014/main" id="{83D0FDA9-0810-E412-218E-614F84947C39}"/>
              </a:ext>
            </a:extLst>
          </p:cNvPr>
          <p:cNvCxnSpPr>
            <a:cxnSpLocks/>
          </p:cNvCxnSpPr>
          <p:nvPr/>
        </p:nvCxnSpPr>
        <p:spPr>
          <a:xfrm flipH="1">
            <a:off x="1905000" y="3423681"/>
            <a:ext cx="427031" cy="69111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68D1C1C7-EA76-597F-C215-95B3C488DA61}"/>
              </a:ext>
            </a:extLst>
          </p:cNvPr>
          <p:cNvCxnSpPr>
            <a:cxnSpLocks/>
          </p:cNvCxnSpPr>
          <p:nvPr/>
        </p:nvCxnSpPr>
        <p:spPr>
          <a:xfrm>
            <a:off x="1173169" y="3423681"/>
            <a:ext cx="427031" cy="69111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FA3EDD55-36BC-CCF3-AA51-83375EA886E2}"/>
              </a:ext>
            </a:extLst>
          </p:cNvPr>
          <p:cNvSpPr txBox="1"/>
          <p:nvPr/>
        </p:nvSpPr>
        <p:spPr>
          <a:xfrm rot="18061391">
            <a:off x="1662578" y="3564838"/>
            <a:ext cx="492443" cy="246221"/>
          </a:xfrm>
          <a:prstGeom prst="rect">
            <a:avLst/>
          </a:prstGeom>
          <a:noFill/>
        </p:spPr>
        <p:txBody>
          <a:bodyPr wrap="none" rtlCol="0">
            <a:spAutoFit/>
          </a:bodyPr>
          <a:lstStyle/>
          <a:p>
            <a:r>
              <a:rPr lang="en-US" sz="1000" dirty="0" err="1"/>
              <a:t>Posee</a:t>
            </a:r>
            <a:endParaRPr lang="en-US" sz="1000" dirty="0"/>
          </a:p>
        </p:txBody>
      </p:sp>
      <p:sp>
        <p:nvSpPr>
          <p:cNvPr id="20" name="TextBox 19">
            <a:extLst>
              <a:ext uri="{FF2B5EF4-FFF2-40B4-BE49-F238E27FC236}">
                <a16:creationId xmlns:a16="http://schemas.microsoft.com/office/drawing/2014/main" id="{8C3C7C42-986F-74B6-15EB-A4E467582342}"/>
              </a:ext>
            </a:extLst>
          </p:cNvPr>
          <p:cNvSpPr txBox="1"/>
          <p:nvPr/>
        </p:nvSpPr>
        <p:spPr>
          <a:xfrm rot="3557513">
            <a:off x="1102140" y="3602918"/>
            <a:ext cx="930360" cy="246221"/>
          </a:xfrm>
          <a:prstGeom prst="rect">
            <a:avLst/>
          </a:prstGeom>
          <a:noFill/>
        </p:spPr>
        <p:txBody>
          <a:bodyPr wrap="square" rtlCol="0">
            <a:spAutoFit/>
          </a:bodyPr>
          <a:lstStyle/>
          <a:p>
            <a:r>
              <a:rPr lang="en-US" sz="1000" dirty="0" err="1"/>
              <a:t>Trabaja</a:t>
            </a:r>
            <a:r>
              <a:rPr lang="en-US" sz="1000" dirty="0"/>
              <a:t> </a:t>
            </a:r>
            <a:r>
              <a:rPr lang="en-US" sz="1000" dirty="0" err="1"/>
              <a:t>en</a:t>
            </a:r>
            <a:endParaRPr lang="en-US" sz="1000" dirty="0"/>
          </a:p>
        </p:txBody>
      </p:sp>
      <p:sp>
        <p:nvSpPr>
          <p:cNvPr id="27" name="TextBox 26">
            <a:extLst>
              <a:ext uri="{FF2B5EF4-FFF2-40B4-BE49-F238E27FC236}">
                <a16:creationId xmlns:a16="http://schemas.microsoft.com/office/drawing/2014/main" id="{73631CC3-C279-3DE6-AC96-B5A992951ACB}"/>
              </a:ext>
            </a:extLst>
          </p:cNvPr>
          <p:cNvSpPr txBox="1"/>
          <p:nvPr/>
        </p:nvSpPr>
        <p:spPr>
          <a:xfrm>
            <a:off x="2146024" y="2286000"/>
            <a:ext cx="520976" cy="276999"/>
          </a:xfrm>
          <a:prstGeom prst="rect">
            <a:avLst/>
          </a:prstGeom>
          <a:noFill/>
        </p:spPr>
        <p:txBody>
          <a:bodyPr wrap="none" rtlCol="0">
            <a:spAutoFit/>
          </a:bodyPr>
          <a:lstStyle/>
          <a:p>
            <a:r>
              <a:rPr lang="en-US" sz="1200" dirty="0"/>
              <a:t>Mr. X</a:t>
            </a:r>
          </a:p>
        </p:txBody>
      </p:sp>
      <p:sp>
        <p:nvSpPr>
          <p:cNvPr id="28" name="TextBox 27">
            <a:extLst>
              <a:ext uri="{FF2B5EF4-FFF2-40B4-BE49-F238E27FC236}">
                <a16:creationId xmlns:a16="http://schemas.microsoft.com/office/drawing/2014/main" id="{55CDB5F2-5B25-46EC-F630-7F09F121CC1C}"/>
              </a:ext>
            </a:extLst>
          </p:cNvPr>
          <p:cNvSpPr txBox="1"/>
          <p:nvPr/>
        </p:nvSpPr>
        <p:spPr>
          <a:xfrm>
            <a:off x="774424" y="2286000"/>
            <a:ext cx="558807" cy="276999"/>
          </a:xfrm>
          <a:prstGeom prst="rect">
            <a:avLst/>
          </a:prstGeom>
          <a:noFill/>
        </p:spPr>
        <p:txBody>
          <a:bodyPr wrap="none" rtlCol="0">
            <a:spAutoFit/>
          </a:bodyPr>
          <a:lstStyle/>
          <a:p>
            <a:r>
              <a:rPr lang="en-US" sz="1200" dirty="0"/>
              <a:t>Mss. T</a:t>
            </a:r>
          </a:p>
        </p:txBody>
      </p:sp>
      <p:cxnSp>
        <p:nvCxnSpPr>
          <p:cNvPr id="29" name="Straight Arrow Connector 28">
            <a:extLst>
              <a:ext uri="{FF2B5EF4-FFF2-40B4-BE49-F238E27FC236}">
                <a16:creationId xmlns:a16="http://schemas.microsoft.com/office/drawing/2014/main" id="{273FF94B-B315-C535-E289-4B9B84C3AFA3}"/>
              </a:ext>
            </a:extLst>
          </p:cNvPr>
          <p:cNvCxnSpPr>
            <a:cxnSpLocks/>
          </p:cNvCxnSpPr>
          <p:nvPr/>
        </p:nvCxnSpPr>
        <p:spPr>
          <a:xfrm flipH="1">
            <a:off x="1423127" y="2875323"/>
            <a:ext cx="655631" cy="422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8ED6AFED-9B12-46A5-6A90-0D441F9F55BB}"/>
              </a:ext>
            </a:extLst>
          </p:cNvPr>
          <p:cNvSpPr txBox="1"/>
          <p:nvPr/>
        </p:nvSpPr>
        <p:spPr>
          <a:xfrm>
            <a:off x="1279440" y="2590800"/>
            <a:ext cx="1006560" cy="246221"/>
          </a:xfrm>
          <a:prstGeom prst="rect">
            <a:avLst/>
          </a:prstGeom>
          <a:noFill/>
        </p:spPr>
        <p:txBody>
          <a:bodyPr wrap="square" rtlCol="0">
            <a:spAutoFit/>
          </a:bodyPr>
          <a:lstStyle/>
          <a:p>
            <a:r>
              <a:rPr lang="en-US" sz="1000" dirty="0" err="1"/>
              <a:t>Está</a:t>
            </a:r>
            <a:r>
              <a:rPr lang="en-US" sz="1000" dirty="0"/>
              <a:t> </a:t>
            </a:r>
            <a:r>
              <a:rPr lang="en-US" sz="1000" dirty="0" err="1"/>
              <a:t>casada</a:t>
            </a:r>
            <a:r>
              <a:rPr lang="en-US" sz="1000" dirty="0"/>
              <a:t> con</a:t>
            </a:r>
          </a:p>
        </p:txBody>
      </p:sp>
    </p:spTree>
    <p:extLst>
      <p:ext uri="{BB962C8B-B14F-4D97-AF65-F5344CB8AC3E}">
        <p14:creationId xmlns:p14="http://schemas.microsoft.com/office/powerpoint/2010/main" val="1600441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D3DF5-EB51-9CA8-E5F9-0A08C91A3B6F}"/>
            </a:ext>
          </a:extLst>
        </p:cNvPr>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4DDA55C5-9F79-3A13-64B3-D7805F1792CE}"/>
              </a:ext>
            </a:extLst>
          </p:cNvPr>
          <p:cNvSpPr>
            <a:spLocks noGrp="1"/>
          </p:cNvSpPr>
          <p:nvPr>
            <p:ph idx="1"/>
          </p:nvPr>
        </p:nvSpPr>
        <p:spPr>
          <a:xfrm>
            <a:off x="4114800" y="1600200"/>
            <a:ext cx="4343400" cy="4572000"/>
          </a:xfrm>
        </p:spPr>
        <p:txBody>
          <a:bodyPr>
            <a:normAutofit fontScale="62500" lnSpcReduction="20000"/>
          </a:bodyPr>
          <a:lstStyle/>
          <a:p>
            <a:pPr algn="just"/>
            <a:r>
              <a:rPr lang="es-MX" sz="1600" dirty="0">
                <a:solidFill>
                  <a:srgbClr val="002664"/>
                </a:solidFill>
                <a:effectLst/>
                <a:latin typeface="Times New Roman" panose="02020603050405020304" pitchFamily="18" charset="0"/>
                <a:ea typeface="Times New Roman" panose="02020603050405020304" pitchFamily="18" charset="0"/>
              </a:rPr>
              <a:t>Grafo de etiquetado de propiedades. </a:t>
            </a:r>
            <a:endParaRPr lang="es-MX" sz="1600" dirty="0">
              <a:effectLst/>
              <a:latin typeface="Times New Roman" panose="02020603050405020304" pitchFamily="18" charset="0"/>
              <a:ea typeface="Times New Roman" panose="02020603050405020304" pitchFamily="18" charset="0"/>
            </a:endParaRPr>
          </a:p>
          <a:p>
            <a:pPr marL="0" indent="0" algn="just">
              <a:buNone/>
            </a:pPr>
            <a:endParaRPr lang="es-MX" sz="1600" dirty="0">
              <a:effectLst/>
              <a:latin typeface="Times New Roman" panose="02020603050405020304" pitchFamily="18" charset="0"/>
              <a:ea typeface="Times New Roman" panose="02020603050405020304" pitchFamily="18" charset="0"/>
            </a:endParaRPr>
          </a:p>
          <a:p>
            <a:pPr algn="just"/>
            <a:r>
              <a:rPr lang="es-MX" sz="1600" b="1" dirty="0">
                <a:solidFill>
                  <a:srgbClr val="002664"/>
                </a:solidFill>
                <a:latin typeface="Times New Roman" panose="02020603050405020304" pitchFamily="18" charset="0"/>
              </a:rPr>
              <a:t>Nodos</a:t>
            </a:r>
          </a:p>
          <a:p>
            <a:pPr marL="342900" indent="-342900" algn="just">
              <a:lnSpc>
                <a:spcPct val="115000"/>
              </a:lnSpc>
              <a:buFont typeface="Times New Roman" panose="02020603050405020304" pitchFamily="18" charset="0"/>
              <a:buChar char="-"/>
            </a:pPr>
            <a:r>
              <a:rPr lang="es-MX" sz="1400" dirty="0">
                <a:solidFill>
                  <a:srgbClr val="002664"/>
                </a:solidFill>
                <a:latin typeface="Calibri" panose="020F0502020204030204" pitchFamily="34" charset="0"/>
                <a:cs typeface="Times New Roman" panose="02020603050405020304" pitchFamily="18" charset="0"/>
              </a:rPr>
              <a:t>Activos financieros.</a:t>
            </a:r>
          </a:p>
          <a:p>
            <a:pPr marL="342900" indent="-342900" algn="just">
              <a:lnSpc>
                <a:spcPct val="115000"/>
              </a:lnSpc>
              <a:buFont typeface="Times New Roman" panose="02020603050405020304" pitchFamily="18" charset="0"/>
              <a:buChar char="-"/>
            </a:pPr>
            <a:endParaRPr lang="es-MX" sz="1400" dirty="0">
              <a:solidFill>
                <a:srgbClr val="002664"/>
              </a:solidFill>
              <a:latin typeface="Calibri" panose="020F0502020204030204" pitchFamily="34" charset="0"/>
              <a:cs typeface="Times New Roman" panose="02020603050405020304" pitchFamily="18" charset="0"/>
            </a:endParaRPr>
          </a:p>
          <a:p>
            <a:pPr algn="just"/>
            <a:r>
              <a:rPr lang="es-MX" sz="1600" b="1" dirty="0">
                <a:solidFill>
                  <a:srgbClr val="002664"/>
                </a:solidFill>
                <a:latin typeface="Times New Roman" panose="02020603050405020304" pitchFamily="18" charset="0"/>
              </a:rPr>
              <a:t>Relaciones</a:t>
            </a:r>
          </a:p>
          <a:p>
            <a:pPr algn="just">
              <a:buFontTx/>
              <a:buChar char="-"/>
            </a:pPr>
            <a:r>
              <a:rPr lang="es-MX" sz="1600" dirty="0">
                <a:solidFill>
                  <a:srgbClr val="002664"/>
                </a:solidFill>
                <a:latin typeface="Calibri" panose="020F0502020204030204" pitchFamily="34" charset="0"/>
                <a:cs typeface="Times New Roman" panose="02020603050405020304" pitchFamily="18" charset="0"/>
              </a:rPr>
              <a:t>Correlación - Covarianza.</a:t>
            </a:r>
          </a:p>
          <a:p>
            <a:pPr algn="just">
              <a:buFontTx/>
              <a:buChar char="-"/>
            </a:pPr>
            <a:r>
              <a:rPr lang="es-MX" sz="1600" dirty="0">
                <a:solidFill>
                  <a:srgbClr val="002664"/>
                </a:solidFill>
                <a:latin typeface="Calibri" panose="020F0502020204030204" pitchFamily="34" charset="0"/>
                <a:cs typeface="Times New Roman" panose="02020603050405020304" pitchFamily="18" charset="0"/>
              </a:rPr>
              <a:t>Bolsa en que cotiza</a:t>
            </a:r>
          </a:p>
          <a:p>
            <a:pPr algn="just">
              <a:buFontTx/>
              <a:buChar char="-"/>
            </a:pPr>
            <a:r>
              <a:rPr lang="es-MX" sz="1600" dirty="0">
                <a:solidFill>
                  <a:srgbClr val="002664"/>
                </a:solidFill>
                <a:latin typeface="Calibri" panose="020F0502020204030204" pitchFamily="34" charset="0"/>
                <a:cs typeface="Times New Roman" panose="02020603050405020304" pitchFamily="18" charset="0"/>
              </a:rPr>
              <a:t>Movimientos equipo directivo entre empresas</a:t>
            </a:r>
          </a:p>
          <a:p>
            <a:pPr algn="just">
              <a:buFontTx/>
              <a:buChar char="-"/>
            </a:pPr>
            <a:r>
              <a:rPr lang="es-MX" sz="1600" dirty="0">
                <a:solidFill>
                  <a:srgbClr val="002664"/>
                </a:solidFill>
                <a:latin typeface="Calibri" panose="020F0502020204030204" pitchFamily="34" charset="0"/>
                <a:cs typeface="Times New Roman" panose="02020603050405020304" pitchFamily="18" charset="0"/>
              </a:rPr>
              <a:t>Accionistas entre empresas</a:t>
            </a:r>
          </a:p>
          <a:p>
            <a:pPr algn="just">
              <a:buFontTx/>
              <a:buChar char="-"/>
            </a:pPr>
            <a:r>
              <a:rPr lang="es-MX" sz="1600" dirty="0">
                <a:solidFill>
                  <a:srgbClr val="002664"/>
                </a:solidFill>
                <a:latin typeface="Calibri" panose="020F0502020204030204" pitchFamily="34" charset="0"/>
                <a:cs typeface="Times New Roman" panose="02020603050405020304" pitchFamily="18" charset="0"/>
              </a:rPr>
              <a:t>Identificar estrategis o nichos de mercado a los que se atiende</a:t>
            </a:r>
          </a:p>
          <a:p>
            <a:pPr marL="0" indent="0" algn="just">
              <a:buNone/>
            </a:pPr>
            <a:endParaRPr lang="es-MX" sz="1600" b="1" dirty="0">
              <a:solidFill>
                <a:srgbClr val="002664"/>
              </a:solidFill>
              <a:latin typeface="Times New Roman" panose="02020603050405020304" pitchFamily="18" charset="0"/>
            </a:endParaRPr>
          </a:p>
          <a:p>
            <a:pPr algn="just"/>
            <a:r>
              <a:rPr lang="es-MX" sz="1600" b="1" dirty="0">
                <a:solidFill>
                  <a:srgbClr val="002664"/>
                </a:solidFill>
                <a:latin typeface="Times New Roman" panose="02020603050405020304" pitchFamily="18" charset="0"/>
              </a:rPr>
              <a:t>Propiedades</a:t>
            </a:r>
          </a:p>
          <a:p>
            <a:pPr marL="342900" lvl="0" indent="-342900" algn="just">
              <a:lnSpc>
                <a:spcPct val="115000"/>
              </a:lnSpc>
              <a:buFont typeface="Times New Roman" panose="02020603050405020304" pitchFamily="18" charset="0"/>
              <a:buChar char="-"/>
            </a:pPr>
            <a:r>
              <a:rPr lang="es-MX" sz="1400" dirty="0">
                <a:solidFill>
                  <a:srgbClr val="002664"/>
                </a:solidFill>
                <a:latin typeface="Calibri" panose="020F0502020204030204" pitchFamily="34" charset="0"/>
                <a:cs typeface="Times New Roman" panose="02020603050405020304" pitchFamily="18" charset="0"/>
              </a:rPr>
              <a:t>Precios de los activos.</a:t>
            </a:r>
          </a:p>
          <a:p>
            <a:pPr marL="342900" lvl="0" indent="-342900" algn="just">
              <a:lnSpc>
                <a:spcPct val="115000"/>
              </a:lnSpc>
              <a:buFont typeface="Times New Roman" panose="02020603050405020304" pitchFamily="18" charset="0"/>
              <a:buChar char="-"/>
            </a:pPr>
            <a:r>
              <a:rPr lang="es-MX" sz="1400" dirty="0">
                <a:solidFill>
                  <a:srgbClr val="002664"/>
                </a:solidFill>
                <a:latin typeface="Calibri" panose="020F0502020204030204" pitchFamily="34" charset="0"/>
                <a:cs typeface="Times New Roman" panose="02020603050405020304" pitchFamily="18" charset="0"/>
              </a:rPr>
              <a:t>Varianza / Riesgo</a:t>
            </a:r>
          </a:p>
          <a:p>
            <a:pPr marL="342900" lvl="0" indent="-342900" algn="just">
              <a:lnSpc>
                <a:spcPct val="115000"/>
              </a:lnSpc>
              <a:buFont typeface="Times New Roman" panose="02020603050405020304" pitchFamily="18" charset="0"/>
              <a:buChar char="-"/>
            </a:pPr>
            <a:r>
              <a:rPr lang="es-MX" sz="1400" dirty="0">
                <a:solidFill>
                  <a:srgbClr val="002664"/>
                </a:solidFill>
                <a:latin typeface="Calibri" panose="020F0502020204030204" pitchFamily="34" charset="0"/>
                <a:cs typeface="Times New Roman" panose="02020603050405020304" pitchFamily="18" charset="0"/>
              </a:rPr>
              <a:t>Equipo directivo. CEO, CFO </a:t>
            </a:r>
          </a:p>
          <a:p>
            <a:pPr marL="342900" lvl="0" indent="-342900" algn="just">
              <a:lnSpc>
                <a:spcPct val="115000"/>
              </a:lnSpc>
              <a:spcAft>
                <a:spcPts val="1000"/>
              </a:spcAft>
              <a:buFont typeface="Times New Roman" panose="02020603050405020304" pitchFamily="18" charset="0"/>
              <a:buChar char="-"/>
            </a:pP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Marcador de fecha 2">
            <a:extLst>
              <a:ext uri="{FF2B5EF4-FFF2-40B4-BE49-F238E27FC236}">
                <a16:creationId xmlns:a16="http://schemas.microsoft.com/office/drawing/2014/main" id="{BBA7E6AF-2762-440A-E6E5-F3C60B6527F1}"/>
              </a:ext>
            </a:extLst>
          </p:cNvPr>
          <p:cNvSpPr>
            <a:spLocks noGrp="1"/>
          </p:cNvSpPr>
          <p:nvPr>
            <p:ph type="dt" sz="half" idx="2"/>
          </p:nvPr>
        </p:nvSpPr>
        <p:spPr/>
        <p:txBody>
          <a:bodyPr/>
          <a:lstStyle/>
          <a:p>
            <a:fld id="{414FB1AD-D69E-B741-965A-0BAE826C2FA6}" type="datetime1">
              <a:rPr lang="en-US" smtClean="0"/>
              <a:pPr/>
              <a:t>4/30/25</a:t>
            </a:fld>
            <a:endParaRPr lang="en-US"/>
          </a:p>
        </p:txBody>
      </p:sp>
      <p:sp>
        <p:nvSpPr>
          <p:cNvPr id="4" name="Marcador de pie de página 3">
            <a:extLst>
              <a:ext uri="{FF2B5EF4-FFF2-40B4-BE49-F238E27FC236}">
                <a16:creationId xmlns:a16="http://schemas.microsoft.com/office/drawing/2014/main" id="{2FA5F8AF-6ED7-6DE9-30B3-1DCE08F1563E}"/>
              </a:ext>
            </a:extLst>
          </p:cNvPr>
          <p:cNvSpPr>
            <a:spLocks noGrp="1"/>
          </p:cNvSpPr>
          <p:nvPr>
            <p:ph type="ftr" sz="quarter" idx="3"/>
          </p:nvPr>
        </p:nvSpPr>
        <p:spPr/>
        <p:txBody>
          <a:bodyPr/>
          <a:lstStyle/>
          <a:p>
            <a:r>
              <a:rPr lang="en-US"/>
              <a:t>FOOTER GOES HERE</a:t>
            </a:r>
          </a:p>
        </p:txBody>
      </p:sp>
      <p:sp>
        <p:nvSpPr>
          <p:cNvPr id="5" name="Marcador de número de diapositiva 4">
            <a:extLst>
              <a:ext uri="{FF2B5EF4-FFF2-40B4-BE49-F238E27FC236}">
                <a16:creationId xmlns:a16="http://schemas.microsoft.com/office/drawing/2014/main" id="{3D3F6321-1413-7A48-BA99-2D1486441A0F}"/>
              </a:ext>
            </a:extLst>
          </p:cNvPr>
          <p:cNvSpPr>
            <a:spLocks noGrp="1"/>
          </p:cNvSpPr>
          <p:nvPr>
            <p:ph type="sldNum" sz="quarter" idx="4"/>
          </p:nvPr>
        </p:nvSpPr>
        <p:spPr/>
        <p:txBody>
          <a:bodyPr/>
          <a:lstStyle/>
          <a:p>
            <a:fld id="{42782948-4DBE-204D-AB9E-B65E067054AE}" type="slidenum">
              <a:rPr lang="en-US" smtClean="0"/>
              <a:pPr/>
              <a:t>5</a:t>
            </a:fld>
            <a:endParaRPr lang="en-US"/>
          </a:p>
        </p:txBody>
      </p:sp>
      <p:sp>
        <p:nvSpPr>
          <p:cNvPr id="6" name="Título 5">
            <a:extLst>
              <a:ext uri="{FF2B5EF4-FFF2-40B4-BE49-F238E27FC236}">
                <a16:creationId xmlns:a16="http://schemas.microsoft.com/office/drawing/2014/main" id="{FD276900-835A-0DB8-ECEC-D61CE5DC306C}"/>
              </a:ext>
            </a:extLst>
          </p:cNvPr>
          <p:cNvSpPr>
            <a:spLocks noGrp="1"/>
          </p:cNvSpPr>
          <p:nvPr>
            <p:ph type="title"/>
          </p:nvPr>
        </p:nvSpPr>
        <p:spPr>
          <a:xfrm>
            <a:off x="686104" y="848380"/>
            <a:ext cx="7772400" cy="523220"/>
          </a:xfrm>
        </p:spPr>
        <p:txBody>
          <a:bodyPr/>
          <a:lstStyle/>
          <a:p>
            <a:r>
              <a:rPr lang="es-MX" dirty="0"/>
              <a:t>Terminología</a:t>
            </a:r>
          </a:p>
        </p:txBody>
      </p:sp>
      <p:pic>
        <p:nvPicPr>
          <p:cNvPr id="8" name="Graphic 7" descr="Man with solid fill">
            <a:extLst>
              <a:ext uri="{FF2B5EF4-FFF2-40B4-BE49-F238E27FC236}">
                <a16:creationId xmlns:a16="http://schemas.microsoft.com/office/drawing/2014/main" id="{D863E8AD-7206-1967-3D15-5337EEE5BE5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81200" y="2514600"/>
            <a:ext cx="914400" cy="914400"/>
          </a:xfrm>
          <a:prstGeom prst="rect">
            <a:avLst/>
          </a:prstGeom>
        </p:spPr>
      </p:pic>
      <p:pic>
        <p:nvPicPr>
          <p:cNvPr id="10" name="Graphic 9" descr="Woman with solid fill">
            <a:extLst>
              <a:ext uri="{FF2B5EF4-FFF2-40B4-BE49-F238E27FC236}">
                <a16:creationId xmlns:a16="http://schemas.microsoft.com/office/drawing/2014/main" id="{71F12593-DAAD-2553-C88D-B0B0556F4D2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9600" y="2515907"/>
            <a:ext cx="914400" cy="914400"/>
          </a:xfrm>
          <a:prstGeom prst="rect">
            <a:avLst/>
          </a:prstGeom>
        </p:spPr>
      </p:pic>
      <p:pic>
        <p:nvPicPr>
          <p:cNvPr id="12" name="Graphic 11" descr="Building with solid fill">
            <a:extLst>
              <a:ext uri="{FF2B5EF4-FFF2-40B4-BE49-F238E27FC236}">
                <a16:creationId xmlns:a16="http://schemas.microsoft.com/office/drawing/2014/main" id="{DAC655D4-6F2E-18AF-B04F-7D764F385B0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95400" y="4052765"/>
            <a:ext cx="914400" cy="914400"/>
          </a:xfrm>
          <a:prstGeom prst="rect">
            <a:avLst/>
          </a:prstGeom>
        </p:spPr>
      </p:pic>
      <p:cxnSp>
        <p:nvCxnSpPr>
          <p:cNvPr id="14" name="Straight Arrow Connector 13">
            <a:extLst>
              <a:ext uri="{FF2B5EF4-FFF2-40B4-BE49-F238E27FC236}">
                <a16:creationId xmlns:a16="http://schemas.microsoft.com/office/drawing/2014/main" id="{5E5B2E0C-4467-97C1-4037-FE3622F0B80C}"/>
              </a:ext>
            </a:extLst>
          </p:cNvPr>
          <p:cNvCxnSpPr>
            <a:cxnSpLocks/>
          </p:cNvCxnSpPr>
          <p:nvPr/>
        </p:nvCxnSpPr>
        <p:spPr>
          <a:xfrm flipH="1">
            <a:off x="1905000" y="3423681"/>
            <a:ext cx="427031" cy="69111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14E48E7-9465-6D3B-9111-1DB1ACDA8BB1}"/>
              </a:ext>
            </a:extLst>
          </p:cNvPr>
          <p:cNvCxnSpPr>
            <a:cxnSpLocks/>
          </p:cNvCxnSpPr>
          <p:nvPr/>
        </p:nvCxnSpPr>
        <p:spPr>
          <a:xfrm>
            <a:off x="1173169" y="3423681"/>
            <a:ext cx="427031" cy="691119"/>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6C46891D-28AC-B34D-4AF2-B01803D2AE56}"/>
              </a:ext>
            </a:extLst>
          </p:cNvPr>
          <p:cNvSpPr txBox="1"/>
          <p:nvPr/>
        </p:nvSpPr>
        <p:spPr>
          <a:xfrm rot="18061391">
            <a:off x="1662578" y="3564838"/>
            <a:ext cx="492443" cy="246221"/>
          </a:xfrm>
          <a:prstGeom prst="rect">
            <a:avLst/>
          </a:prstGeom>
          <a:noFill/>
        </p:spPr>
        <p:txBody>
          <a:bodyPr wrap="none" rtlCol="0">
            <a:spAutoFit/>
          </a:bodyPr>
          <a:lstStyle/>
          <a:p>
            <a:r>
              <a:rPr lang="en-US" sz="1000" dirty="0" err="1"/>
              <a:t>Posee</a:t>
            </a:r>
            <a:endParaRPr lang="en-US" sz="1000" dirty="0"/>
          </a:p>
        </p:txBody>
      </p:sp>
      <p:sp>
        <p:nvSpPr>
          <p:cNvPr id="20" name="TextBox 19">
            <a:extLst>
              <a:ext uri="{FF2B5EF4-FFF2-40B4-BE49-F238E27FC236}">
                <a16:creationId xmlns:a16="http://schemas.microsoft.com/office/drawing/2014/main" id="{183A2163-A3EE-91E8-9358-CAB5426F1FD8}"/>
              </a:ext>
            </a:extLst>
          </p:cNvPr>
          <p:cNvSpPr txBox="1"/>
          <p:nvPr/>
        </p:nvSpPr>
        <p:spPr>
          <a:xfrm rot="3557513">
            <a:off x="1102140" y="3602918"/>
            <a:ext cx="930360" cy="246221"/>
          </a:xfrm>
          <a:prstGeom prst="rect">
            <a:avLst/>
          </a:prstGeom>
          <a:noFill/>
        </p:spPr>
        <p:txBody>
          <a:bodyPr wrap="square" rtlCol="0">
            <a:spAutoFit/>
          </a:bodyPr>
          <a:lstStyle/>
          <a:p>
            <a:r>
              <a:rPr lang="en-US" sz="1000" dirty="0" err="1"/>
              <a:t>Trabaja</a:t>
            </a:r>
            <a:r>
              <a:rPr lang="en-US" sz="1000" dirty="0"/>
              <a:t> </a:t>
            </a:r>
            <a:r>
              <a:rPr lang="en-US" sz="1000" dirty="0" err="1"/>
              <a:t>en</a:t>
            </a:r>
            <a:endParaRPr lang="en-US" sz="1000" dirty="0"/>
          </a:p>
        </p:txBody>
      </p:sp>
      <p:sp>
        <p:nvSpPr>
          <p:cNvPr id="27" name="TextBox 26">
            <a:extLst>
              <a:ext uri="{FF2B5EF4-FFF2-40B4-BE49-F238E27FC236}">
                <a16:creationId xmlns:a16="http://schemas.microsoft.com/office/drawing/2014/main" id="{D0BC70DB-D8E6-2DD8-DE72-638A7CE74080}"/>
              </a:ext>
            </a:extLst>
          </p:cNvPr>
          <p:cNvSpPr txBox="1"/>
          <p:nvPr/>
        </p:nvSpPr>
        <p:spPr>
          <a:xfrm>
            <a:off x="2146024" y="2286000"/>
            <a:ext cx="520976" cy="276999"/>
          </a:xfrm>
          <a:prstGeom prst="rect">
            <a:avLst/>
          </a:prstGeom>
          <a:noFill/>
        </p:spPr>
        <p:txBody>
          <a:bodyPr wrap="none" rtlCol="0">
            <a:spAutoFit/>
          </a:bodyPr>
          <a:lstStyle/>
          <a:p>
            <a:r>
              <a:rPr lang="en-US" sz="1200" dirty="0"/>
              <a:t>Mr. X</a:t>
            </a:r>
          </a:p>
        </p:txBody>
      </p:sp>
      <p:sp>
        <p:nvSpPr>
          <p:cNvPr id="28" name="TextBox 27">
            <a:extLst>
              <a:ext uri="{FF2B5EF4-FFF2-40B4-BE49-F238E27FC236}">
                <a16:creationId xmlns:a16="http://schemas.microsoft.com/office/drawing/2014/main" id="{420ACFA7-48AE-4B8F-CB58-94F8364A5C76}"/>
              </a:ext>
            </a:extLst>
          </p:cNvPr>
          <p:cNvSpPr txBox="1"/>
          <p:nvPr/>
        </p:nvSpPr>
        <p:spPr>
          <a:xfrm>
            <a:off x="774424" y="2286000"/>
            <a:ext cx="558807" cy="276999"/>
          </a:xfrm>
          <a:prstGeom prst="rect">
            <a:avLst/>
          </a:prstGeom>
          <a:noFill/>
        </p:spPr>
        <p:txBody>
          <a:bodyPr wrap="none" rtlCol="0">
            <a:spAutoFit/>
          </a:bodyPr>
          <a:lstStyle/>
          <a:p>
            <a:r>
              <a:rPr lang="en-US" sz="1200" dirty="0"/>
              <a:t>Mss. T</a:t>
            </a:r>
          </a:p>
        </p:txBody>
      </p:sp>
      <p:cxnSp>
        <p:nvCxnSpPr>
          <p:cNvPr id="29" name="Straight Arrow Connector 28">
            <a:extLst>
              <a:ext uri="{FF2B5EF4-FFF2-40B4-BE49-F238E27FC236}">
                <a16:creationId xmlns:a16="http://schemas.microsoft.com/office/drawing/2014/main" id="{430C87EF-CF19-5A86-8177-98F3CA832175}"/>
              </a:ext>
            </a:extLst>
          </p:cNvPr>
          <p:cNvCxnSpPr>
            <a:cxnSpLocks/>
          </p:cNvCxnSpPr>
          <p:nvPr/>
        </p:nvCxnSpPr>
        <p:spPr>
          <a:xfrm flipH="1">
            <a:off x="1423127" y="2875323"/>
            <a:ext cx="655631" cy="422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E7FA1D35-0EEB-1E90-D38C-27674A1BB629}"/>
              </a:ext>
            </a:extLst>
          </p:cNvPr>
          <p:cNvSpPr txBox="1"/>
          <p:nvPr/>
        </p:nvSpPr>
        <p:spPr>
          <a:xfrm>
            <a:off x="1279440" y="2590800"/>
            <a:ext cx="1006560" cy="246221"/>
          </a:xfrm>
          <a:prstGeom prst="rect">
            <a:avLst/>
          </a:prstGeom>
          <a:noFill/>
        </p:spPr>
        <p:txBody>
          <a:bodyPr wrap="square" rtlCol="0">
            <a:spAutoFit/>
          </a:bodyPr>
          <a:lstStyle/>
          <a:p>
            <a:r>
              <a:rPr lang="en-US" sz="1000" dirty="0" err="1"/>
              <a:t>Está</a:t>
            </a:r>
            <a:r>
              <a:rPr lang="en-US" sz="1000" dirty="0"/>
              <a:t> </a:t>
            </a:r>
            <a:r>
              <a:rPr lang="en-US" sz="1000" dirty="0" err="1"/>
              <a:t>casada</a:t>
            </a:r>
            <a:r>
              <a:rPr lang="en-US" sz="1000" dirty="0"/>
              <a:t> con</a:t>
            </a:r>
          </a:p>
        </p:txBody>
      </p:sp>
    </p:spTree>
    <p:extLst>
      <p:ext uri="{BB962C8B-B14F-4D97-AF65-F5344CB8AC3E}">
        <p14:creationId xmlns:p14="http://schemas.microsoft.com/office/powerpoint/2010/main" val="1802081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7A4770E0-B72F-6400-3F2C-0CF1370FCF80}"/>
              </a:ext>
            </a:extLst>
          </p:cNvPr>
          <p:cNvSpPr>
            <a:spLocks noGrp="1"/>
          </p:cNvSpPr>
          <p:nvPr>
            <p:ph idx="1"/>
          </p:nvPr>
        </p:nvSpPr>
        <p:spPr>
          <a:xfrm>
            <a:off x="685800" y="1600200"/>
            <a:ext cx="7772400" cy="1752600"/>
          </a:xfrm>
        </p:spPr>
        <p:txBody>
          <a:bodyPr>
            <a:normAutofit/>
          </a:bodyPr>
          <a:lstStyle/>
          <a:p>
            <a:pPr algn="just"/>
            <a:r>
              <a:rPr lang="es-MX" sz="1600" b="1" dirty="0">
                <a:solidFill>
                  <a:srgbClr val="002664"/>
                </a:solidFill>
                <a:effectLst/>
                <a:latin typeface="Times New Roman" panose="02020603050405020304" pitchFamily="18" charset="0"/>
                <a:ea typeface="Times New Roman" panose="02020603050405020304" pitchFamily="18" charset="0"/>
              </a:rPr>
              <a:t>Tipos de Grafos y estructuras</a:t>
            </a:r>
            <a:endParaRPr lang="es-MX" sz="16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Times New Roman" panose="02020603050405020304" pitchFamily="18" charset="0"/>
              <a:buChar char="-"/>
            </a:pPr>
            <a:r>
              <a:rPr lang="es-MX" sz="1400" dirty="0">
                <a:solidFill>
                  <a:srgbClr val="002664"/>
                </a:solidFill>
                <a:effectLst/>
                <a:latin typeface="Calibri" panose="020F0502020204030204" pitchFamily="34" charset="0"/>
                <a:ea typeface="Calibri" panose="020F0502020204030204" pitchFamily="34" charset="0"/>
                <a:cs typeface="Times New Roman" panose="02020603050405020304" pitchFamily="18" charset="0"/>
              </a:rPr>
              <a:t>El término grafo estaba asociado a una estructura simple (estricta) donde los nodos sólo tenían una relación entre ellos.</a:t>
            </a:r>
          </a:p>
          <a:p>
            <a:pPr marL="342900" lvl="0" indent="-342900" algn="just">
              <a:lnSpc>
                <a:spcPct val="115000"/>
              </a:lnSpc>
              <a:buFont typeface="Times New Roman" panose="02020603050405020304" pitchFamily="18" charset="0"/>
              <a:buChar char="-"/>
            </a:pPr>
            <a:r>
              <a:rPr lang="es-MX" sz="1400" dirty="0">
                <a:solidFill>
                  <a:srgbClr val="002664"/>
                </a:solidFill>
                <a:latin typeface="Calibri" panose="020F0502020204030204" pitchFamily="34" charset="0"/>
                <a:ea typeface="Calibri" panose="020F0502020204030204" pitchFamily="34" charset="0"/>
                <a:cs typeface="Times New Roman" panose="02020603050405020304" pitchFamily="18" charset="0"/>
              </a:rPr>
              <a:t>Los grafos reales tienen muchas relaciones entre nodos e incluso entre si mismas.</a:t>
            </a:r>
          </a:p>
          <a:p>
            <a:pPr marL="0" lvl="0" indent="0" algn="just">
              <a:lnSpc>
                <a:spcPct val="115000"/>
              </a:lnSpc>
              <a:buNone/>
            </a:pP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s-MX" sz="1200" dirty="0">
              <a:effectLst/>
              <a:latin typeface="Times New Roman" panose="02020603050405020304" pitchFamily="18" charset="0"/>
              <a:ea typeface="Times New Roman" panose="02020603050405020304" pitchFamily="18" charset="0"/>
            </a:endParaRPr>
          </a:p>
        </p:txBody>
      </p:sp>
      <p:sp>
        <p:nvSpPr>
          <p:cNvPr id="3" name="Marcador de fecha 2">
            <a:extLst>
              <a:ext uri="{FF2B5EF4-FFF2-40B4-BE49-F238E27FC236}">
                <a16:creationId xmlns:a16="http://schemas.microsoft.com/office/drawing/2014/main" id="{3B5EA0A3-641D-B13C-AF0C-701320ABF941}"/>
              </a:ext>
            </a:extLst>
          </p:cNvPr>
          <p:cNvSpPr>
            <a:spLocks noGrp="1"/>
          </p:cNvSpPr>
          <p:nvPr>
            <p:ph type="dt" sz="half" idx="2"/>
          </p:nvPr>
        </p:nvSpPr>
        <p:spPr/>
        <p:txBody>
          <a:bodyPr/>
          <a:lstStyle/>
          <a:p>
            <a:fld id="{414FB1AD-D69E-B741-965A-0BAE826C2FA6}" type="datetime1">
              <a:rPr lang="en-US" smtClean="0"/>
              <a:pPr/>
              <a:t>4/30/25</a:t>
            </a:fld>
            <a:endParaRPr lang="en-US"/>
          </a:p>
        </p:txBody>
      </p:sp>
      <p:sp>
        <p:nvSpPr>
          <p:cNvPr id="4" name="Marcador de pie de página 3">
            <a:extLst>
              <a:ext uri="{FF2B5EF4-FFF2-40B4-BE49-F238E27FC236}">
                <a16:creationId xmlns:a16="http://schemas.microsoft.com/office/drawing/2014/main" id="{B047F15B-A6AD-FCAC-B396-DE81CCFA566F}"/>
              </a:ext>
            </a:extLst>
          </p:cNvPr>
          <p:cNvSpPr>
            <a:spLocks noGrp="1"/>
          </p:cNvSpPr>
          <p:nvPr>
            <p:ph type="ftr" sz="quarter" idx="3"/>
          </p:nvPr>
        </p:nvSpPr>
        <p:spPr/>
        <p:txBody>
          <a:bodyPr/>
          <a:lstStyle/>
          <a:p>
            <a:r>
              <a:rPr lang="en-US"/>
              <a:t>FOOTER GOES HERE</a:t>
            </a:r>
          </a:p>
        </p:txBody>
      </p:sp>
      <p:sp>
        <p:nvSpPr>
          <p:cNvPr id="5" name="Marcador de número de diapositiva 4">
            <a:extLst>
              <a:ext uri="{FF2B5EF4-FFF2-40B4-BE49-F238E27FC236}">
                <a16:creationId xmlns:a16="http://schemas.microsoft.com/office/drawing/2014/main" id="{FC643362-6605-3982-053A-FF702D7A8B07}"/>
              </a:ext>
            </a:extLst>
          </p:cNvPr>
          <p:cNvSpPr>
            <a:spLocks noGrp="1"/>
          </p:cNvSpPr>
          <p:nvPr>
            <p:ph type="sldNum" sz="quarter" idx="4"/>
          </p:nvPr>
        </p:nvSpPr>
        <p:spPr/>
        <p:txBody>
          <a:bodyPr/>
          <a:lstStyle/>
          <a:p>
            <a:fld id="{42782948-4DBE-204D-AB9E-B65E067054AE}" type="slidenum">
              <a:rPr lang="en-US" smtClean="0"/>
              <a:pPr/>
              <a:t>6</a:t>
            </a:fld>
            <a:endParaRPr lang="en-US"/>
          </a:p>
        </p:txBody>
      </p:sp>
      <p:sp>
        <p:nvSpPr>
          <p:cNvPr id="6" name="Título 5">
            <a:extLst>
              <a:ext uri="{FF2B5EF4-FFF2-40B4-BE49-F238E27FC236}">
                <a16:creationId xmlns:a16="http://schemas.microsoft.com/office/drawing/2014/main" id="{AE25D511-5E34-EDA0-ADD1-ED0AF1F712D8}"/>
              </a:ext>
            </a:extLst>
          </p:cNvPr>
          <p:cNvSpPr>
            <a:spLocks noGrp="1"/>
          </p:cNvSpPr>
          <p:nvPr>
            <p:ph type="title"/>
          </p:nvPr>
        </p:nvSpPr>
        <p:spPr>
          <a:xfrm>
            <a:off x="686104" y="848380"/>
            <a:ext cx="7772400" cy="523220"/>
          </a:xfrm>
        </p:spPr>
        <p:txBody>
          <a:bodyPr/>
          <a:lstStyle/>
          <a:p>
            <a:r>
              <a:rPr lang="es-MX" dirty="0"/>
              <a:t>Terminología</a:t>
            </a:r>
          </a:p>
        </p:txBody>
      </p:sp>
      <p:sp>
        <p:nvSpPr>
          <p:cNvPr id="7" name="Oval 6">
            <a:extLst>
              <a:ext uri="{FF2B5EF4-FFF2-40B4-BE49-F238E27FC236}">
                <a16:creationId xmlns:a16="http://schemas.microsoft.com/office/drawing/2014/main" id="{A793EDDB-AE1C-DDBF-A4E0-E7293C271EDA}"/>
              </a:ext>
            </a:extLst>
          </p:cNvPr>
          <p:cNvSpPr/>
          <p:nvPr/>
        </p:nvSpPr>
        <p:spPr>
          <a:xfrm>
            <a:off x="1524000" y="36576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B693457-DFDF-49E7-89D9-56D97D051E9C}"/>
              </a:ext>
            </a:extLst>
          </p:cNvPr>
          <p:cNvSpPr/>
          <p:nvPr/>
        </p:nvSpPr>
        <p:spPr>
          <a:xfrm>
            <a:off x="1524000" y="5418082"/>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DEFB08E-09C3-ABC0-8426-0B96F73120C1}"/>
              </a:ext>
            </a:extLst>
          </p:cNvPr>
          <p:cNvSpPr/>
          <p:nvPr/>
        </p:nvSpPr>
        <p:spPr>
          <a:xfrm>
            <a:off x="859536" y="4187428"/>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8664585-05E8-F95D-804F-F9BED48331BF}"/>
              </a:ext>
            </a:extLst>
          </p:cNvPr>
          <p:cNvSpPr/>
          <p:nvPr/>
        </p:nvSpPr>
        <p:spPr>
          <a:xfrm>
            <a:off x="2209800" y="4191738"/>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93CAD11-B5E0-99F8-6041-E26C689D4569}"/>
              </a:ext>
            </a:extLst>
          </p:cNvPr>
          <p:cNvCxnSpPr>
            <a:cxnSpLocks/>
            <a:stCxn id="9" idx="5"/>
            <a:endCxn id="8" idx="1"/>
          </p:cNvCxnSpPr>
          <p:nvPr/>
        </p:nvCxnSpPr>
        <p:spPr>
          <a:xfrm>
            <a:off x="989618" y="4317510"/>
            <a:ext cx="556700" cy="112289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BD1880E1-FA70-F876-1BA5-AD8E9DCFC7E9}"/>
              </a:ext>
            </a:extLst>
          </p:cNvPr>
          <p:cNvCxnSpPr>
            <a:cxnSpLocks/>
            <a:stCxn id="10" idx="3"/>
            <a:endCxn id="8" idx="7"/>
          </p:cNvCxnSpPr>
          <p:nvPr/>
        </p:nvCxnSpPr>
        <p:spPr>
          <a:xfrm flipH="1">
            <a:off x="1654082" y="4321820"/>
            <a:ext cx="578036" cy="11185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68C0543A-C978-8B71-7885-85D78414C709}"/>
              </a:ext>
            </a:extLst>
          </p:cNvPr>
          <p:cNvCxnSpPr>
            <a:cxnSpLocks/>
            <a:stCxn id="7" idx="3"/>
            <a:endCxn id="9" idx="7"/>
          </p:cNvCxnSpPr>
          <p:nvPr/>
        </p:nvCxnSpPr>
        <p:spPr>
          <a:xfrm flipH="1">
            <a:off x="989618" y="3787682"/>
            <a:ext cx="556700" cy="422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6E5934BB-A4E7-5F4E-D84E-4AB50782C02B}"/>
              </a:ext>
            </a:extLst>
          </p:cNvPr>
          <p:cNvCxnSpPr>
            <a:cxnSpLocks/>
            <a:stCxn id="7" idx="5"/>
            <a:endCxn id="10" idx="1"/>
          </p:cNvCxnSpPr>
          <p:nvPr/>
        </p:nvCxnSpPr>
        <p:spPr>
          <a:xfrm>
            <a:off x="1654082" y="3787682"/>
            <a:ext cx="578036" cy="426374"/>
          </a:xfrm>
          <a:prstGeom prst="line">
            <a:avLst/>
          </a:prstGeom>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8D8EBD75-6AB5-89B2-EA42-682772ECFB9E}"/>
              </a:ext>
            </a:extLst>
          </p:cNvPr>
          <p:cNvSpPr/>
          <p:nvPr/>
        </p:nvSpPr>
        <p:spPr>
          <a:xfrm>
            <a:off x="4441918" y="370749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6E77339-344B-C544-42ED-A7D8A86763CF}"/>
              </a:ext>
            </a:extLst>
          </p:cNvPr>
          <p:cNvSpPr/>
          <p:nvPr/>
        </p:nvSpPr>
        <p:spPr>
          <a:xfrm>
            <a:off x="4441918" y="5467972"/>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2E1A1B4-A49A-70E2-9003-A946C4F4FE8F}"/>
              </a:ext>
            </a:extLst>
          </p:cNvPr>
          <p:cNvSpPr/>
          <p:nvPr/>
        </p:nvSpPr>
        <p:spPr>
          <a:xfrm>
            <a:off x="3777454" y="4237318"/>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3AD9976-52B5-6320-7548-3458138772FD}"/>
              </a:ext>
            </a:extLst>
          </p:cNvPr>
          <p:cNvSpPr/>
          <p:nvPr/>
        </p:nvSpPr>
        <p:spPr>
          <a:xfrm>
            <a:off x="5127718" y="4241628"/>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5A741C4D-73FB-620E-75B2-847B9D48B56E}"/>
              </a:ext>
            </a:extLst>
          </p:cNvPr>
          <p:cNvCxnSpPr>
            <a:cxnSpLocks/>
            <a:stCxn id="28" idx="5"/>
            <a:endCxn id="27" idx="1"/>
          </p:cNvCxnSpPr>
          <p:nvPr/>
        </p:nvCxnSpPr>
        <p:spPr>
          <a:xfrm>
            <a:off x="3907536" y="4367400"/>
            <a:ext cx="556700" cy="112289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2259FA52-8F8E-F133-C4C0-F9A673FB9A4F}"/>
              </a:ext>
            </a:extLst>
          </p:cNvPr>
          <p:cNvCxnSpPr>
            <a:cxnSpLocks/>
            <a:stCxn id="29" idx="3"/>
            <a:endCxn id="27" idx="7"/>
          </p:cNvCxnSpPr>
          <p:nvPr/>
        </p:nvCxnSpPr>
        <p:spPr>
          <a:xfrm flipH="1">
            <a:off x="4572000" y="4371710"/>
            <a:ext cx="578036" cy="11185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B3932AE3-1F8A-D054-23FE-C0CE67BA89A2}"/>
              </a:ext>
            </a:extLst>
          </p:cNvPr>
          <p:cNvCxnSpPr>
            <a:cxnSpLocks/>
            <a:stCxn id="26" idx="3"/>
            <a:endCxn id="28" idx="7"/>
          </p:cNvCxnSpPr>
          <p:nvPr/>
        </p:nvCxnSpPr>
        <p:spPr>
          <a:xfrm flipH="1">
            <a:off x="3907536" y="3837572"/>
            <a:ext cx="556700" cy="422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CD6EFA4A-AA07-A8AF-578A-A293A96DDEBA}"/>
              </a:ext>
            </a:extLst>
          </p:cNvPr>
          <p:cNvCxnSpPr>
            <a:cxnSpLocks/>
            <a:stCxn id="26" idx="5"/>
            <a:endCxn id="29" idx="1"/>
          </p:cNvCxnSpPr>
          <p:nvPr/>
        </p:nvCxnSpPr>
        <p:spPr>
          <a:xfrm>
            <a:off x="4572000" y="3837572"/>
            <a:ext cx="578036" cy="426374"/>
          </a:xfrm>
          <a:prstGeom prst="line">
            <a:avLst/>
          </a:prstGeom>
        </p:spPr>
        <p:style>
          <a:lnRef idx="2">
            <a:schemeClr val="accent1"/>
          </a:lnRef>
          <a:fillRef idx="0">
            <a:schemeClr val="accent1"/>
          </a:fillRef>
          <a:effectRef idx="1">
            <a:schemeClr val="accent1"/>
          </a:effectRef>
          <a:fontRef idx="minor">
            <a:schemeClr val="tx1"/>
          </a:fontRef>
        </p:style>
      </p:cxnSp>
      <p:sp>
        <p:nvSpPr>
          <p:cNvPr id="34" name="Oval 33">
            <a:extLst>
              <a:ext uri="{FF2B5EF4-FFF2-40B4-BE49-F238E27FC236}">
                <a16:creationId xmlns:a16="http://schemas.microsoft.com/office/drawing/2014/main" id="{DD9A6C3D-60E0-84B3-30F1-4178DA5331F5}"/>
              </a:ext>
            </a:extLst>
          </p:cNvPr>
          <p:cNvSpPr/>
          <p:nvPr/>
        </p:nvSpPr>
        <p:spPr>
          <a:xfrm>
            <a:off x="7229754" y="36576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B22E10D-BA49-A11E-246D-84E34958224C}"/>
              </a:ext>
            </a:extLst>
          </p:cNvPr>
          <p:cNvSpPr/>
          <p:nvPr/>
        </p:nvSpPr>
        <p:spPr>
          <a:xfrm>
            <a:off x="7229754" y="5418082"/>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12EC1F6-D61C-194D-A3B3-C1B2CB051653}"/>
              </a:ext>
            </a:extLst>
          </p:cNvPr>
          <p:cNvSpPr/>
          <p:nvPr/>
        </p:nvSpPr>
        <p:spPr>
          <a:xfrm>
            <a:off x="6565290" y="4187428"/>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D4A25A3-4061-60F5-6DF3-371364670D7C}"/>
              </a:ext>
            </a:extLst>
          </p:cNvPr>
          <p:cNvSpPr/>
          <p:nvPr/>
        </p:nvSpPr>
        <p:spPr>
          <a:xfrm>
            <a:off x="7915554" y="4191738"/>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A50FD01B-B0A3-9C2C-DF79-85223D2034AA}"/>
              </a:ext>
            </a:extLst>
          </p:cNvPr>
          <p:cNvCxnSpPr>
            <a:cxnSpLocks/>
            <a:stCxn id="36" idx="5"/>
            <a:endCxn id="35" idx="1"/>
          </p:cNvCxnSpPr>
          <p:nvPr/>
        </p:nvCxnSpPr>
        <p:spPr>
          <a:xfrm>
            <a:off x="6695372" y="4317510"/>
            <a:ext cx="556700" cy="112289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33C995C-0912-EF86-2604-E69E5D05AD3B}"/>
              </a:ext>
            </a:extLst>
          </p:cNvPr>
          <p:cNvCxnSpPr>
            <a:cxnSpLocks/>
            <a:stCxn id="37" idx="3"/>
            <a:endCxn id="35" idx="7"/>
          </p:cNvCxnSpPr>
          <p:nvPr/>
        </p:nvCxnSpPr>
        <p:spPr>
          <a:xfrm flipH="1">
            <a:off x="7359836" y="4321820"/>
            <a:ext cx="578036" cy="11185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5049787F-025C-3EDE-84A0-54F3E937C4E4}"/>
              </a:ext>
            </a:extLst>
          </p:cNvPr>
          <p:cNvCxnSpPr>
            <a:cxnSpLocks/>
            <a:stCxn id="34" idx="3"/>
            <a:endCxn id="36" idx="7"/>
          </p:cNvCxnSpPr>
          <p:nvPr/>
        </p:nvCxnSpPr>
        <p:spPr>
          <a:xfrm flipH="1">
            <a:off x="6695372" y="3787682"/>
            <a:ext cx="556700" cy="422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A1BB3479-9ACD-5996-62FF-8D416C461303}"/>
              </a:ext>
            </a:extLst>
          </p:cNvPr>
          <p:cNvCxnSpPr>
            <a:cxnSpLocks/>
            <a:stCxn id="34" idx="5"/>
            <a:endCxn id="37" idx="1"/>
          </p:cNvCxnSpPr>
          <p:nvPr/>
        </p:nvCxnSpPr>
        <p:spPr>
          <a:xfrm>
            <a:off x="7359836" y="3787682"/>
            <a:ext cx="578036" cy="426374"/>
          </a:xfrm>
          <a:prstGeom prst="line">
            <a:avLst/>
          </a:prstGeom>
        </p:spPr>
        <p:style>
          <a:lnRef idx="2">
            <a:schemeClr val="accent1"/>
          </a:lnRef>
          <a:fillRef idx="0">
            <a:schemeClr val="accent1"/>
          </a:fillRef>
          <a:effectRef idx="1">
            <a:schemeClr val="accent1"/>
          </a:effectRef>
          <a:fontRef idx="minor">
            <a:schemeClr val="tx1"/>
          </a:fontRef>
        </p:style>
      </p:cxnSp>
      <p:sp>
        <p:nvSpPr>
          <p:cNvPr id="42" name="Arc 41">
            <a:extLst>
              <a:ext uri="{FF2B5EF4-FFF2-40B4-BE49-F238E27FC236}">
                <a16:creationId xmlns:a16="http://schemas.microsoft.com/office/drawing/2014/main" id="{CA43EC75-F43D-5F23-7D3B-4F2FCCD9B6EB}"/>
              </a:ext>
            </a:extLst>
          </p:cNvPr>
          <p:cNvSpPr/>
          <p:nvPr/>
        </p:nvSpPr>
        <p:spPr>
          <a:xfrm>
            <a:off x="3581400" y="3780642"/>
            <a:ext cx="2078736" cy="602802"/>
          </a:xfrm>
          <a:prstGeom prst="arc">
            <a:avLst>
              <a:gd name="adj1" fmla="val 16200000"/>
              <a:gd name="adj2" fmla="val 125287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Arc 42">
            <a:extLst>
              <a:ext uri="{FF2B5EF4-FFF2-40B4-BE49-F238E27FC236}">
                <a16:creationId xmlns:a16="http://schemas.microsoft.com/office/drawing/2014/main" id="{7E85982A-0729-732B-04B3-742F209E5A13}"/>
              </a:ext>
            </a:extLst>
          </p:cNvPr>
          <p:cNvSpPr/>
          <p:nvPr/>
        </p:nvSpPr>
        <p:spPr>
          <a:xfrm rot="11353550">
            <a:off x="3713624" y="4030373"/>
            <a:ext cx="1834741" cy="1542315"/>
          </a:xfrm>
          <a:prstGeom prst="arc">
            <a:avLst>
              <a:gd name="adj1" fmla="val 16200000"/>
              <a:gd name="adj2" fmla="val 125287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Oval 43">
            <a:extLst>
              <a:ext uri="{FF2B5EF4-FFF2-40B4-BE49-F238E27FC236}">
                <a16:creationId xmlns:a16="http://schemas.microsoft.com/office/drawing/2014/main" id="{2FEA5A8B-95BB-E847-112D-AA017A4B0043}"/>
              </a:ext>
            </a:extLst>
          </p:cNvPr>
          <p:cNvSpPr/>
          <p:nvPr/>
        </p:nvSpPr>
        <p:spPr>
          <a:xfrm>
            <a:off x="7215700" y="3548396"/>
            <a:ext cx="349436" cy="26160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9F6CC4E-3F39-2F8D-583E-537DCCD121E6}"/>
              </a:ext>
            </a:extLst>
          </p:cNvPr>
          <p:cNvSpPr/>
          <p:nvPr/>
        </p:nvSpPr>
        <p:spPr>
          <a:xfrm>
            <a:off x="7915554" y="4078944"/>
            <a:ext cx="349436" cy="26160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C06E2ADE-92B4-6209-26FD-8767C70925C1}"/>
              </a:ext>
            </a:extLst>
          </p:cNvPr>
          <p:cNvSpPr/>
          <p:nvPr/>
        </p:nvSpPr>
        <p:spPr>
          <a:xfrm>
            <a:off x="7026673" y="3537237"/>
            <a:ext cx="349436" cy="26160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884255B-4A63-60F2-FBA0-413187785A0E}"/>
              </a:ext>
            </a:extLst>
          </p:cNvPr>
          <p:cNvSpPr txBox="1"/>
          <p:nvPr/>
        </p:nvSpPr>
        <p:spPr>
          <a:xfrm>
            <a:off x="1020621" y="5756016"/>
            <a:ext cx="1160507" cy="646331"/>
          </a:xfrm>
          <a:prstGeom prst="rect">
            <a:avLst/>
          </a:prstGeom>
          <a:noFill/>
        </p:spPr>
        <p:txBody>
          <a:bodyPr wrap="square" rtlCol="0">
            <a:spAutoFit/>
          </a:bodyPr>
          <a:lstStyle/>
          <a:p>
            <a:pPr algn="ctr"/>
            <a:r>
              <a:rPr lang="en-US" dirty="0" err="1"/>
              <a:t>Grafo</a:t>
            </a:r>
            <a:r>
              <a:rPr lang="en-US" dirty="0"/>
              <a:t> Simple</a:t>
            </a:r>
          </a:p>
        </p:txBody>
      </p:sp>
      <p:sp>
        <p:nvSpPr>
          <p:cNvPr id="48" name="TextBox 47">
            <a:extLst>
              <a:ext uri="{FF2B5EF4-FFF2-40B4-BE49-F238E27FC236}">
                <a16:creationId xmlns:a16="http://schemas.microsoft.com/office/drawing/2014/main" id="{04D3E083-8565-D0DF-87B5-26A239669366}"/>
              </a:ext>
            </a:extLst>
          </p:cNvPr>
          <p:cNvSpPr txBox="1"/>
          <p:nvPr/>
        </p:nvSpPr>
        <p:spPr>
          <a:xfrm>
            <a:off x="3954021" y="5894515"/>
            <a:ext cx="1128194" cy="369332"/>
          </a:xfrm>
          <a:prstGeom prst="rect">
            <a:avLst/>
          </a:prstGeom>
          <a:noFill/>
        </p:spPr>
        <p:txBody>
          <a:bodyPr wrap="none" rtlCol="0">
            <a:spAutoFit/>
          </a:bodyPr>
          <a:lstStyle/>
          <a:p>
            <a:r>
              <a:rPr lang="en-US" dirty="0" err="1"/>
              <a:t>Multigrafo</a:t>
            </a:r>
            <a:endParaRPr lang="en-US" dirty="0"/>
          </a:p>
        </p:txBody>
      </p:sp>
      <p:sp>
        <p:nvSpPr>
          <p:cNvPr id="49" name="TextBox 48">
            <a:extLst>
              <a:ext uri="{FF2B5EF4-FFF2-40B4-BE49-F238E27FC236}">
                <a16:creationId xmlns:a16="http://schemas.microsoft.com/office/drawing/2014/main" id="{36BB8946-2A79-6395-4033-6897BF121DCF}"/>
              </a:ext>
            </a:extLst>
          </p:cNvPr>
          <p:cNvSpPr txBox="1"/>
          <p:nvPr/>
        </p:nvSpPr>
        <p:spPr>
          <a:xfrm>
            <a:off x="6350355" y="5870293"/>
            <a:ext cx="1911198" cy="646331"/>
          </a:xfrm>
          <a:prstGeom prst="rect">
            <a:avLst/>
          </a:prstGeom>
          <a:noFill/>
        </p:spPr>
        <p:txBody>
          <a:bodyPr wrap="square" rtlCol="0">
            <a:spAutoFit/>
          </a:bodyPr>
          <a:lstStyle/>
          <a:p>
            <a:pPr algn="ctr"/>
            <a:r>
              <a:rPr lang="en-US" dirty="0" err="1"/>
              <a:t>Grafo</a:t>
            </a:r>
            <a:r>
              <a:rPr lang="en-US" dirty="0"/>
              <a:t>, </a:t>
            </a:r>
            <a:r>
              <a:rPr lang="en-US" dirty="0" err="1"/>
              <a:t>también</a:t>
            </a:r>
            <a:r>
              <a:rPr lang="en-US" dirty="0"/>
              <a:t> </a:t>
            </a:r>
            <a:r>
              <a:rPr lang="en-US" dirty="0" err="1"/>
              <a:t>pseudografo</a:t>
            </a:r>
            <a:endParaRPr lang="en-US" dirty="0"/>
          </a:p>
        </p:txBody>
      </p:sp>
      <p:cxnSp>
        <p:nvCxnSpPr>
          <p:cNvPr id="11" name="Straight Connector 10">
            <a:extLst>
              <a:ext uri="{FF2B5EF4-FFF2-40B4-BE49-F238E27FC236}">
                <a16:creationId xmlns:a16="http://schemas.microsoft.com/office/drawing/2014/main" id="{3EF7279F-B0F1-2B00-BBF2-91875FB6D1B1}"/>
              </a:ext>
            </a:extLst>
          </p:cNvPr>
          <p:cNvCxnSpPr>
            <a:cxnSpLocks/>
            <a:stCxn id="28" idx="7"/>
            <a:endCxn id="29" idx="2"/>
          </p:cNvCxnSpPr>
          <p:nvPr/>
        </p:nvCxnSpPr>
        <p:spPr>
          <a:xfrm>
            <a:off x="3907536" y="4259636"/>
            <a:ext cx="1220182" cy="5819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2571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7A4770E0-B72F-6400-3F2C-0CF1370FCF80}"/>
              </a:ext>
            </a:extLst>
          </p:cNvPr>
          <p:cNvSpPr>
            <a:spLocks noGrp="1"/>
          </p:cNvSpPr>
          <p:nvPr>
            <p:ph idx="1"/>
          </p:nvPr>
        </p:nvSpPr>
        <p:spPr>
          <a:xfrm>
            <a:off x="685800" y="1600200"/>
            <a:ext cx="7772400" cy="1752600"/>
          </a:xfrm>
        </p:spPr>
        <p:txBody>
          <a:bodyPr>
            <a:normAutofit/>
          </a:bodyPr>
          <a:lstStyle/>
          <a:p>
            <a:pPr algn="just"/>
            <a:r>
              <a:rPr lang="es-MX" sz="1600" b="1" dirty="0">
                <a:solidFill>
                  <a:srgbClr val="002664"/>
                </a:solidFill>
                <a:effectLst/>
                <a:latin typeface="Times New Roman" panose="02020603050405020304" pitchFamily="18" charset="0"/>
                <a:ea typeface="Times New Roman" panose="02020603050405020304" pitchFamily="18" charset="0"/>
              </a:rPr>
              <a:t>Tipos de Grafos y estructuras</a:t>
            </a:r>
            <a:endParaRPr lang="es-MX" sz="16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Times New Roman" panose="02020603050405020304" pitchFamily="18" charset="0"/>
              <a:buChar char="-"/>
            </a:pPr>
            <a:r>
              <a:rPr lang="es-MX" sz="1400" dirty="0">
                <a:solidFill>
                  <a:srgbClr val="002664"/>
                </a:solidFill>
                <a:effectLst/>
                <a:latin typeface="Calibri" panose="020F0502020204030204" pitchFamily="34" charset="0"/>
                <a:ea typeface="Calibri" panose="020F0502020204030204" pitchFamily="34" charset="0"/>
                <a:cs typeface="Times New Roman" panose="02020603050405020304" pitchFamily="18" charset="0"/>
              </a:rPr>
              <a:t>El término grafo estaba asociado a una estructura simple (estricta) donde los nodos sólo tenían una relación entre ellos.</a:t>
            </a:r>
          </a:p>
          <a:p>
            <a:pPr marL="342900" lvl="0" indent="-342900" algn="just">
              <a:lnSpc>
                <a:spcPct val="115000"/>
              </a:lnSpc>
              <a:buFont typeface="Times New Roman" panose="02020603050405020304" pitchFamily="18" charset="0"/>
              <a:buChar char="-"/>
            </a:pPr>
            <a:r>
              <a:rPr lang="es-MX" sz="1400" dirty="0">
                <a:solidFill>
                  <a:srgbClr val="002664"/>
                </a:solidFill>
                <a:latin typeface="Calibri" panose="020F0502020204030204" pitchFamily="34" charset="0"/>
                <a:ea typeface="Calibri" panose="020F0502020204030204" pitchFamily="34" charset="0"/>
                <a:cs typeface="Times New Roman" panose="02020603050405020304" pitchFamily="18" charset="0"/>
              </a:rPr>
              <a:t>Los grafos reales tienen muchas relaciones entre nodos e incluso entre si mismas.</a:t>
            </a:r>
          </a:p>
          <a:p>
            <a:pPr marL="0" lvl="0" indent="0" algn="just">
              <a:lnSpc>
                <a:spcPct val="115000"/>
              </a:lnSpc>
              <a:buNone/>
            </a:pPr>
            <a:endParaRPr lang="es-MX" sz="1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endParaRPr lang="es-MX" sz="1200" dirty="0">
              <a:effectLst/>
              <a:latin typeface="Times New Roman" panose="02020603050405020304" pitchFamily="18" charset="0"/>
              <a:ea typeface="Times New Roman" panose="02020603050405020304" pitchFamily="18" charset="0"/>
            </a:endParaRPr>
          </a:p>
        </p:txBody>
      </p:sp>
      <p:sp>
        <p:nvSpPr>
          <p:cNvPr id="3" name="Marcador de fecha 2">
            <a:extLst>
              <a:ext uri="{FF2B5EF4-FFF2-40B4-BE49-F238E27FC236}">
                <a16:creationId xmlns:a16="http://schemas.microsoft.com/office/drawing/2014/main" id="{3B5EA0A3-641D-B13C-AF0C-701320ABF941}"/>
              </a:ext>
            </a:extLst>
          </p:cNvPr>
          <p:cNvSpPr>
            <a:spLocks noGrp="1"/>
          </p:cNvSpPr>
          <p:nvPr>
            <p:ph type="dt" sz="half" idx="2"/>
          </p:nvPr>
        </p:nvSpPr>
        <p:spPr/>
        <p:txBody>
          <a:bodyPr/>
          <a:lstStyle/>
          <a:p>
            <a:fld id="{414FB1AD-D69E-B741-965A-0BAE826C2FA6}" type="datetime1">
              <a:rPr lang="en-US" smtClean="0"/>
              <a:pPr/>
              <a:t>4/30/25</a:t>
            </a:fld>
            <a:endParaRPr lang="en-US"/>
          </a:p>
        </p:txBody>
      </p:sp>
      <p:sp>
        <p:nvSpPr>
          <p:cNvPr id="4" name="Marcador de pie de página 3">
            <a:extLst>
              <a:ext uri="{FF2B5EF4-FFF2-40B4-BE49-F238E27FC236}">
                <a16:creationId xmlns:a16="http://schemas.microsoft.com/office/drawing/2014/main" id="{B047F15B-A6AD-FCAC-B396-DE81CCFA566F}"/>
              </a:ext>
            </a:extLst>
          </p:cNvPr>
          <p:cNvSpPr>
            <a:spLocks noGrp="1"/>
          </p:cNvSpPr>
          <p:nvPr>
            <p:ph type="ftr" sz="quarter" idx="3"/>
          </p:nvPr>
        </p:nvSpPr>
        <p:spPr/>
        <p:txBody>
          <a:bodyPr/>
          <a:lstStyle/>
          <a:p>
            <a:r>
              <a:rPr lang="en-US"/>
              <a:t>FOOTER GOES HERE</a:t>
            </a:r>
          </a:p>
        </p:txBody>
      </p:sp>
      <p:sp>
        <p:nvSpPr>
          <p:cNvPr id="5" name="Marcador de número de diapositiva 4">
            <a:extLst>
              <a:ext uri="{FF2B5EF4-FFF2-40B4-BE49-F238E27FC236}">
                <a16:creationId xmlns:a16="http://schemas.microsoft.com/office/drawing/2014/main" id="{FC643362-6605-3982-053A-FF702D7A8B07}"/>
              </a:ext>
            </a:extLst>
          </p:cNvPr>
          <p:cNvSpPr>
            <a:spLocks noGrp="1"/>
          </p:cNvSpPr>
          <p:nvPr>
            <p:ph type="sldNum" sz="quarter" idx="4"/>
          </p:nvPr>
        </p:nvSpPr>
        <p:spPr/>
        <p:txBody>
          <a:bodyPr/>
          <a:lstStyle/>
          <a:p>
            <a:fld id="{42782948-4DBE-204D-AB9E-B65E067054AE}" type="slidenum">
              <a:rPr lang="en-US" smtClean="0"/>
              <a:pPr/>
              <a:t>7</a:t>
            </a:fld>
            <a:endParaRPr lang="en-US"/>
          </a:p>
        </p:txBody>
      </p:sp>
      <p:sp>
        <p:nvSpPr>
          <p:cNvPr id="6" name="Título 5">
            <a:extLst>
              <a:ext uri="{FF2B5EF4-FFF2-40B4-BE49-F238E27FC236}">
                <a16:creationId xmlns:a16="http://schemas.microsoft.com/office/drawing/2014/main" id="{AE25D511-5E34-EDA0-ADD1-ED0AF1F712D8}"/>
              </a:ext>
            </a:extLst>
          </p:cNvPr>
          <p:cNvSpPr>
            <a:spLocks noGrp="1"/>
          </p:cNvSpPr>
          <p:nvPr>
            <p:ph type="title"/>
          </p:nvPr>
        </p:nvSpPr>
        <p:spPr>
          <a:xfrm>
            <a:off x="686104" y="848380"/>
            <a:ext cx="7772400" cy="523220"/>
          </a:xfrm>
        </p:spPr>
        <p:txBody>
          <a:bodyPr/>
          <a:lstStyle/>
          <a:p>
            <a:r>
              <a:rPr lang="es-MX" dirty="0"/>
              <a:t>Terminología</a:t>
            </a:r>
          </a:p>
        </p:txBody>
      </p:sp>
      <p:sp>
        <p:nvSpPr>
          <p:cNvPr id="7" name="Oval 6">
            <a:extLst>
              <a:ext uri="{FF2B5EF4-FFF2-40B4-BE49-F238E27FC236}">
                <a16:creationId xmlns:a16="http://schemas.microsoft.com/office/drawing/2014/main" id="{A793EDDB-AE1C-DDBF-A4E0-E7293C271EDA}"/>
              </a:ext>
            </a:extLst>
          </p:cNvPr>
          <p:cNvSpPr/>
          <p:nvPr/>
        </p:nvSpPr>
        <p:spPr>
          <a:xfrm>
            <a:off x="1524000" y="36576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B693457-DFDF-49E7-89D9-56D97D051E9C}"/>
              </a:ext>
            </a:extLst>
          </p:cNvPr>
          <p:cNvSpPr/>
          <p:nvPr/>
        </p:nvSpPr>
        <p:spPr>
          <a:xfrm>
            <a:off x="1524000" y="5418082"/>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DEFB08E-09C3-ABC0-8426-0B96F73120C1}"/>
              </a:ext>
            </a:extLst>
          </p:cNvPr>
          <p:cNvSpPr/>
          <p:nvPr/>
        </p:nvSpPr>
        <p:spPr>
          <a:xfrm>
            <a:off x="859536" y="4187428"/>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8664585-05E8-F95D-804F-F9BED48331BF}"/>
              </a:ext>
            </a:extLst>
          </p:cNvPr>
          <p:cNvSpPr/>
          <p:nvPr/>
        </p:nvSpPr>
        <p:spPr>
          <a:xfrm>
            <a:off x="2209800" y="4191738"/>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93CAD11-B5E0-99F8-6041-E26C689D4569}"/>
              </a:ext>
            </a:extLst>
          </p:cNvPr>
          <p:cNvCxnSpPr>
            <a:cxnSpLocks/>
            <a:stCxn id="9" idx="5"/>
            <a:endCxn id="8" idx="1"/>
          </p:cNvCxnSpPr>
          <p:nvPr/>
        </p:nvCxnSpPr>
        <p:spPr>
          <a:xfrm>
            <a:off x="989618" y="4317510"/>
            <a:ext cx="556700" cy="112289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BD1880E1-FA70-F876-1BA5-AD8E9DCFC7E9}"/>
              </a:ext>
            </a:extLst>
          </p:cNvPr>
          <p:cNvCxnSpPr>
            <a:cxnSpLocks/>
            <a:stCxn id="10" idx="3"/>
            <a:endCxn id="8" idx="7"/>
          </p:cNvCxnSpPr>
          <p:nvPr/>
        </p:nvCxnSpPr>
        <p:spPr>
          <a:xfrm flipH="1">
            <a:off x="1654082" y="4321820"/>
            <a:ext cx="578036" cy="11185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68C0543A-C978-8B71-7885-85D78414C709}"/>
              </a:ext>
            </a:extLst>
          </p:cNvPr>
          <p:cNvCxnSpPr>
            <a:cxnSpLocks/>
            <a:stCxn id="7" idx="3"/>
            <a:endCxn id="9" idx="7"/>
          </p:cNvCxnSpPr>
          <p:nvPr/>
        </p:nvCxnSpPr>
        <p:spPr>
          <a:xfrm flipH="1">
            <a:off x="989618" y="3787682"/>
            <a:ext cx="556700" cy="422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6E5934BB-A4E7-5F4E-D84E-4AB50782C02B}"/>
              </a:ext>
            </a:extLst>
          </p:cNvPr>
          <p:cNvCxnSpPr>
            <a:cxnSpLocks/>
            <a:stCxn id="7" idx="5"/>
            <a:endCxn id="10" idx="1"/>
          </p:cNvCxnSpPr>
          <p:nvPr/>
        </p:nvCxnSpPr>
        <p:spPr>
          <a:xfrm>
            <a:off x="1654082" y="3787682"/>
            <a:ext cx="578036" cy="426374"/>
          </a:xfrm>
          <a:prstGeom prst="line">
            <a:avLst/>
          </a:prstGeom>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8D8EBD75-6AB5-89B2-EA42-682772ECFB9E}"/>
              </a:ext>
            </a:extLst>
          </p:cNvPr>
          <p:cNvSpPr/>
          <p:nvPr/>
        </p:nvSpPr>
        <p:spPr>
          <a:xfrm>
            <a:off x="4441918" y="370749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36E77339-344B-C544-42ED-A7D8A86763CF}"/>
              </a:ext>
            </a:extLst>
          </p:cNvPr>
          <p:cNvSpPr/>
          <p:nvPr/>
        </p:nvSpPr>
        <p:spPr>
          <a:xfrm>
            <a:off x="4441918" y="5467972"/>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D2E1A1B4-A49A-70E2-9003-A946C4F4FE8F}"/>
              </a:ext>
            </a:extLst>
          </p:cNvPr>
          <p:cNvSpPr/>
          <p:nvPr/>
        </p:nvSpPr>
        <p:spPr>
          <a:xfrm>
            <a:off x="3777454" y="4237318"/>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3AD9976-52B5-6320-7548-3458138772FD}"/>
              </a:ext>
            </a:extLst>
          </p:cNvPr>
          <p:cNvSpPr/>
          <p:nvPr/>
        </p:nvSpPr>
        <p:spPr>
          <a:xfrm>
            <a:off x="5127718" y="4241628"/>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30" name="Straight Connector 29">
            <a:extLst>
              <a:ext uri="{FF2B5EF4-FFF2-40B4-BE49-F238E27FC236}">
                <a16:creationId xmlns:a16="http://schemas.microsoft.com/office/drawing/2014/main" id="{5A741C4D-73FB-620E-75B2-847B9D48B56E}"/>
              </a:ext>
            </a:extLst>
          </p:cNvPr>
          <p:cNvCxnSpPr>
            <a:cxnSpLocks/>
            <a:stCxn id="28" idx="5"/>
            <a:endCxn id="27" idx="1"/>
          </p:cNvCxnSpPr>
          <p:nvPr/>
        </p:nvCxnSpPr>
        <p:spPr>
          <a:xfrm>
            <a:off x="3907536" y="4367400"/>
            <a:ext cx="556700" cy="112289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2259FA52-8F8E-F133-C4C0-F9A673FB9A4F}"/>
              </a:ext>
            </a:extLst>
          </p:cNvPr>
          <p:cNvCxnSpPr>
            <a:cxnSpLocks/>
            <a:stCxn id="29" idx="3"/>
            <a:endCxn id="27" idx="7"/>
          </p:cNvCxnSpPr>
          <p:nvPr/>
        </p:nvCxnSpPr>
        <p:spPr>
          <a:xfrm flipH="1">
            <a:off x="4572000" y="4371710"/>
            <a:ext cx="578036" cy="11185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B3932AE3-1F8A-D054-23FE-C0CE67BA89A2}"/>
              </a:ext>
            </a:extLst>
          </p:cNvPr>
          <p:cNvCxnSpPr>
            <a:cxnSpLocks/>
            <a:stCxn id="26" idx="3"/>
            <a:endCxn id="28" idx="7"/>
          </p:cNvCxnSpPr>
          <p:nvPr/>
        </p:nvCxnSpPr>
        <p:spPr>
          <a:xfrm flipH="1">
            <a:off x="3907536" y="3837572"/>
            <a:ext cx="556700" cy="422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CD6EFA4A-AA07-A8AF-578A-A293A96DDEBA}"/>
              </a:ext>
            </a:extLst>
          </p:cNvPr>
          <p:cNvCxnSpPr>
            <a:cxnSpLocks/>
            <a:stCxn id="26" idx="5"/>
            <a:endCxn id="29" idx="1"/>
          </p:cNvCxnSpPr>
          <p:nvPr/>
        </p:nvCxnSpPr>
        <p:spPr>
          <a:xfrm>
            <a:off x="4572000" y="3837572"/>
            <a:ext cx="578036" cy="426374"/>
          </a:xfrm>
          <a:prstGeom prst="line">
            <a:avLst/>
          </a:prstGeom>
        </p:spPr>
        <p:style>
          <a:lnRef idx="2">
            <a:schemeClr val="accent1"/>
          </a:lnRef>
          <a:fillRef idx="0">
            <a:schemeClr val="accent1"/>
          </a:fillRef>
          <a:effectRef idx="1">
            <a:schemeClr val="accent1"/>
          </a:effectRef>
          <a:fontRef idx="minor">
            <a:schemeClr val="tx1"/>
          </a:fontRef>
        </p:style>
      </p:cxnSp>
      <p:sp>
        <p:nvSpPr>
          <p:cNvPr id="34" name="Oval 33">
            <a:extLst>
              <a:ext uri="{FF2B5EF4-FFF2-40B4-BE49-F238E27FC236}">
                <a16:creationId xmlns:a16="http://schemas.microsoft.com/office/drawing/2014/main" id="{DD9A6C3D-60E0-84B3-30F1-4178DA5331F5}"/>
              </a:ext>
            </a:extLst>
          </p:cNvPr>
          <p:cNvSpPr/>
          <p:nvPr/>
        </p:nvSpPr>
        <p:spPr>
          <a:xfrm>
            <a:off x="7229754" y="36576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AB22E10D-BA49-A11E-246D-84E34958224C}"/>
              </a:ext>
            </a:extLst>
          </p:cNvPr>
          <p:cNvSpPr/>
          <p:nvPr/>
        </p:nvSpPr>
        <p:spPr>
          <a:xfrm>
            <a:off x="7229754" y="5418082"/>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12EC1F6-D61C-194D-A3B3-C1B2CB051653}"/>
              </a:ext>
            </a:extLst>
          </p:cNvPr>
          <p:cNvSpPr/>
          <p:nvPr/>
        </p:nvSpPr>
        <p:spPr>
          <a:xfrm>
            <a:off x="6565290" y="4187428"/>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5D4A25A3-4061-60F5-6DF3-371364670D7C}"/>
              </a:ext>
            </a:extLst>
          </p:cNvPr>
          <p:cNvSpPr/>
          <p:nvPr/>
        </p:nvSpPr>
        <p:spPr>
          <a:xfrm>
            <a:off x="7915554" y="4191738"/>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A50FD01B-B0A3-9C2C-DF79-85223D2034AA}"/>
              </a:ext>
            </a:extLst>
          </p:cNvPr>
          <p:cNvCxnSpPr>
            <a:cxnSpLocks/>
            <a:stCxn id="36" idx="5"/>
            <a:endCxn id="35" idx="1"/>
          </p:cNvCxnSpPr>
          <p:nvPr/>
        </p:nvCxnSpPr>
        <p:spPr>
          <a:xfrm>
            <a:off x="6695372" y="4317510"/>
            <a:ext cx="556700" cy="112289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33C995C-0912-EF86-2604-E69E5D05AD3B}"/>
              </a:ext>
            </a:extLst>
          </p:cNvPr>
          <p:cNvCxnSpPr>
            <a:cxnSpLocks/>
            <a:stCxn id="37" idx="3"/>
            <a:endCxn id="35" idx="7"/>
          </p:cNvCxnSpPr>
          <p:nvPr/>
        </p:nvCxnSpPr>
        <p:spPr>
          <a:xfrm flipH="1">
            <a:off x="7359836" y="4321820"/>
            <a:ext cx="578036" cy="111858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5049787F-025C-3EDE-84A0-54F3E937C4E4}"/>
              </a:ext>
            </a:extLst>
          </p:cNvPr>
          <p:cNvCxnSpPr>
            <a:cxnSpLocks/>
            <a:stCxn id="34" idx="3"/>
            <a:endCxn id="36" idx="7"/>
          </p:cNvCxnSpPr>
          <p:nvPr/>
        </p:nvCxnSpPr>
        <p:spPr>
          <a:xfrm flipH="1">
            <a:off x="6695372" y="3787682"/>
            <a:ext cx="556700" cy="422064"/>
          </a:xfrm>
          <a:prstGeom prst="line">
            <a:avLst/>
          </a:prstGeom>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A1BB3479-9ACD-5996-62FF-8D416C461303}"/>
              </a:ext>
            </a:extLst>
          </p:cNvPr>
          <p:cNvCxnSpPr>
            <a:cxnSpLocks/>
            <a:stCxn id="34" idx="5"/>
            <a:endCxn id="37" idx="1"/>
          </p:cNvCxnSpPr>
          <p:nvPr/>
        </p:nvCxnSpPr>
        <p:spPr>
          <a:xfrm>
            <a:off x="7359836" y="3787682"/>
            <a:ext cx="578036" cy="426374"/>
          </a:xfrm>
          <a:prstGeom prst="line">
            <a:avLst/>
          </a:prstGeom>
        </p:spPr>
        <p:style>
          <a:lnRef idx="2">
            <a:schemeClr val="accent1"/>
          </a:lnRef>
          <a:fillRef idx="0">
            <a:schemeClr val="accent1"/>
          </a:fillRef>
          <a:effectRef idx="1">
            <a:schemeClr val="accent1"/>
          </a:effectRef>
          <a:fontRef idx="minor">
            <a:schemeClr val="tx1"/>
          </a:fontRef>
        </p:style>
      </p:cxnSp>
      <p:sp>
        <p:nvSpPr>
          <p:cNvPr id="42" name="Arc 41">
            <a:extLst>
              <a:ext uri="{FF2B5EF4-FFF2-40B4-BE49-F238E27FC236}">
                <a16:creationId xmlns:a16="http://schemas.microsoft.com/office/drawing/2014/main" id="{CA43EC75-F43D-5F23-7D3B-4F2FCCD9B6EB}"/>
              </a:ext>
            </a:extLst>
          </p:cNvPr>
          <p:cNvSpPr/>
          <p:nvPr/>
        </p:nvSpPr>
        <p:spPr>
          <a:xfrm>
            <a:off x="3581400" y="3780642"/>
            <a:ext cx="2078736" cy="602802"/>
          </a:xfrm>
          <a:prstGeom prst="arc">
            <a:avLst>
              <a:gd name="adj1" fmla="val 16200000"/>
              <a:gd name="adj2" fmla="val 125287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Arc 42">
            <a:extLst>
              <a:ext uri="{FF2B5EF4-FFF2-40B4-BE49-F238E27FC236}">
                <a16:creationId xmlns:a16="http://schemas.microsoft.com/office/drawing/2014/main" id="{7E85982A-0729-732B-04B3-742F209E5A13}"/>
              </a:ext>
            </a:extLst>
          </p:cNvPr>
          <p:cNvSpPr/>
          <p:nvPr/>
        </p:nvSpPr>
        <p:spPr>
          <a:xfrm rot="11353550">
            <a:off x="3713624" y="4030373"/>
            <a:ext cx="1834741" cy="1542315"/>
          </a:xfrm>
          <a:prstGeom prst="arc">
            <a:avLst>
              <a:gd name="adj1" fmla="val 16200000"/>
              <a:gd name="adj2" fmla="val 125287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Oval 43">
            <a:extLst>
              <a:ext uri="{FF2B5EF4-FFF2-40B4-BE49-F238E27FC236}">
                <a16:creationId xmlns:a16="http://schemas.microsoft.com/office/drawing/2014/main" id="{2FEA5A8B-95BB-E847-112D-AA017A4B0043}"/>
              </a:ext>
            </a:extLst>
          </p:cNvPr>
          <p:cNvSpPr/>
          <p:nvPr/>
        </p:nvSpPr>
        <p:spPr>
          <a:xfrm>
            <a:off x="7215700" y="3548396"/>
            <a:ext cx="349436" cy="26160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B9F6CC4E-3F39-2F8D-583E-537DCCD121E6}"/>
              </a:ext>
            </a:extLst>
          </p:cNvPr>
          <p:cNvSpPr/>
          <p:nvPr/>
        </p:nvSpPr>
        <p:spPr>
          <a:xfrm>
            <a:off x="7915554" y="4078944"/>
            <a:ext cx="349436" cy="26160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C06E2ADE-92B4-6209-26FD-8767C70925C1}"/>
              </a:ext>
            </a:extLst>
          </p:cNvPr>
          <p:cNvSpPr/>
          <p:nvPr/>
        </p:nvSpPr>
        <p:spPr>
          <a:xfrm>
            <a:off x="7026673" y="3537237"/>
            <a:ext cx="349436" cy="26160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04D3E083-8565-D0DF-87B5-26A239669366}"/>
              </a:ext>
            </a:extLst>
          </p:cNvPr>
          <p:cNvSpPr txBox="1"/>
          <p:nvPr/>
        </p:nvSpPr>
        <p:spPr>
          <a:xfrm>
            <a:off x="3954021" y="5894515"/>
            <a:ext cx="1128194" cy="369332"/>
          </a:xfrm>
          <a:prstGeom prst="rect">
            <a:avLst/>
          </a:prstGeom>
          <a:noFill/>
        </p:spPr>
        <p:txBody>
          <a:bodyPr wrap="none" rtlCol="0">
            <a:spAutoFit/>
          </a:bodyPr>
          <a:lstStyle/>
          <a:p>
            <a:r>
              <a:rPr lang="en-US" dirty="0" err="1"/>
              <a:t>Multigrafo</a:t>
            </a:r>
            <a:endParaRPr lang="en-US" dirty="0"/>
          </a:p>
        </p:txBody>
      </p:sp>
      <p:sp>
        <p:nvSpPr>
          <p:cNvPr id="49" name="TextBox 48">
            <a:extLst>
              <a:ext uri="{FF2B5EF4-FFF2-40B4-BE49-F238E27FC236}">
                <a16:creationId xmlns:a16="http://schemas.microsoft.com/office/drawing/2014/main" id="{36BB8946-2A79-6395-4033-6897BF121DCF}"/>
              </a:ext>
            </a:extLst>
          </p:cNvPr>
          <p:cNvSpPr txBox="1"/>
          <p:nvPr/>
        </p:nvSpPr>
        <p:spPr>
          <a:xfrm>
            <a:off x="6350355" y="5870293"/>
            <a:ext cx="1911198" cy="646331"/>
          </a:xfrm>
          <a:prstGeom prst="rect">
            <a:avLst/>
          </a:prstGeom>
          <a:noFill/>
        </p:spPr>
        <p:txBody>
          <a:bodyPr wrap="square" rtlCol="0">
            <a:spAutoFit/>
          </a:bodyPr>
          <a:lstStyle/>
          <a:p>
            <a:pPr algn="ctr"/>
            <a:r>
              <a:rPr lang="en-US" dirty="0" err="1"/>
              <a:t>Grafo</a:t>
            </a:r>
            <a:r>
              <a:rPr lang="en-US" dirty="0"/>
              <a:t>, </a:t>
            </a:r>
            <a:r>
              <a:rPr lang="en-US" dirty="0" err="1"/>
              <a:t>también</a:t>
            </a:r>
            <a:r>
              <a:rPr lang="en-US" dirty="0"/>
              <a:t> </a:t>
            </a:r>
            <a:r>
              <a:rPr lang="en-US" dirty="0" err="1"/>
              <a:t>pseudografo</a:t>
            </a:r>
            <a:endParaRPr lang="en-US" dirty="0"/>
          </a:p>
        </p:txBody>
      </p:sp>
      <p:cxnSp>
        <p:nvCxnSpPr>
          <p:cNvPr id="11" name="Straight Connector 10">
            <a:extLst>
              <a:ext uri="{FF2B5EF4-FFF2-40B4-BE49-F238E27FC236}">
                <a16:creationId xmlns:a16="http://schemas.microsoft.com/office/drawing/2014/main" id="{3EF7279F-B0F1-2B00-BBF2-91875FB6D1B1}"/>
              </a:ext>
            </a:extLst>
          </p:cNvPr>
          <p:cNvCxnSpPr>
            <a:cxnSpLocks/>
            <a:stCxn id="28" idx="7"/>
            <a:endCxn id="29" idx="2"/>
          </p:cNvCxnSpPr>
          <p:nvPr/>
        </p:nvCxnSpPr>
        <p:spPr>
          <a:xfrm>
            <a:off x="3907536" y="4259636"/>
            <a:ext cx="1220182" cy="58192"/>
          </a:xfrm>
          <a:prstGeom prst="line">
            <a:avLst/>
          </a:prstGeom>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6F30B24B-513C-6473-4F0A-63EFD7A694DA}"/>
              </a:ext>
            </a:extLst>
          </p:cNvPr>
          <p:cNvSpPr txBox="1"/>
          <p:nvPr/>
        </p:nvSpPr>
        <p:spPr>
          <a:xfrm>
            <a:off x="1431581" y="3194269"/>
            <a:ext cx="1023037" cy="369332"/>
          </a:xfrm>
          <a:prstGeom prst="rect">
            <a:avLst/>
          </a:prstGeom>
          <a:noFill/>
        </p:spPr>
        <p:txBody>
          <a:bodyPr wrap="none" rtlCol="0">
            <a:spAutoFit/>
          </a:bodyPr>
          <a:lstStyle/>
          <a:p>
            <a:r>
              <a:rPr lang="es-ES_tradnl" dirty="0" err="1"/>
              <a:t>Rep</a:t>
            </a:r>
            <a:r>
              <a:rPr lang="es-ES_tradnl" dirty="0"/>
              <a:t> legal</a:t>
            </a:r>
          </a:p>
        </p:txBody>
      </p:sp>
      <p:sp>
        <p:nvSpPr>
          <p:cNvPr id="14" name="TextBox 13">
            <a:extLst>
              <a:ext uri="{FF2B5EF4-FFF2-40B4-BE49-F238E27FC236}">
                <a16:creationId xmlns:a16="http://schemas.microsoft.com/office/drawing/2014/main" id="{F4BB7C52-2966-9C85-FA35-5C104FF1003D}"/>
              </a:ext>
            </a:extLst>
          </p:cNvPr>
          <p:cNvSpPr txBox="1"/>
          <p:nvPr/>
        </p:nvSpPr>
        <p:spPr>
          <a:xfrm>
            <a:off x="2226017" y="4230627"/>
            <a:ext cx="952505" cy="369332"/>
          </a:xfrm>
          <a:prstGeom prst="rect">
            <a:avLst/>
          </a:prstGeom>
          <a:noFill/>
        </p:spPr>
        <p:txBody>
          <a:bodyPr wrap="none" rtlCol="0">
            <a:spAutoFit/>
          </a:bodyPr>
          <a:lstStyle/>
          <a:p>
            <a:r>
              <a:rPr lang="es-ES_tradnl" dirty="0" err="1"/>
              <a:t>Contr</a:t>
            </a:r>
            <a:r>
              <a:rPr lang="es-ES_tradnl" dirty="0"/>
              <a:t> B</a:t>
            </a:r>
          </a:p>
        </p:txBody>
      </p:sp>
      <p:sp>
        <p:nvSpPr>
          <p:cNvPr id="16" name="TextBox 15">
            <a:extLst>
              <a:ext uri="{FF2B5EF4-FFF2-40B4-BE49-F238E27FC236}">
                <a16:creationId xmlns:a16="http://schemas.microsoft.com/office/drawing/2014/main" id="{E3EFAC34-5136-8B48-5B31-8386166DC773}"/>
              </a:ext>
            </a:extLst>
          </p:cNvPr>
          <p:cNvSpPr txBox="1"/>
          <p:nvPr/>
        </p:nvSpPr>
        <p:spPr>
          <a:xfrm>
            <a:off x="181144" y="3753055"/>
            <a:ext cx="953466" cy="369332"/>
          </a:xfrm>
          <a:prstGeom prst="rect">
            <a:avLst/>
          </a:prstGeom>
          <a:noFill/>
        </p:spPr>
        <p:txBody>
          <a:bodyPr wrap="none" rtlCol="0">
            <a:spAutoFit/>
          </a:bodyPr>
          <a:lstStyle/>
          <a:p>
            <a:r>
              <a:rPr lang="es-ES_tradnl" dirty="0" err="1"/>
              <a:t>Contr</a:t>
            </a:r>
            <a:r>
              <a:rPr lang="es-ES_tradnl" dirty="0"/>
              <a:t> A</a:t>
            </a:r>
          </a:p>
        </p:txBody>
      </p:sp>
      <p:sp>
        <p:nvSpPr>
          <p:cNvPr id="17" name="Arc 16">
            <a:extLst>
              <a:ext uri="{FF2B5EF4-FFF2-40B4-BE49-F238E27FC236}">
                <a16:creationId xmlns:a16="http://schemas.microsoft.com/office/drawing/2014/main" id="{25CDB034-1711-A9F0-261F-3878560F474A}"/>
              </a:ext>
            </a:extLst>
          </p:cNvPr>
          <p:cNvSpPr/>
          <p:nvPr/>
        </p:nvSpPr>
        <p:spPr>
          <a:xfrm>
            <a:off x="594309" y="3675124"/>
            <a:ext cx="2078736" cy="602802"/>
          </a:xfrm>
          <a:prstGeom prst="arc">
            <a:avLst>
              <a:gd name="adj1" fmla="val 16200000"/>
              <a:gd name="adj2" fmla="val 125287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0" name="TextBox 19">
            <a:extLst>
              <a:ext uri="{FF2B5EF4-FFF2-40B4-BE49-F238E27FC236}">
                <a16:creationId xmlns:a16="http://schemas.microsoft.com/office/drawing/2014/main" id="{2F4D9A0D-E3C1-9C11-6344-0FE572A4299A}"/>
              </a:ext>
            </a:extLst>
          </p:cNvPr>
          <p:cNvSpPr txBox="1"/>
          <p:nvPr/>
        </p:nvSpPr>
        <p:spPr>
          <a:xfrm>
            <a:off x="905092" y="3762465"/>
            <a:ext cx="837089" cy="261610"/>
          </a:xfrm>
          <a:prstGeom prst="rect">
            <a:avLst/>
          </a:prstGeom>
          <a:noFill/>
        </p:spPr>
        <p:txBody>
          <a:bodyPr wrap="none" rtlCol="0">
            <a:spAutoFit/>
          </a:bodyPr>
          <a:lstStyle/>
          <a:p>
            <a:r>
              <a:rPr lang="es-ES_tradnl" sz="1050" dirty="0"/>
              <a:t>Represente</a:t>
            </a:r>
          </a:p>
        </p:txBody>
      </p:sp>
      <p:sp>
        <p:nvSpPr>
          <p:cNvPr id="21" name="TextBox 20">
            <a:extLst>
              <a:ext uri="{FF2B5EF4-FFF2-40B4-BE49-F238E27FC236}">
                <a16:creationId xmlns:a16="http://schemas.microsoft.com/office/drawing/2014/main" id="{5DABF080-99C5-1DA8-72EC-AB573956C3DE}"/>
              </a:ext>
            </a:extLst>
          </p:cNvPr>
          <p:cNvSpPr txBox="1"/>
          <p:nvPr/>
        </p:nvSpPr>
        <p:spPr>
          <a:xfrm>
            <a:off x="1519564" y="3904758"/>
            <a:ext cx="837089" cy="261610"/>
          </a:xfrm>
          <a:prstGeom prst="rect">
            <a:avLst/>
          </a:prstGeom>
          <a:noFill/>
        </p:spPr>
        <p:txBody>
          <a:bodyPr wrap="none" rtlCol="0">
            <a:spAutoFit/>
          </a:bodyPr>
          <a:lstStyle/>
          <a:p>
            <a:r>
              <a:rPr lang="es-ES_tradnl" sz="1050" dirty="0"/>
              <a:t>Represente</a:t>
            </a:r>
          </a:p>
        </p:txBody>
      </p:sp>
      <p:sp>
        <p:nvSpPr>
          <p:cNvPr id="22" name="TextBox 21">
            <a:extLst>
              <a:ext uri="{FF2B5EF4-FFF2-40B4-BE49-F238E27FC236}">
                <a16:creationId xmlns:a16="http://schemas.microsoft.com/office/drawing/2014/main" id="{EB6D61AD-78C7-2E6B-F6FE-57EE18F7D60D}"/>
              </a:ext>
            </a:extLst>
          </p:cNvPr>
          <p:cNvSpPr txBox="1"/>
          <p:nvPr/>
        </p:nvSpPr>
        <p:spPr>
          <a:xfrm>
            <a:off x="2402298" y="3594757"/>
            <a:ext cx="607859" cy="261610"/>
          </a:xfrm>
          <a:prstGeom prst="rect">
            <a:avLst/>
          </a:prstGeom>
          <a:noFill/>
        </p:spPr>
        <p:txBody>
          <a:bodyPr wrap="none" rtlCol="0">
            <a:spAutoFit/>
          </a:bodyPr>
          <a:lstStyle/>
          <a:p>
            <a:r>
              <a:rPr lang="es-ES_tradnl" sz="1100" dirty="0"/>
              <a:t>Factura</a:t>
            </a:r>
          </a:p>
        </p:txBody>
      </p:sp>
      <p:sp>
        <p:nvSpPr>
          <p:cNvPr id="24" name="TextBox 23">
            <a:extLst>
              <a:ext uri="{FF2B5EF4-FFF2-40B4-BE49-F238E27FC236}">
                <a16:creationId xmlns:a16="http://schemas.microsoft.com/office/drawing/2014/main" id="{856DB1EF-8B0F-B5B1-419B-DC8F8E2A7CFD}"/>
              </a:ext>
            </a:extLst>
          </p:cNvPr>
          <p:cNvSpPr txBox="1"/>
          <p:nvPr/>
        </p:nvSpPr>
        <p:spPr>
          <a:xfrm>
            <a:off x="1134610" y="5611335"/>
            <a:ext cx="1099981" cy="369332"/>
          </a:xfrm>
          <a:prstGeom prst="rect">
            <a:avLst/>
          </a:prstGeom>
          <a:noFill/>
        </p:spPr>
        <p:txBody>
          <a:bodyPr wrap="none" rtlCol="0">
            <a:spAutoFit/>
          </a:bodyPr>
          <a:lstStyle/>
          <a:p>
            <a:r>
              <a:rPr lang="es-ES_tradnl" dirty="0"/>
              <a:t>Contador</a:t>
            </a:r>
          </a:p>
        </p:txBody>
      </p:sp>
      <p:sp>
        <p:nvSpPr>
          <p:cNvPr id="25" name="TextBox 24">
            <a:extLst>
              <a:ext uri="{FF2B5EF4-FFF2-40B4-BE49-F238E27FC236}">
                <a16:creationId xmlns:a16="http://schemas.microsoft.com/office/drawing/2014/main" id="{647D8593-322B-6027-7F54-519D5DA8CD03}"/>
              </a:ext>
            </a:extLst>
          </p:cNvPr>
          <p:cNvSpPr txBox="1"/>
          <p:nvPr/>
        </p:nvSpPr>
        <p:spPr>
          <a:xfrm>
            <a:off x="558634" y="4851251"/>
            <a:ext cx="800219" cy="253916"/>
          </a:xfrm>
          <a:prstGeom prst="rect">
            <a:avLst/>
          </a:prstGeom>
          <a:noFill/>
        </p:spPr>
        <p:txBody>
          <a:bodyPr wrap="none" rtlCol="0">
            <a:spAutoFit/>
          </a:bodyPr>
          <a:lstStyle/>
          <a:p>
            <a:r>
              <a:rPr lang="es-ES_tradnl" sz="1050" dirty="0"/>
              <a:t>Lleva conta</a:t>
            </a:r>
          </a:p>
        </p:txBody>
      </p:sp>
      <p:sp>
        <p:nvSpPr>
          <p:cNvPr id="50" name="TextBox 49">
            <a:extLst>
              <a:ext uri="{FF2B5EF4-FFF2-40B4-BE49-F238E27FC236}">
                <a16:creationId xmlns:a16="http://schemas.microsoft.com/office/drawing/2014/main" id="{0B9B326D-682D-D9E6-27DB-25EEA4D8F03F}"/>
              </a:ext>
            </a:extLst>
          </p:cNvPr>
          <p:cNvSpPr txBox="1"/>
          <p:nvPr/>
        </p:nvSpPr>
        <p:spPr>
          <a:xfrm>
            <a:off x="2002188" y="4676751"/>
            <a:ext cx="1680268" cy="738664"/>
          </a:xfrm>
          <a:prstGeom prst="rect">
            <a:avLst/>
          </a:prstGeom>
          <a:noFill/>
        </p:spPr>
        <p:txBody>
          <a:bodyPr wrap="none" rtlCol="0">
            <a:spAutoFit/>
          </a:bodyPr>
          <a:lstStyle/>
          <a:p>
            <a:r>
              <a:rPr lang="es-ES_tradnl" sz="1050" dirty="0"/>
              <a:t>Lleva conta</a:t>
            </a:r>
          </a:p>
          <a:p>
            <a:pPr marL="171450" indent="-171450">
              <a:buFontTx/>
              <a:buChar char="-"/>
            </a:pPr>
            <a:r>
              <a:rPr lang="es-ES_tradnl" sz="1050" dirty="0"/>
              <a:t>Tipo de formularios</a:t>
            </a:r>
          </a:p>
          <a:p>
            <a:pPr marL="171450" indent="-171450">
              <a:buFontTx/>
              <a:buChar char="-"/>
            </a:pPr>
            <a:r>
              <a:rPr lang="es-ES_tradnl" sz="1050" dirty="0"/>
              <a:t>Puntualidad</a:t>
            </a:r>
          </a:p>
          <a:p>
            <a:pPr marL="171450" indent="-171450">
              <a:buFontTx/>
              <a:buChar char="-"/>
            </a:pPr>
            <a:r>
              <a:rPr lang="es-ES_tradnl" sz="1050" dirty="0"/>
              <a:t>Razón </a:t>
            </a:r>
            <a:r>
              <a:rPr lang="es-ES_tradnl" sz="1050" dirty="0" err="1"/>
              <a:t>Debitos</a:t>
            </a:r>
            <a:r>
              <a:rPr lang="es-ES_tradnl" sz="1050" dirty="0"/>
              <a:t>/Créditos</a:t>
            </a:r>
          </a:p>
        </p:txBody>
      </p:sp>
      <p:cxnSp>
        <p:nvCxnSpPr>
          <p:cNvPr id="51" name="Straight Connector 50">
            <a:extLst>
              <a:ext uri="{FF2B5EF4-FFF2-40B4-BE49-F238E27FC236}">
                <a16:creationId xmlns:a16="http://schemas.microsoft.com/office/drawing/2014/main" id="{93D56D16-B13A-5539-4554-3DACE6C92531}"/>
              </a:ext>
            </a:extLst>
          </p:cNvPr>
          <p:cNvCxnSpPr>
            <a:cxnSpLocks/>
            <a:endCxn id="9" idx="6"/>
          </p:cNvCxnSpPr>
          <p:nvPr/>
        </p:nvCxnSpPr>
        <p:spPr>
          <a:xfrm flipH="1" flipV="1">
            <a:off x="1011936" y="4263628"/>
            <a:ext cx="1218539" cy="11100"/>
          </a:xfrm>
          <a:prstGeom prst="line">
            <a:avLst/>
          </a:prstGeom>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3F0A7E3B-80F4-DDBF-09EC-D9BB9F65090D}"/>
              </a:ext>
            </a:extLst>
          </p:cNvPr>
          <p:cNvSpPr txBox="1"/>
          <p:nvPr/>
        </p:nvSpPr>
        <p:spPr>
          <a:xfrm>
            <a:off x="1164336" y="4245640"/>
            <a:ext cx="1588897" cy="600164"/>
          </a:xfrm>
          <a:prstGeom prst="rect">
            <a:avLst/>
          </a:prstGeom>
          <a:noFill/>
        </p:spPr>
        <p:txBody>
          <a:bodyPr wrap="none" rtlCol="0">
            <a:spAutoFit/>
          </a:bodyPr>
          <a:lstStyle/>
          <a:p>
            <a:r>
              <a:rPr lang="es-ES_tradnl" sz="1100" dirty="0"/>
              <a:t>Cliente-proveedor</a:t>
            </a:r>
          </a:p>
          <a:p>
            <a:pPr marL="171450" indent="-171450">
              <a:buFontTx/>
              <a:buChar char="-"/>
            </a:pPr>
            <a:r>
              <a:rPr lang="es-ES_tradnl" sz="1100" dirty="0"/>
              <a:t>Ubicación compatible</a:t>
            </a:r>
          </a:p>
          <a:p>
            <a:pPr marL="171450" indent="-171450">
              <a:buFontTx/>
              <a:buChar char="-"/>
            </a:pPr>
            <a:r>
              <a:rPr lang="es-ES_tradnl" sz="1100" dirty="0" err="1"/>
              <a:t>Activ</a:t>
            </a:r>
            <a:r>
              <a:rPr lang="es-ES_tradnl" sz="1100" dirty="0"/>
              <a:t> </a:t>
            </a:r>
            <a:r>
              <a:rPr lang="es-ES_tradnl" sz="1100" dirty="0" err="1"/>
              <a:t>Orig</a:t>
            </a:r>
            <a:r>
              <a:rPr lang="es-ES_tradnl" sz="1100" dirty="0"/>
              <a:t> - </a:t>
            </a:r>
            <a:r>
              <a:rPr lang="es-ES_tradnl" sz="1100" dirty="0" err="1"/>
              <a:t>Dest</a:t>
            </a:r>
            <a:endParaRPr lang="es-ES_tradnl" sz="1100" dirty="0"/>
          </a:p>
        </p:txBody>
      </p:sp>
    </p:spTree>
    <p:extLst>
      <p:ext uri="{BB962C8B-B14F-4D97-AF65-F5344CB8AC3E}">
        <p14:creationId xmlns:p14="http://schemas.microsoft.com/office/powerpoint/2010/main" val="105743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F490ACB4-50E4-3249-8499-156C06D26AC0}"/>
              </a:ext>
            </a:extLst>
          </p:cNvPr>
          <p:cNvSpPr>
            <a:spLocks noGrp="1"/>
          </p:cNvSpPr>
          <p:nvPr>
            <p:ph idx="1"/>
          </p:nvPr>
        </p:nvSpPr>
        <p:spPr>
          <a:xfrm>
            <a:off x="685800" y="1600200"/>
            <a:ext cx="3886200" cy="4572000"/>
          </a:xfrm>
        </p:spPr>
        <p:txBody>
          <a:bodyPr/>
          <a:lstStyle/>
          <a:p>
            <a:pPr marL="342900" indent="-342900" algn="just">
              <a:lnSpc>
                <a:spcPct val="115000"/>
              </a:lnSpc>
              <a:buFont typeface="Times New Roman" panose="02020603050405020304" pitchFamily="18" charset="0"/>
              <a:buChar char="-"/>
            </a:pPr>
            <a:r>
              <a:rPr lang="es-MX" sz="1800" b="1" dirty="0">
                <a:solidFill>
                  <a:srgbClr val="002664"/>
                </a:solidFill>
                <a:effectLst/>
                <a:latin typeface="Times New Roman" panose="02020603050405020304" pitchFamily="18" charset="0"/>
                <a:ea typeface="Times New Roman" panose="02020603050405020304" pitchFamily="18" charset="0"/>
              </a:rPr>
              <a:t>Tipos representativos de redes de Grafos</a:t>
            </a:r>
            <a:endParaRPr lang="es-MX" sz="1800" dirty="0">
              <a:effectLst/>
              <a:latin typeface="Times New Roman" panose="02020603050405020304" pitchFamily="18" charset="0"/>
              <a:ea typeface="Times New Roman" panose="02020603050405020304" pitchFamily="18" charset="0"/>
            </a:endParaRPr>
          </a:p>
          <a:p>
            <a:pPr marL="342900" indent="-342900" algn="just">
              <a:lnSpc>
                <a:spcPct val="115000"/>
              </a:lnSpc>
              <a:buFont typeface="Times New Roman" panose="02020603050405020304" pitchFamily="18" charset="0"/>
              <a:buChar char="-"/>
            </a:pPr>
            <a:r>
              <a:rPr lang="es-MX" sz="1800" b="1" dirty="0">
                <a:solidFill>
                  <a:srgbClr val="002664"/>
                </a:solidFill>
                <a:latin typeface="Calibri" panose="020F0502020204030204" pitchFamily="34" charset="0"/>
                <a:cs typeface="Times New Roman" panose="02020603050405020304" pitchFamily="18" charset="0"/>
              </a:rPr>
              <a:t>Redes aleatorias</a:t>
            </a:r>
          </a:p>
          <a:p>
            <a:pPr marL="342900" indent="-342900" algn="just">
              <a:lnSpc>
                <a:spcPct val="115000"/>
              </a:lnSpc>
              <a:buFont typeface="Times New Roman" panose="02020603050405020304" pitchFamily="18" charset="0"/>
              <a:buChar char="-"/>
            </a:pPr>
            <a:r>
              <a:rPr lang="es-MX" sz="1800" dirty="0">
                <a:solidFill>
                  <a:srgbClr val="002664"/>
                </a:solidFill>
                <a:latin typeface="Calibri" panose="020F0502020204030204" pitchFamily="34" charset="0"/>
                <a:cs typeface="Times New Roman" panose="02020603050405020304" pitchFamily="18" charset="0"/>
              </a:rPr>
              <a:t>No existen jerarquías</a:t>
            </a:r>
          </a:p>
          <a:p>
            <a:pPr marL="342900" indent="-342900" algn="just">
              <a:lnSpc>
                <a:spcPct val="115000"/>
              </a:lnSpc>
              <a:buFont typeface="Times New Roman" panose="02020603050405020304" pitchFamily="18" charset="0"/>
              <a:buChar char="-"/>
            </a:pPr>
            <a:r>
              <a:rPr lang="es-MX" sz="1800" dirty="0">
                <a:solidFill>
                  <a:srgbClr val="002664"/>
                </a:solidFill>
                <a:latin typeface="Calibri" panose="020F0502020204030204" pitchFamily="34" charset="0"/>
                <a:cs typeface="Times New Roman" panose="02020603050405020304" pitchFamily="18" charset="0"/>
              </a:rPr>
              <a:t>Planos – sin patrones discernibles</a:t>
            </a:r>
          </a:p>
          <a:p>
            <a:pPr marL="342900" indent="-342900" algn="just">
              <a:lnSpc>
                <a:spcPct val="115000"/>
              </a:lnSpc>
              <a:buFont typeface="Times New Roman" panose="02020603050405020304" pitchFamily="18" charset="0"/>
              <a:buChar char="-"/>
            </a:pPr>
            <a:endParaRPr lang="es-MX" sz="1400" dirty="0">
              <a:solidFill>
                <a:srgbClr val="002664"/>
              </a:solidFill>
              <a:latin typeface="Calibri" panose="020F0502020204030204" pitchFamily="34" charset="0"/>
              <a:cs typeface="Times New Roman" panose="02020603050405020304" pitchFamily="18" charset="0"/>
            </a:endParaRPr>
          </a:p>
        </p:txBody>
      </p:sp>
      <p:sp>
        <p:nvSpPr>
          <p:cNvPr id="3" name="Marcador de fecha 2">
            <a:extLst>
              <a:ext uri="{FF2B5EF4-FFF2-40B4-BE49-F238E27FC236}">
                <a16:creationId xmlns:a16="http://schemas.microsoft.com/office/drawing/2014/main" id="{26A7E96C-DBE5-3B49-28D4-7D966D45902D}"/>
              </a:ext>
            </a:extLst>
          </p:cNvPr>
          <p:cNvSpPr>
            <a:spLocks noGrp="1"/>
          </p:cNvSpPr>
          <p:nvPr>
            <p:ph type="dt" sz="half" idx="2"/>
          </p:nvPr>
        </p:nvSpPr>
        <p:spPr/>
        <p:txBody>
          <a:bodyPr/>
          <a:lstStyle/>
          <a:p>
            <a:fld id="{414FB1AD-D69E-B741-965A-0BAE826C2FA6}" type="datetime1">
              <a:rPr lang="en-US" smtClean="0"/>
              <a:pPr/>
              <a:t>4/30/25</a:t>
            </a:fld>
            <a:endParaRPr lang="en-US"/>
          </a:p>
        </p:txBody>
      </p:sp>
      <p:sp>
        <p:nvSpPr>
          <p:cNvPr id="4" name="Marcador de pie de página 3">
            <a:extLst>
              <a:ext uri="{FF2B5EF4-FFF2-40B4-BE49-F238E27FC236}">
                <a16:creationId xmlns:a16="http://schemas.microsoft.com/office/drawing/2014/main" id="{3BD0B0F0-5AAC-20BF-C4B7-E47542D7CDCF}"/>
              </a:ext>
            </a:extLst>
          </p:cNvPr>
          <p:cNvSpPr>
            <a:spLocks noGrp="1"/>
          </p:cNvSpPr>
          <p:nvPr>
            <p:ph type="ftr" sz="quarter" idx="3"/>
          </p:nvPr>
        </p:nvSpPr>
        <p:spPr/>
        <p:txBody>
          <a:bodyPr/>
          <a:lstStyle/>
          <a:p>
            <a:r>
              <a:rPr lang="en-US"/>
              <a:t>FOOTER GOES HERE</a:t>
            </a:r>
          </a:p>
        </p:txBody>
      </p:sp>
      <p:sp>
        <p:nvSpPr>
          <p:cNvPr id="5" name="Marcador de número de diapositiva 4">
            <a:extLst>
              <a:ext uri="{FF2B5EF4-FFF2-40B4-BE49-F238E27FC236}">
                <a16:creationId xmlns:a16="http://schemas.microsoft.com/office/drawing/2014/main" id="{D0277BBA-54A2-C64B-E113-981B926CF3E5}"/>
              </a:ext>
            </a:extLst>
          </p:cNvPr>
          <p:cNvSpPr>
            <a:spLocks noGrp="1"/>
          </p:cNvSpPr>
          <p:nvPr>
            <p:ph type="sldNum" sz="quarter" idx="4"/>
          </p:nvPr>
        </p:nvSpPr>
        <p:spPr/>
        <p:txBody>
          <a:bodyPr/>
          <a:lstStyle/>
          <a:p>
            <a:fld id="{42782948-4DBE-204D-AB9E-B65E067054AE}" type="slidenum">
              <a:rPr lang="en-US" smtClean="0"/>
              <a:pPr/>
              <a:t>8</a:t>
            </a:fld>
            <a:endParaRPr lang="en-US"/>
          </a:p>
        </p:txBody>
      </p:sp>
      <p:sp>
        <p:nvSpPr>
          <p:cNvPr id="6" name="Título 5">
            <a:extLst>
              <a:ext uri="{FF2B5EF4-FFF2-40B4-BE49-F238E27FC236}">
                <a16:creationId xmlns:a16="http://schemas.microsoft.com/office/drawing/2014/main" id="{E219DA00-AD73-EFC3-ADD2-BCE34C648928}"/>
              </a:ext>
            </a:extLst>
          </p:cNvPr>
          <p:cNvSpPr>
            <a:spLocks noGrp="1"/>
          </p:cNvSpPr>
          <p:nvPr>
            <p:ph type="title"/>
          </p:nvPr>
        </p:nvSpPr>
        <p:spPr>
          <a:xfrm>
            <a:off x="686104" y="848380"/>
            <a:ext cx="7772400" cy="523220"/>
          </a:xfrm>
        </p:spPr>
        <p:txBody>
          <a:bodyPr/>
          <a:lstStyle/>
          <a:p>
            <a:r>
              <a:rPr lang="es-MX" dirty="0"/>
              <a:t>Terminología</a:t>
            </a:r>
          </a:p>
        </p:txBody>
      </p:sp>
      <p:sp>
        <p:nvSpPr>
          <p:cNvPr id="7" name="Oval 6">
            <a:extLst>
              <a:ext uri="{FF2B5EF4-FFF2-40B4-BE49-F238E27FC236}">
                <a16:creationId xmlns:a16="http://schemas.microsoft.com/office/drawing/2014/main" id="{56277D82-D18E-A439-8F37-B1B290098541}"/>
              </a:ext>
            </a:extLst>
          </p:cNvPr>
          <p:cNvSpPr/>
          <p:nvPr/>
        </p:nvSpPr>
        <p:spPr>
          <a:xfrm>
            <a:off x="6324600" y="24384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37415EF-4B80-CF88-A5CA-F6973FF3F9E1}"/>
              </a:ext>
            </a:extLst>
          </p:cNvPr>
          <p:cNvSpPr/>
          <p:nvPr/>
        </p:nvSpPr>
        <p:spPr>
          <a:xfrm>
            <a:off x="6019800" y="31242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A59A7EB-7F95-6C06-E41D-668F0472DBE3}"/>
              </a:ext>
            </a:extLst>
          </p:cNvPr>
          <p:cNvSpPr/>
          <p:nvPr/>
        </p:nvSpPr>
        <p:spPr>
          <a:xfrm>
            <a:off x="7010400" y="3023616"/>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D8EF985-5764-8087-CE54-68B4875A304B}"/>
              </a:ext>
            </a:extLst>
          </p:cNvPr>
          <p:cNvSpPr/>
          <p:nvPr/>
        </p:nvSpPr>
        <p:spPr>
          <a:xfrm>
            <a:off x="6781799" y="3734502"/>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89BA281-202D-32C7-BDFA-729DC7372E8F}"/>
              </a:ext>
            </a:extLst>
          </p:cNvPr>
          <p:cNvSpPr/>
          <p:nvPr/>
        </p:nvSpPr>
        <p:spPr>
          <a:xfrm>
            <a:off x="7162800" y="4234934"/>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E6F64C9-A273-7856-353A-EA19017A5FB2}"/>
              </a:ext>
            </a:extLst>
          </p:cNvPr>
          <p:cNvSpPr/>
          <p:nvPr/>
        </p:nvSpPr>
        <p:spPr>
          <a:xfrm>
            <a:off x="5867400" y="40386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2603F18-E3D9-5676-17E5-DB72E6357D25}"/>
              </a:ext>
            </a:extLst>
          </p:cNvPr>
          <p:cNvSpPr/>
          <p:nvPr/>
        </p:nvSpPr>
        <p:spPr>
          <a:xfrm>
            <a:off x="6510528" y="38100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4" name="Arc 13">
            <a:extLst>
              <a:ext uri="{FF2B5EF4-FFF2-40B4-BE49-F238E27FC236}">
                <a16:creationId xmlns:a16="http://schemas.microsoft.com/office/drawing/2014/main" id="{F64A325B-1D4C-2EE4-99AD-45F7B177F8CB}"/>
              </a:ext>
            </a:extLst>
          </p:cNvPr>
          <p:cNvSpPr/>
          <p:nvPr/>
        </p:nvSpPr>
        <p:spPr>
          <a:xfrm>
            <a:off x="5437632" y="2462783"/>
            <a:ext cx="1953768" cy="737617"/>
          </a:xfrm>
          <a:prstGeom prst="arc">
            <a:avLst>
              <a:gd name="adj1" fmla="val 16842650"/>
              <a:gd name="adj2" fmla="val 125287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Arc 14">
            <a:extLst>
              <a:ext uri="{FF2B5EF4-FFF2-40B4-BE49-F238E27FC236}">
                <a16:creationId xmlns:a16="http://schemas.microsoft.com/office/drawing/2014/main" id="{A7C65D7C-AEB1-BD6A-B492-F36D22752040}"/>
              </a:ext>
            </a:extLst>
          </p:cNvPr>
          <p:cNvSpPr/>
          <p:nvPr/>
        </p:nvSpPr>
        <p:spPr>
          <a:xfrm rot="4040506">
            <a:off x="5818631" y="2934474"/>
            <a:ext cx="2078736" cy="602802"/>
          </a:xfrm>
          <a:prstGeom prst="arc">
            <a:avLst>
              <a:gd name="adj1" fmla="val 16200000"/>
              <a:gd name="adj2" fmla="val 125287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28FE9CCC-6961-6CA9-0CC0-77255BDF9EAB}"/>
              </a:ext>
            </a:extLst>
          </p:cNvPr>
          <p:cNvSpPr/>
          <p:nvPr/>
        </p:nvSpPr>
        <p:spPr>
          <a:xfrm>
            <a:off x="4572000" y="3176016"/>
            <a:ext cx="3130296" cy="1185672"/>
          </a:xfrm>
          <a:prstGeom prst="arc">
            <a:avLst>
              <a:gd name="adj1" fmla="val 16200000"/>
              <a:gd name="adj2" fmla="val 125287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Arc 16">
            <a:extLst>
              <a:ext uri="{FF2B5EF4-FFF2-40B4-BE49-F238E27FC236}">
                <a16:creationId xmlns:a16="http://schemas.microsoft.com/office/drawing/2014/main" id="{52C2194B-E675-FA03-853F-A9A371F86CE0}"/>
              </a:ext>
            </a:extLst>
          </p:cNvPr>
          <p:cNvSpPr/>
          <p:nvPr/>
        </p:nvSpPr>
        <p:spPr>
          <a:xfrm rot="13439297">
            <a:off x="5699223" y="3185098"/>
            <a:ext cx="1108305" cy="1031868"/>
          </a:xfrm>
          <a:prstGeom prst="arc">
            <a:avLst>
              <a:gd name="adj1" fmla="val 16200000"/>
              <a:gd name="adj2" fmla="val 125287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8" name="Arc 17">
            <a:extLst>
              <a:ext uri="{FF2B5EF4-FFF2-40B4-BE49-F238E27FC236}">
                <a16:creationId xmlns:a16="http://schemas.microsoft.com/office/drawing/2014/main" id="{6AE13887-32D9-77BE-EF1A-5134CAB8CA53}"/>
              </a:ext>
            </a:extLst>
          </p:cNvPr>
          <p:cNvSpPr/>
          <p:nvPr/>
        </p:nvSpPr>
        <p:spPr>
          <a:xfrm rot="12766363">
            <a:off x="5894831" y="2589553"/>
            <a:ext cx="2078736" cy="1417769"/>
          </a:xfrm>
          <a:prstGeom prst="arc">
            <a:avLst>
              <a:gd name="adj1" fmla="val 16200000"/>
              <a:gd name="adj2" fmla="val 125287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Arc 18">
            <a:extLst>
              <a:ext uri="{FF2B5EF4-FFF2-40B4-BE49-F238E27FC236}">
                <a16:creationId xmlns:a16="http://schemas.microsoft.com/office/drawing/2014/main" id="{DC7CBE2F-605D-15CD-0DBA-0CFEC0899E63}"/>
              </a:ext>
            </a:extLst>
          </p:cNvPr>
          <p:cNvSpPr/>
          <p:nvPr/>
        </p:nvSpPr>
        <p:spPr>
          <a:xfrm rot="20187871" flipH="1" flipV="1">
            <a:off x="6527368" y="3447160"/>
            <a:ext cx="1036905" cy="876764"/>
          </a:xfrm>
          <a:prstGeom prst="arc">
            <a:avLst>
              <a:gd name="adj1" fmla="val 16200000"/>
              <a:gd name="adj2" fmla="val 125287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Arc 19">
            <a:extLst>
              <a:ext uri="{FF2B5EF4-FFF2-40B4-BE49-F238E27FC236}">
                <a16:creationId xmlns:a16="http://schemas.microsoft.com/office/drawing/2014/main" id="{6752BDFC-ADD1-A775-580D-4C26855B1A6D}"/>
              </a:ext>
            </a:extLst>
          </p:cNvPr>
          <p:cNvSpPr/>
          <p:nvPr/>
        </p:nvSpPr>
        <p:spPr>
          <a:xfrm rot="5558536">
            <a:off x="5243820" y="2473326"/>
            <a:ext cx="2289383" cy="1389694"/>
          </a:xfrm>
          <a:prstGeom prst="arc">
            <a:avLst>
              <a:gd name="adj1" fmla="val 16200000"/>
              <a:gd name="adj2" fmla="val 125287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Arc 20">
            <a:extLst>
              <a:ext uri="{FF2B5EF4-FFF2-40B4-BE49-F238E27FC236}">
                <a16:creationId xmlns:a16="http://schemas.microsoft.com/office/drawing/2014/main" id="{637CFF64-9D36-71B8-91C0-3C4932A690E6}"/>
              </a:ext>
            </a:extLst>
          </p:cNvPr>
          <p:cNvSpPr/>
          <p:nvPr/>
        </p:nvSpPr>
        <p:spPr>
          <a:xfrm rot="21184726">
            <a:off x="5679718" y="2547868"/>
            <a:ext cx="1738322" cy="1284947"/>
          </a:xfrm>
          <a:prstGeom prst="arc">
            <a:avLst>
              <a:gd name="adj1" fmla="val 16200000"/>
              <a:gd name="adj2" fmla="val 3854747"/>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0302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contenido 1">
            <a:extLst>
              <a:ext uri="{FF2B5EF4-FFF2-40B4-BE49-F238E27FC236}">
                <a16:creationId xmlns:a16="http://schemas.microsoft.com/office/drawing/2014/main" id="{E9400B37-8E5F-8B72-447E-E7DB3AA3E895}"/>
              </a:ext>
            </a:extLst>
          </p:cNvPr>
          <p:cNvSpPr>
            <a:spLocks noGrp="1"/>
          </p:cNvSpPr>
          <p:nvPr>
            <p:ph sz="half" idx="1"/>
          </p:nvPr>
        </p:nvSpPr>
        <p:spPr>
          <a:xfrm>
            <a:off x="686104" y="1600200"/>
            <a:ext cx="4724096" cy="4572000"/>
          </a:xfrm>
        </p:spPr>
        <p:txBody>
          <a:bodyPr>
            <a:noAutofit/>
          </a:bodyPr>
          <a:lstStyle/>
          <a:p>
            <a:pPr marL="342900" indent="-342900" algn="just">
              <a:lnSpc>
                <a:spcPct val="115000"/>
              </a:lnSpc>
              <a:buFont typeface="Times New Roman" panose="02020603050405020304" pitchFamily="18" charset="0"/>
              <a:buChar char="-"/>
            </a:pPr>
            <a:r>
              <a:rPr lang="es-MX" sz="1800" b="1" dirty="0">
                <a:solidFill>
                  <a:srgbClr val="002664"/>
                </a:solidFill>
                <a:effectLst/>
                <a:latin typeface="Times New Roman" panose="02020603050405020304" pitchFamily="18" charset="0"/>
                <a:ea typeface="Times New Roman" panose="02020603050405020304" pitchFamily="18" charset="0"/>
              </a:rPr>
              <a:t>Tipos representativos de redes de Grafos</a:t>
            </a:r>
            <a:endParaRPr lang="es-MX" sz="1800" dirty="0">
              <a:effectLst/>
              <a:latin typeface="Times New Roman" panose="02020603050405020304" pitchFamily="18" charset="0"/>
              <a:ea typeface="Times New Roman" panose="02020603050405020304" pitchFamily="18" charset="0"/>
            </a:endParaRPr>
          </a:p>
          <a:p>
            <a:pPr marL="342900" lvl="0" indent="-342900">
              <a:buFont typeface="Arial" panose="020B0604020202020204" pitchFamily="34" charset="0"/>
              <a:buChar char="•"/>
              <a:tabLst>
                <a:tab pos="457200" algn="l"/>
              </a:tabLst>
            </a:pPr>
            <a:r>
              <a:rPr lang="es-MX" sz="1800" dirty="0">
                <a:solidFill>
                  <a:srgbClr val="002664"/>
                </a:solidFill>
                <a:latin typeface="Calibri" panose="020F0502020204030204" pitchFamily="34" charset="0"/>
                <a:cs typeface="Times New Roman" panose="02020603050405020304" pitchFamily="18" charset="0"/>
              </a:rPr>
              <a:t>Mundo Pequeño</a:t>
            </a:r>
          </a:p>
          <a:p>
            <a:endParaRPr lang="es-MX" sz="1900" dirty="0">
              <a:latin typeface="Gill Sans MT (Títulos)"/>
            </a:endParaRPr>
          </a:p>
          <a:p>
            <a:pPr marL="0" indent="0">
              <a:buNone/>
            </a:pPr>
            <a:endParaRPr lang="es-MX" sz="1900" dirty="0">
              <a:latin typeface="Gill Sans MT (Títulos)"/>
            </a:endParaRPr>
          </a:p>
        </p:txBody>
      </p:sp>
      <p:sp>
        <p:nvSpPr>
          <p:cNvPr id="4" name="Marcador de fecha 3">
            <a:extLst>
              <a:ext uri="{FF2B5EF4-FFF2-40B4-BE49-F238E27FC236}">
                <a16:creationId xmlns:a16="http://schemas.microsoft.com/office/drawing/2014/main" id="{FBF50083-AB11-C5C2-F8E7-05487904BA55}"/>
              </a:ext>
            </a:extLst>
          </p:cNvPr>
          <p:cNvSpPr>
            <a:spLocks noGrp="1"/>
          </p:cNvSpPr>
          <p:nvPr>
            <p:ph type="dt" sz="half" idx="10"/>
          </p:nvPr>
        </p:nvSpPr>
        <p:spPr/>
        <p:txBody>
          <a:bodyPr/>
          <a:lstStyle/>
          <a:p>
            <a:fld id="{AB18E012-EC0C-1649-A039-CB178266D114}" type="datetime1">
              <a:rPr lang="en-US" smtClean="0"/>
              <a:t>4/30/25</a:t>
            </a:fld>
            <a:endParaRPr lang="en-US"/>
          </a:p>
        </p:txBody>
      </p:sp>
      <p:sp>
        <p:nvSpPr>
          <p:cNvPr id="5" name="Marcador de pie de página 4">
            <a:extLst>
              <a:ext uri="{FF2B5EF4-FFF2-40B4-BE49-F238E27FC236}">
                <a16:creationId xmlns:a16="http://schemas.microsoft.com/office/drawing/2014/main" id="{0BA5CCAB-4C44-632F-FDFC-6D0A2594CFC2}"/>
              </a:ext>
            </a:extLst>
          </p:cNvPr>
          <p:cNvSpPr>
            <a:spLocks noGrp="1"/>
          </p:cNvSpPr>
          <p:nvPr>
            <p:ph type="ftr" sz="quarter" idx="11"/>
          </p:nvPr>
        </p:nvSpPr>
        <p:spPr/>
        <p:txBody>
          <a:bodyPr/>
          <a:lstStyle/>
          <a:p>
            <a:r>
              <a:rPr lang="en-US"/>
              <a:t>FOOTER GOES HERE</a:t>
            </a:r>
          </a:p>
        </p:txBody>
      </p:sp>
      <p:sp>
        <p:nvSpPr>
          <p:cNvPr id="6" name="Marcador de número de diapositiva 5">
            <a:extLst>
              <a:ext uri="{FF2B5EF4-FFF2-40B4-BE49-F238E27FC236}">
                <a16:creationId xmlns:a16="http://schemas.microsoft.com/office/drawing/2014/main" id="{3DB56516-ACB6-04E2-C66B-EB76FC1B065B}"/>
              </a:ext>
            </a:extLst>
          </p:cNvPr>
          <p:cNvSpPr>
            <a:spLocks noGrp="1"/>
          </p:cNvSpPr>
          <p:nvPr>
            <p:ph type="sldNum" sz="quarter" idx="12"/>
          </p:nvPr>
        </p:nvSpPr>
        <p:spPr/>
        <p:txBody>
          <a:bodyPr/>
          <a:lstStyle/>
          <a:p>
            <a:fld id="{42782948-4DBE-204D-AB9E-B65E067054AE}" type="slidenum">
              <a:rPr lang="en-US" smtClean="0"/>
              <a:pPr/>
              <a:t>9</a:t>
            </a:fld>
            <a:endParaRPr lang="en-US"/>
          </a:p>
        </p:txBody>
      </p:sp>
      <p:sp>
        <p:nvSpPr>
          <p:cNvPr id="7" name="Título 6">
            <a:extLst>
              <a:ext uri="{FF2B5EF4-FFF2-40B4-BE49-F238E27FC236}">
                <a16:creationId xmlns:a16="http://schemas.microsoft.com/office/drawing/2014/main" id="{23573972-2041-4B1F-1E2E-A09CFC5097F1}"/>
              </a:ext>
            </a:extLst>
          </p:cNvPr>
          <p:cNvSpPr>
            <a:spLocks noGrp="1"/>
          </p:cNvSpPr>
          <p:nvPr>
            <p:ph type="title"/>
          </p:nvPr>
        </p:nvSpPr>
        <p:spPr>
          <a:xfrm>
            <a:off x="686104" y="1000780"/>
            <a:ext cx="7772400" cy="523220"/>
          </a:xfrm>
        </p:spPr>
        <p:txBody>
          <a:bodyPr/>
          <a:lstStyle/>
          <a:p>
            <a:r>
              <a:rPr lang="es-MX" dirty="0"/>
              <a:t>Terminología</a:t>
            </a:r>
          </a:p>
        </p:txBody>
      </p:sp>
      <p:sp>
        <p:nvSpPr>
          <p:cNvPr id="3" name="Marcador de contenido 1">
            <a:extLst>
              <a:ext uri="{FF2B5EF4-FFF2-40B4-BE49-F238E27FC236}">
                <a16:creationId xmlns:a16="http://schemas.microsoft.com/office/drawing/2014/main" id="{FCE0B76D-C9D7-D2AC-7ACA-4AB360E1DFDA}"/>
              </a:ext>
            </a:extLst>
          </p:cNvPr>
          <p:cNvSpPr txBox="1">
            <a:spLocks/>
          </p:cNvSpPr>
          <p:nvPr/>
        </p:nvSpPr>
        <p:spPr>
          <a:xfrm>
            <a:off x="4267504" y="1600200"/>
            <a:ext cx="4724096" cy="4572000"/>
          </a:xfrm>
          <a:prstGeom prst="rect">
            <a:avLst/>
          </a:prstGeom>
        </p:spPr>
        <p:txBody>
          <a:bodyPr vert="horz" lIns="91440" tIns="45720" rIns="91440" bIns="45720" rtlCol="0">
            <a:noAutofit/>
          </a:bodyPr>
          <a:lstStyle>
            <a:lvl1pPr marL="230188"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1pPr>
            <a:lvl2pPr marL="684213" indent="-230188" algn="l" defTabSz="457200" rtl="0" eaLnBrk="1" latinLnBrk="0" hangingPunct="1">
              <a:spcBef>
                <a:spcPts val="0"/>
              </a:spcBef>
              <a:spcAft>
                <a:spcPts val="1200"/>
              </a:spcAft>
              <a:buFont typeface="Arial"/>
              <a:buChar char="–"/>
              <a:defRPr sz="1800" b="0" i="0" kern="1200">
                <a:solidFill>
                  <a:srgbClr val="6C6463"/>
                </a:solidFill>
                <a:latin typeface="Gill Sans MT"/>
                <a:ea typeface="+mn-ea"/>
                <a:cs typeface="Gill Sans MT"/>
              </a:defRPr>
            </a:lvl2pPr>
            <a:lvl3pPr marL="914400" indent="-230188" algn="l" defTabSz="457200" rtl="0" eaLnBrk="1" latinLnBrk="0" hangingPunct="1">
              <a:spcBef>
                <a:spcPct val="20000"/>
              </a:spcBef>
              <a:buFont typeface="Arial"/>
              <a:buChar char="•"/>
              <a:defRPr sz="1600" b="0" i="0" kern="1200">
                <a:solidFill>
                  <a:srgbClr val="6C6463"/>
                </a:solidFill>
                <a:latin typeface="Gill Sans MT"/>
                <a:ea typeface="+mn-ea"/>
                <a:cs typeface="Gill Sans MT"/>
              </a:defRPr>
            </a:lvl3pPr>
            <a:lvl4pPr marL="1146175" indent="-231775" algn="l" defTabSz="457200" rtl="0" eaLnBrk="1" latinLnBrk="0" hangingPunct="1">
              <a:spcBef>
                <a:spcPct val="20000"/>
              </a:spcBef>
              <a:buFont typeface="Arial"/>
              <a:buChar char="–"/>
              <a:defRPr sz="1400" b="0" i="0" kern="1200">
                <a:solidFill>
                  <a:srgbClr val="6C6463"/>
                </a:solidFill>
                <a:latin typeface="Gill Sans MT"/>
                <a:ea typeface="+mn-ea"/>
                <a:cs typeface="Gill Sans MT"/>
              </a:defRPr>
            </a:lvl4pPr>
            <a:lvl5pPr marL="1255713" indent="-230188" algn="l" defTabSz="457200" rtl="0" eaLnBrk="1" latinLnBrk="0" hangingPunct="1">
              <a:spcBef>
                <a:spcPct val="20000"/>
              </a:spcBef>
              <a:buFont typeface="Arial"/>
              <a:buChar char="»"/>
              <a:defRPr sz="1600" b="0" i="0" kern="1200">
                <a:solidFill>
                  <a:srgbClr val="6C6463"/>
                </a:solidFill>
                <a:latin typeface="Gill Sans MT"/>
                <a:ea typeface="+mn-ea"/>
                <a:cs typeface="Gill Sans MT"/>
              </a:defRPr>
            </a:lvl5pPr>
            <a:lvl6pPr marL="2514600" indent="-228600" algn="l" defTabSz="457200" rtl="0" eaLnBrk="1" latinLnBrk="0" hangingPunct="1">
              <a:spcBef>
                <a:spcPct val="20000"/>
              </a:spcBef>
              <a:buFont typeface="Arial"/>
              <a:buChar char="•"/>
              <a:defRPr sz="18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8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8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800" kern="1200">
                <a:solidFill>
                  <a:schemeClr val="tx1"/>
                </a:solidFill>
                <a:latin typeface="+mn-lt"/>
                <a:ea typeface="+mn-ea"/>
                <a:cs typeface="+mn-cs"/>
              </a:defRPr>
            </a:lvl9pPr>
          </a:lstStyle>
          <a:p>
            <a:pPr marL="342900" indent="-342900">
              <a:buFont typeface="Arial" panose="020B0604020202020204" pitchFamily="34" charset="0"/>
              <a:buChar char="•"/>
              <a:tabLst>
                <a:tab pos="457200" algn="l"/>
              </a:tabLst>
            </a:pPr>
            <a:endParaRPr lang="es-MX" sz="1800" dirty="0">
              <a:solidFill>
                <a:srgbClr val="002664"/>
              </a:solidFill>
              <a:latin typeface="Calibri" panose="020F0502020204030204" pitchFamily="34" charset="0"/>
              <a:cs typeface="Times New Roman" panose="02020603050405020304" pitchFamily="18" charset="0"/>
            </a:endParaRPr>
          </a:p>
          <a:p>
            <a:pPr marL="342900" indent="-342900">
              <a:buFont typeface="Arial" panose="020B0604020202020204" pitchFamily="34" charset="0"/>
              <a:buChar char="•"/>
              <a:tabLst>
                <a:tab pos="457200" algn="l"/>
              </a:tabLst>
            </a:pPr>
            <a:r>
              <a:rPr lang="es-MX" sz="1800" dirty="0">
                <a:solidFill>
                  <a:srgbClr val="002664"/>
                </a:solidFill>
                <a:latin typeface="Calibri" panose="020F0502020204030204" pitchFamily="34" charset="0"/>
                <a:cs typeface="Times New Roman" panose="02020603050405020304" pitchFamily="18" charset="0"/>
              </a:rPr>
              <a:t>Escala libre</a:t>
            </a:r>
          </a:p>
          <a:p>
            <a:endParaRPr lang="es-MX" sz="1900" dirty="0">
              <a:latin typeface="Gill Sans MT (Títulos)"/>
            </a:endParaRPr>
          </a:p>
          <a:p>
            <a:pPr marL="0" indent="0">
              <a:buFont typeface="Arial"/>
              <a:buNone/>
            </a:pPr>
            <a:endParaRPr lang="es-MX" sz="1900" dirty="0">
              <a:latin typeface="Gill Sans MT (Títulos)"/>
            </a:endParaRPr>
          </a:p>
        </p:txBody>
      </p:sp>
      <p:sp>
        <p:nvSpPr>
          <p:cNvPr id="9" name="Oval 8">
            <a:extLst>
              <a:ext uri="{FF2B5EF4-FFF2-40B4-BE49-F238E27FC236}">
                <a16:creationId xmlns:a16="http://schemas.microsoft.com/office/drawing/2014/main" id="{90FF0177-2724-CE26-E6F3-ED4D019C9EA0}"/>
              </a:ext>
            </a:extLst>
          </p:cNvPr>
          <p:cNvSpPr/>
          <p:nvPr/>
        </p:nvSpPr>
        <p:spPr>
          <a:xfrm>
            <a:off x="838200" y="3276600"/>
            <a:ext cx="2286000" cy="22860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Arc 21">
            <a:extLst>
              <a:ext uri="{FF2B5EF4-FFF2-40B4-BE49-F238E27FC236}">
                <a16:creationId xmlns:a16="http://schemas.microsoft.com/office/drawing/2014/main" id="{3DE27FDD-D3E4-6D9B-ACC2-9C7147C029FA}"/>
              </a:ext>
            </a:extLst>
          </p:cNvPr>
          <p:cNvSpPr/>
          <p:nvPr/>
        </p:nvSpPr>
        <p:spPr>
          <a:xfrm>
            <a:off x="-990600" y="3924561"/>
            <a:ext cx="4038600" cy="1995918"/>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3" name="Arc 22">
            <a:extLst>
              <a:ext uri="{FF2B5EF4-FFF2-40B4-BE49-F238E27FC236}">
                <a16:creationId xmlns:a16="http://schemas.microsoft.com/office/drawing/2014/main" id="{785E3588-3A18-24F9-FC99-15867172B48B}"/>
              </a:ext>
            </a:extLst>
          </p:cNvPr>
          <p:cNvSpPr/>
          <p:nvPr/>
        </p:nvSpPr>
        <p:spPr>
          <a:xfrm rot="15969851">
            <a:off x="666164" y="4759423"/>
            <a:ext cx="3916661" cy="1271037"/>
          </a:xfrm>
          <a:prstGeom prst="arc">
            <a:avLst>
              <a:gd name="adj1" fmla="val 15882359"/>
              <a:gd name="adj2"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4" name="Arc 23">
            <a:extLst>
              <a:ext uri="{FF2B5EF4-FFF2-40B4-BE49-F238E27FC236}">
                <a16:creationId xmlns:a16="http://schemas.microsoft.com/office/drawing/2014/main" id="{806C6C01-977B-5431-5B2A-93BAEEF27FF1}"/>
              </a:ext>
            </a:extLst>
          </p:cNvPr>
          <p:cNvSpPr/>
          <p:nvPr/>
        </p:nvSpPr>
        <p:spPr>
          <a:xfrm rot="18531357">
            <a:off x="-530267" y="5280333"/>
            <a:ext cx="4275517" cy="450874"/>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5" name="Arc 24">
            <a:extLst>
              <a:ext uri="{FF2B5EF4-FFF2-40B4-BE49-F238E27FC236}">
                <a16:creationId xmlns:a16="http://schemas.microsoft.com/office/drawing/2014/main" id="{455CD2B2-CE4A-E848-2D16-A9110CB914F1}"/>
              </a:ext>
            </a:extLst>
          </p:cNvPr>
          <p:cNvSpPr/>
          <p:nvPr/>
        </p:nvSpPr>
        <p:spPr>
          <a:xfrm rot="20102728">
            <a:off x="-636190" y="4312565"/>
            <a:ext cx="3869442" cy="1813846"/>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6" name="Arc 25">
            <a:extLst>
              <a:ext uri="{FF2B5EF4-FFF2-40B4-BE49-F238E27FC236}">
                <a16:creationId xmlns:a16="http://schemas.microsoft.com/office/drawing/2014/main" id="{D5E0C5B0-8975-186F-347E-8183B9C7813D}"/>
              </a:ext>
            </a:extLst>
          </p:cNvPr>
          <p:cNvSpPr/>
          <p:nvPr/>
        </p:nvSpPr>
        <p:spPr>
          <a:xfrm rot="11253539">
            <a:off x="2560857" y="2841072"/>
            <a:ext cx="1266563" cy="1556849"/>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Arc 27">
            <a:extLst>
              <a:ext uri="{FF2B5EF4-FFF2-40B4-BE49-F238E27FC236}">
                <a16:creationId xmlns:a16="http://schemas.microsoft.com/office/drawing/2014/main" id="{CD50716C-B60E-796C-116E-EECE8141AFF6}"/>
              </a:ext>
            </a:extLst>
          </p:cNvPr>
          <p:cNvSpPr/>
          <p:nvPr/>
        </p:nvSpPr>
        <p:spPr>
          <a:xfrm rot="9550832">
            <a:off x="1979555" y="2268813"/>
            <a:ext cx="1297996" cy="1717540"/>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9" name="Arc 28">
            <a:extLst>
              <a:ext uri="{FF2B5EF4-FFF2-40B4-BE49-F238E27FC236}">
                <a16:creationId xmlns:a16="http://schemas.microsoft.com/office/drawing/2014/main" id="{D7355A50-8E9E-0601-8BFE-2634C89382CC}"/>
              </a:ext>
            </a:extLst>
          </p:cNvPr>
          <p:cNvSpPr/>
          <p:nvPr/>
        </p:nvSpPr>
        <p:spPr>
          <a:xfrm rot="7260734">
            <a:off x="1098031" y="2059101"/>
            <a:ext cx="1297996" cy="1899974"/>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34567B95-D1B3-EA26-4E23-E64EAE04D5D8}"/>
              </a:ext>
            </a:extLst>
          </p:cNvPr>
          <p:cNvSpPr/>
          <p:nvPr/>
        </p:nvSpPr>
        <p:spPr>
          <a:xfrm rot="5742414">
            <a:off x="381790" y="2311195"/>
            <a:ext cx="1402914" cy="1817809"/>
          </a:xfrm>
          <a:prstGeom prst="arc">
            <a:avLst>
              <a:gd name="adj1" fmla="val 16200000"/>
              <a:gd name="adj2" fmla="val 20289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1" name="Arc 30">
            <a:extLst>
              <a:ext uri="{FF2B5EF4-FFF2-40B4-BE49-F238E27FC236}">
                <a16:creationId xmlns:a16="http://schemas.microsoft.com/office/drawing/2014/main" id="{5E986640-CB1E-E1CA-9C79-B0DE14A9203E}"/>
              </a:ext>
            </a:extLst>
          </p:cNvPr>
          <p:cNvSpPr/>
          <p:nvPr/>
        </p:nvSpPr>
        <p:spPr>
          <a:xfrm rot="14834745">
            <a:off x="2613774" y="4201372"/>
            <a:ext cx="1434967" cy="1634958"/>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2" name="Arc 31">
            <a:extLst>
              <a:ext uri="{FF2B5EF4-FFF2-40B4-BE49-F238E27FC236}">
                <a16:creationId xmlns:a16="http://schemas.microsoft.com/office/drawing/2014/main" id="{F77911A9-5F5D-442B-DFEF-FAEFE05335D1}"/>
              </a:ext>
            </a:extLst>
          </p:cNvPr>
          <p:cNvSpPr/>
          <p:nvPr/>
        </p:nvSpPr>
        <p:spPr>
          <a:xfrm rot="16955749">
            <a:off x="2102305" y="4829823"/>
            <a:ext cx="1434967" cy="1634958"/>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3" name="Arc 32">
            <a:extLst>
              <a:ext uri="{FF2B5EF4-FFF2-40B4-BE49-F238E27FC236}">
                <a16:creationId xmlns:a16="http://schemas.microsoft.com/office/drawing/2014/main" id="{4FCD2FD8-EAC3-B7FA-764F-EE686EAE6D7D}"/>
              </a:ext>
            </a:extLst>
          </p:cNvPr>
          <p:cNvSpPr/>
          <p:nvPr/>
        </p:nvSpPr>
        <p:spPr>
          <a:xfrm rot="13009012">
            <a:off x="2841566" y="3539748"/>
            <a:ext cx="1144528" cy="1564214"/>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4" name="Arc 33">
            <a:extLst>
              <a:ext uri="{FF2B5EF4-FFF2-40B4-BE49-F238E27FC236}">
                <a16:creationId xmlns:a16="http://schemas.microsoft.com/office/drawing/2014/main" id="{503F71D0-BCED-CAA2-7BE8-A5F0BEB8DE85}"/>
              </a:ext>
            </a:extLst>
          </p:cNvPr>
          <p:cNvSpPr/>
          <p:nvPr/>
        </p:nvSpPr>
        <p:spPr>
          <a:xfrm rot="18888216">
            <a:off x="1280663" y="5094385"/>
            <a:ext cx="1507384" cy="1533843"/>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83B55CF8-6174-B0B7-B237-C5EE921D6F23}"/>
              </a:ext>
            </a:extLst>
          </p:cNvPr>
          <p:cNvSpPr/>
          <p:nvPr/>
        </p:nvSpPr>
        <p:spPr>
          <a:xfrm rot="20847649">
            <a:off x="519573" y="4944091"/>
            <a:ext cx="1477673" cy="1418434"/>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69" name="Group 68">
            <a:extLst>
              <a:ext uri="{FF2B5EF4-FFF2-40B4-BE49-F238E27FC236}">
                <a16:creationId xmlns:a16="http://schemas.microsoft.com/office/drawing/2014/main" id="{B21E5D2F-F9F9-44CF-D7FC-3607A4F058FB}"/>
              </a:ext>
            </a:extLst>
          </p:cNvPr>
          <p:cNvGrpSpPr/>
          <p:nvPr/>
        </p:nvGrpSpPr>
        <p:grpSpPr>
          <a:xfrm>
            <a:off x="5353517" y="3299721"/>
            <a:ext cx="2587888" cy="1878235"/>
            <a:chOff x="5353517" y="3299721"/>
            <a:chExt cx="2587888" cy="1878235"/>
          </a:xfrm>
        </p:grpSpPr>
        <p:sp>
          <p:nvSpPr>
            <p:cNvPr id="50" name="Arc 49">
              <a:extLst>
                <a:ext uri="{FF2B5EF4-FFF2-40B4-BE49-F238E27FC236}">
                  <a16:creationId xmlns:a16="http://schemas.microsoft.com/office/drawing/2014/main" id="{D8ABE35E-58DF-3A7B-58BC-6B61A0077057}"/>
                </a:ext>
              </a:extLst>
            </p:cNvPr>
            <p:cNvSpPr/>
            <p:nvPr/>
          </p:nvSpPr>
          <p:spPr>
            <a:xfrm rot="21025976">
              <a:off x="5353517" y="3810254"/>
              <a:ext cx="1222248" cy="186589"/>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1" name="Arc 50">
              <a:extLst>
                <a:ext uri="{FF2B5EF4-FFF2-40B4-BE49-F238E27FC236}">
                  <a16:creationId xmlns:a16="http://schemas.microsoft.com/office/drawing/2014/main" id="{969632B8-BB9F-806F-F174-92530FC76370}"/>
                </a:ext>
              </a:extLst>
            </p:cNvPr>
            <p:cNvSpPr/>
            <p:nvPr/>
          </p:nvSpPr>
          <p:spPr>
            <a:xfrm rot="21025976">
              <a:off x="5550109" y="3547469"/>
              <a:ext cx="1036282" cy="604268"/>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4" name="Arc 53">
              <a:extLst>
                <a:ext uri="{FF2B5EF4-FFF2-40B4-BE49-F238E27FC236}">
                  <a16:creationId xmlns:a16="http://schemas.microsoft.com/office/drawing/2014/main" id="{BFF87247-7DA4-6B26-2CE6-DE2CCDCB4F88}"/>
                </a:ext>
              </a:extLst>
            </p:cNvPr>
            <p:cNvSpPr/>
            <p:nvPr/>
          </p:nvSpPr>
          <p:spPr>
            <a:xfrm rot="5400000">
              <a:off x="5398222" y="3735365"/>
              <a:ext cx="1199240" cy="836446"/>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5" name="Arc 54">
              <a:extLst>
                <a:ext uri="{FF2B5EF4-FFF2-40B4-BE49-F238E27FC236}">
                  <a16:creationId xmlns:a16="http://schemas.microsoft.com/office/drawing/2014/main" id="{5EA3769D-32EE-F7B8-F9D2-8A7DA192AEC8}"/>
                </a:ext>
              </a:extLst>
            </p:cNvPr>
            <p:cNvSpPr/>
            <p:nvPr/>
          </p:nvSpPr>
          <p:spPr>
            <a:xfrm rot="4054064">
              <a:off x="5416773" y="3956186"/>
              <a:ext cx="1199240" cy="836446"/>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6" name="Arc 55">
              <a:extLst>
                <a:ext uri="{FF2B5EF4-FFF2-40B4-BE49-F238E27FC236}">
                  <a16:creationId xmlns:a16="http://schemas.microsoft.com/office/drawing/2014/main" id="{45B611CF-6E86-079B-CEF1-8AF86B99F505}"/>
                </a:ext>
              </a:extLst>
            </p:cNvPr>
            <p:cNvSpPr/>
            <p:nvPr/>
          </p:nvSpPr>
          <p:spPr>
            <a:xfrm rot="2797283">
              <a:off x="5400297" y="4041501"/>
              <a:ext cx="1316048" cy="956861"/>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9" name="Arc 58">
              <a:extLst>
                <a:ext uri="{FF2B5EF4-FFF2-40B4-BE49-F238E27FC236}">
                  <a16:creationId xmlns:a16="http://schemas.microsoft.com/office/drawing/2014/main" id="{A519E194-451A-32C7-DCBC-951EDD6160EF}"/>
                </a:ext>
              </a:extLst>
            </p:cNvPr>
            <p:cNvSpPr/>
            <p:nvPr/>
          </p:nvSpPr>
          <p:spPr>
            <a:xfrm rot="11212362">
              <a:off x="6818310" y="4247549"/>
              <a:ext cx="1057904" cy="259451"/>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27D0DADF-DCEF-E0A2-ABE3-0C6D0E3A8FEE}"/>
                </a:ext>
              </a:extLst>
            </p:cNvPr>
            <p:cNvSpPr/>
            <p:nvPr/>
          </p:nvSpPr>
          <p:spPr>
            <a:xfrm rot="9764492">
              <a:off x="6803216" y="3994479"/>
              <a:ext cx="1138189" cy="262182"/>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61" name="Arc 60">
              <a:extLst>
                <a:ext uri="{FF2B5EF4-FFF2-40B4-BE49-F238E27FC236}">
                  <a16:creationId xmlns:a16="http://schemas.microsoft.com/office/drawing/2014/main" id="{563D7513-7EAC-B15F-1914-88842359730E}"/>
                </a:ext>
              </a:extLst>
            </p:cNvPr>
            <p:cNvSpPr/>
            <p:nvPr/>
          </p:nvSpPr>
          <p:spPr>
            <a:xfrm rot="8575224">
              <a:off x="6773341" y="3840804"/>
              <a:ext cx="1138189" cy="262182"/>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grpSp>
          <p:nvGrpSpPr>
            <p:cNvPr id="27" name="Group 26">
              <a:extLst>
                <a:ext uri="{FF2B5EF4-FFF2-40B4-BE49-F238E27FC236}">
                  <a16:creationId xmlns:a16="http://schemas.microsoft.com/office/drawing/2014/main" id="{9E1ED51C-1901-03C2-F676-E9BBA938E32C}"/>
                </a:ext>
              </a:extLst>
            </p:cNvPr>
            <p:cNvGrpSpPr/>
            <p:nvPr/>
          </p:nvGrpSpPr>
          <p:grpSpPr>
            <a:xfrm>
              <a:off x="5791200" y="3299721"/>
              <a:ext cx="1870917" cy="1861214"/>
              <a:chOff x="5791200" y="3299721"/>
              <a:chExt cx="1870917" cy="1861214"/>
            </a:xfrm>
          </p:grpSpPr>
          <p:sp>
            <p:nvSpPr>
              <p:cNvPr id="52" name="Arc 51">
                <a:extLst>
                  <a:ext uri="{FF2B5EF4-FFF2-40B4-BE49-F238E27FC236}">
                    <a16:creationId xmlns:a16="http://schemas.microsoft.com/office/drawing/2014/main" id="{B35AC6CE-8D50-AF89-F12C-E46F9070F78D}"/>
                  </a:ext>
                </a:extLst>
              </p:cNvPr>
              <p:cNvSpPr/>
              <p:nvPr/>
            </p:nvSpPr>
            <p:spPr>
              <a:xfrm rot="2306511">
                <a:off x="5815220" y="3355308"/>
                <a:ext cx="856792" cy="375984"/>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3" name="Arc 52">
                <a:extLst>
                  <a:ext uri="{FF2B5EF4-FFF2-40B4-BE49-F238E27FC236}">
                    <a16:creationId xmlns:a16="http://schemas.microsoft.com/office/drawing/2014/main" id="{1CB54D3D-D27E-0B64-81BD-286B10AE4F6E}"/>
                  </a:ext>
                </a:extLst>
              </p:cNvPr>
              <p:cNvSpPr/>
              <p:nvPr/>
            </p:nvSpPr>
            <p:spPr>
              <a:xfrm rot="6645295">
                <a:off x="5686792" y="3831289"/>
                <a:ext cx="913850" cy="548177"/>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7" name="Arc 56">
                <a:extLst>
                  <a:ext uri="{FF2B5EF4-FFF2-40B4-BE49-F238E27FC236}">
                    <a16:creationId xmlns:a16="http://schemas.microsoft.com/office/drawing/2014/main" id="{E0784765-E7C5-B0C7-8993-695266F53757}"/>
                  </a:ext>
                </a:extLst>
              </p:cNvPr>
              <p:cNvSpPr/>
              <p:nvPr/>
            </p:nvSpPr>
            <p:spPr>
              <a:xfrm rot="12989225">
                <a:off x="6775606" y="4425715"/>
                <a:ext cx="886511" cy="276292"/>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58" name="Arc 57">
                <a:extLst>
                  <a:ext uri="{FF2B5EF4-FFF2-40B4-BE49-F238E27FC236}">
                    <a16:creationId xmlns:a16="http://schemas.microsoft.com/office/drawing/2014/main" id="{118A5E9A-035F-2230-FF46-A5D6A601D978}"/>
                  </a:ext>
                </a:extLst>
              </p:cNvPr>
              <p:cNvSpPr/>
              <p:nvPr/>
            </p:nvSpPr>
            <p:spPr>
              <a:xfrm rot="15025072">
                <a:off x="6540612" y="4579534"/>
                <a:ext cx="886511" cy="276292"/>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63" name="Arc 62">
                <a:extLst>
                  <a:ext uri="{FF2B5EF4-FFF2-40B4-BE49-F238E27FC236}">
                    <a16:creationId xmlns:a16="http://schemas.microsoft.com/office/drawing/2014/main" id="{79549875-64A2-46B1-B351-ADD607F35114}"/>
                  </a:ext>
                </a:extLst>
              </p:cNvPr>
              <p:cNvSpPr/>
              <p:nvPr/>
            </p:nvSpPr>
            <p:spPr>
              <a:xfrm rot="19354720">
                <a:off x="6107648" y="4101376"/>
                <a:ext cx="778878" cy="179091"/>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64" name="Arc 63">
                <a:extLst>
                  <a:ext uri="{FF2B5EF4-FFF2-40B4-BE49-F238E27FC236}">
                    <a16:creationId xmlns:a16="http://schemas.microsoft.com/office/drawing/2014/main" id="{90340717-05DC-AD4F-E391-1BB8C76D571C}"/>
                  </a:ext>
                </a:extLst>
              </p:cNvPr>
              <p:cNvSpPr/>
              <p:nvPr/>
            </p:nvSpPr>
            <p:spPr>
              <a:xfrm rot="481457">
                <a:off x="6279166" y="3841343"/>
                <a:ext cx="605932" cy="67358"/>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65" name="Arc 64">
                <a:extLst>
                  <a:ext uri="{FF2B5EF4-FFF2-40B4-BE49-F238E27FC236}">
                    <a16:creationId xmlns:a16="http://schemas.microsoft.com/office/drawing/2014/main" id="{9E883F6F-D8D4-0798-A63F-AC4BA08E5EB3}"/>
                  </a:ext>
                </a:extLst>
              </p:cNvPr>
              <p:cNvSpPr/>
              <p:nvPr/>
            </p:nvSpPr>
            <p:spPr>
              <a:xfrm rot="3849410">
                <a:off x="6481047" y="3841705"/>
                <a:ext cx="573216" cy="261802"/>
              </a:xfrm>
              <a:prstGeom prst="arc">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62" name="Oval 61">
                <a:extLst>
                  <a:ext uri="{FF2B5EF4-FFF2-40B4-BE49-F238E27FC236}">
                    <a16:creationId xmlns:a16="http://schemas.microsoft.com/office/drawing/2014/main" id="{9B4B816D-B5B9-D963-2188-DD6F6316C4FF}"/>
                  </a:ext>
                </a:extLst>
              </p:cNvPr>
              <p:cNvSpPr/>
              <p:nvPr/>
            </p:nvSpPr>
            <p:spPr>
              <a:xfrm>
                <a:off x="6781800" y="38862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4B2ABB7-2C96-B545-F3D1-9C6D758D181A}"/>
                  </a:ext>
                </a:extLst>
              </p:cNvPr>
              <p:cNvSpPr/>
              <p:nvPr/>
            </p:nvSpPr>
            <p:spPr>
              <a:xfrm>
                <a:off x="6553200" y="37338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AD1AD152-038D-F1C3-4D5A-661EE75F3EF6}"/>
                  </a:ext>
                </a:extLst>
              </p:cNvPr>
              <p:cNvSpPr/>
              <p:nvPr/>
            </p:nvSpPr>
            <p:spPr>
              <a:xfrm>
                <a:off x="6324600" y="40386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CD29499E-E2FB-3DEF-D0A5-ACF87CAB46C2}"/>
                  </a:ext>
                </a:extLst>
              </p:cNvPr>
              <p:cNvSpPr/>
              <p:nvPr/>
            </p:nvSpPr>
            <p:spPr>
              <a:xfrm>
                <a:off x="5806495" y="4459223"/>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B334AEB0-715C-9CEB-3CF0-A41E0D46DC9C}"/>
                  </a:ext>
                </a:extLst>
              </p:cNvPr>
              <p:cNvSpPr/>
              <p:nvPr/>
            </p:nvSpPr>
            <p:spPr>
              <a:xfrm>
                <a:off x="5903647" y="4705196"/>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BF29CDA-61A9-F112-B182-D0BCDD6696C2}"/>
                  </a:ext>
                </a:extLst>
              </p:cNvPr>
              <p:cNvSpPr/>
              <p:nvPr/>
            </p:nvSpPr>
            <p:spPr>
              <a:xfrm>
                <a:off x="6110556" y="4836434"/>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A54562D9-8DBF-D3E4-F343-67CF874E4737}"/>
                  </a:ext>
                </a:extLst>
              </p:cNvPr>
              <p:cNvSpPr/>
              <p:nvPr/>
            </p:nvSpPr>
            <p:spPr>
              <a:xfrm>
                <a:off x="6361287" y="4913005"/>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16A9CCD6-26AA-CB03-37FE-4D6C3D6219DF}"/>
                  </a:ext>
                </a:extLst>
              </p:cNvPr>
              <p:cNvSpPr/>
              <p:nvPr/>
            </p:nvSpPr>
            <p:spPr>
              <a:xfrm>
                <a:off x="6837657" y="4723113"/>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A3450158-68E9-BB3E-A55B-ABAA2AC49E98}"/>
                  </a:ext>
                </a:extLst>
              </p:cNvPr>
              <p:cNvSpPr/>
              <p:nvPr/>
            </p:nvSpPr>
            <p:spPr>
              <a:xfrm>
                <a:off x="7126080" y="4621984"/>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BCAAB5F-3C80-F79B-E11A-985DD7E23E42}"/>
                  </a:ext>
                </a:extLst>
              </p:cNvPr>
              <p:cNvSpPr/>
              <p:nvPr/>
            </p:nvSpPr>
            <p:spPr>
              <a:xfrm>
                <a:off x="7322288" y="44196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CDFB244A-16DB-0B22-E98C-D31B2F3ED5C4}"/>
                  </a:ext>
                </a:extLst>
              </p:cNvPr>
              <p:cNvSpPr/>
              <p:nvPr/>
            </p:nvSpPr>
            <p:spPr>
              <a:xfrm>
                <a:off x="7379822" y="4169455"/>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A0BFEB1-C8C2-305C-E4D1-DE3BD61FB908}"/>
                  </a:ext>
                </a:extLst>
              </p:cNvPr>
              <p:cNvSpPr/>
              <p:nvPr/>
            </p:nvSpPr>
            <p:spPr>
              <a:xfrm>
                <a:off x="7372659" y="391931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90D4AC3-2FBF-7F54-5A4F-D1AE9FB0D2EE}"/>
                  </a:ext>
                </a:extLst>
              </p:cNvPr>
              <p:cNvSpPr/>
              <p:nvPr/>
            </p:nvSpPr>
            <p:spPr>
              <a:xfrm>
                <a:off x="6721144" y="4194048"/>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65C416D6-F472-8B84-E2FC-F47FFA3FCAC3}"/>
                  </a:ext>
                </a:extLst>
              </p:cNvPr>
              <p:cNvSpPr/>
              <p:nvPr/>
            </p:nvSpPr>
            <p:spPr>
              <a:xfrm>
                <a:off x="5791200" y="37338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5EB559B9-DFB9-3BC1-C46D-186BB4E4B657}"/>
                  </a:ext>
                </a:extLst>
              </p:cNvPr>
              <p:cNvSpPr/>
              <p:nvPr/>
            </p:nvSpPr>
            <p:spPr>
              <a:xfrm>
                <a:off x="5867400" y="346834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2C6A837F-F974-94ED-B39A-53B3D33BED2C}"/>
                  </a:ext>
                </a:extLst>
              </p:cNvPr>
              <p:cNvSpPr/>
              <p:nvPr/>
            </p:nvSpPr>
            <p:spPr>
              <a:xfrm>
                <a:off x="6242442" y="3299721"/>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grpSp>
      </p:grpSp>
      <p:sp>
        <p:nvSpPr>
          <p:cNvPr id="10" name="Oval 9">
            <a:extLst>
              <a:ext uri="{FF2B5EF4-FFF2-40B4-BE49-F238E27FC236}">
                <a16:creationId xmlns:a16="http://schemas.microsoft.com/office/drawing/2014/main" id="{383475FF-0945-89D8-09D3-5F0EACBFBE3C}"/>
              </a:ext>
            </a:extLst>
          </p:cNvPr>
          <p:cNvSpPr/>
          <p:nvPr/>
        </p:nvSpPr>
        <p:spPr>
          <a:xfrm>
            <a:off x="1905000" y="32004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948CE21-7EC7-E0A1-B0B7-2705C4199816}"/>
              </a:ext>
            </a:extLst>
          </p:cNvPr>
          <p:cNvSpPr/>
          <p:nvPr/>
        </p:nvSpPr>
        <p:spPr>
          <a:xfrm>
            <a:off x="2528316" y="3375921"/>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F2FD16D-03CF-058A-AF87-A7384A3DAC80}"/>
              </a:ext>
            </a:extLst>
          </p:cNvPr>
          <p:cNvSpPr/>
          <p:nvPr/>
        </p:nvSpPr>
        <p:spPr>
          <a:xfrm>
            <a:off x="1254404" y="3401568"/>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6222121-0AD0-9E62-2944-8207BB2F0A5D}"/>
              </a:ext>
            </a:extLst>
          </p:cNvPr>
          <p:cNvSpPr/>
          <p:nvPr/>
        </p:nvSpPr>
        <p:spPr>
          <a:xfrm>
            <a:off x="1330604" y="5324856"/>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26207D3-C326-5053-F177-497EEF17B9AF}"/>
              </a:ext>
            </a:extLst>
          </p:cNvPr>
          <p:cNvSpPr/>
          <p:nvPr/>
        </p:nvSpPr>
        <p:spPr>
          <a:xfrm>
            <a:off x="2528316" y="5309616"/>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A2E0C04-8F5F-55C7-A7D4-D638EAA91195}"/>
              </a:ext>
            </a:extLst>
          </p:cNvPr>
          <p:cNvSpPr/>
          <p:nvPr/>
        </p:nvSpPr>
        <p:spPr>
          <a:xfrm>
            <a:off x="762000" y="4346448"/>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952FEE46-78D3-8FF6-5EC8-B50343C78E4F}"/>
              </a:ext>
            </a:extLst>
          </p:cNvPr>
          <p:cNvSpPr/>
          <p:nvPr/>
        </p:nvSpPr>
        <p:spPr>
          <a:xfrm>
            <a:off x="868680" y="3836169"/>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4D2F1F1-BAB0-FC0E-C90E-758C01B82E13}"/>
              </a:ext>
            </a:extLst>
          </p:cNvPr>
          <p:cNvSpPr/>
          <p:nvPr/>
        </p:nvSpPr>
        <p:spPr>
          <a:xfrm>
            <a:off x="3048000" y="4322064"/>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7CDF98E-A135-650C-1B46-8BD24C59F310}"/>
              </a:ext>
            </a:extLst>
          </p:cNvPr>
          <p:cNvSpPr/>
          <p:nvPr/>
        </p:nvSpPr>
        <p:spPr>
          <a:xfrm>
            <a:off x="1905000" y="5486400"/>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0CD7A95-B5A6-5E81-E667-96A26FE4D899}"/>
              </a:ext>
            </a:extLst>
          </p:cNvPr>
          <p:cNvSpPr/>
          <p:nvPr/>
        </p:nvSpPr>
        <p:spPr>
          <a:xfrm>
            <a:off x="2927604" y="4913005"/>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C21ED72-359B-C462-601E-E21DC6A78F9F}"/>
              </a:ext>
            </a:extLst>
          </p:cNvPr>
          <p:cNvSpPr/>
          <p:nvPr/>
        </p:nvSpPr>
        <p:spPr>
          <a:xfrm>
            <a:off x="2927604" y="3830073"/>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D1D2BD3-7575-1AD5-B52D-2C9725247AE1}"/>
              </a:ext>
            </a:extLst>
          </p:cNvPr>
          <p:cNvSpPr/>
          <p:nvPr/>
        </p:nvSpPr>
        <p:spPr>
          <a:xfrm>
            <a:off x="914400" y="4913005"/>
            <a:ext cx="152400" cy="152400"/>
          </a:xfrm>
          <a:prstGeom prst="ellipse">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66" name="Arc 65">
            <a:extLst>
              <a:ext uri="{FF2B5EF4-FFF2-40B4-BE49-F238E27FC236}">
                <a16:creationId xmlns:a16="http://schemas.microsoft.com/office/drawing/2014/main" id="{FC19A550-1432-DB97-B2A9-EC86A74307F7}"/>
              </a:ext>
            </a:extLst>
          </p:cNvPr>
          <p:cNvSpPr/>
          <p:nvPr/>
        </p:nvSpPr>
        <p:spPr>
          <a:xfrm rot="4345655">
            <a:off x="38786" y="3026172"/>
            <a:ext cx="1281294" cy="1561043"/>
          </a:xfrm>
          <a:prstGeom prst="arc">
            <a:avLst>
              <a:gd name="adj1" fmla="val 16200000"/>
              <a:gd name="adj2" fmla="val 20289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7" name="Arc 66">
            <a:extLst>
              <a:ext uri="{FF2B5EF4-FFF2-40B4-BE49-F238E27FC236}">
                <a16:creationId xmlns:a16="http://schemas.microsoft.com/office/drawing/2014/main" id="{43567C78-2A58-019A-4633-6C88337038F1}"/>
              </a:ext>
            </a:extLst>
          </p:cNvPr>
          <p:cNvSpPr/>
          <p:nvPr/>
        </p:nvSpPr>
        <p:spPr>
          <a:xfrm rot="1411312">
            <a:off x="-298477" y="4349265"/>
            <a:ext cx="1800475" cy="1170263"/>
          </a:xfrm>
          <a:prstGeom prst="arc">
            <a:avLst>
              <a:gd name="adj1" fmla="val 16682018"/>
              <a:gd name="adj2"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8" name="Arc 67">
            <a:extLst>
              <a:ext uri="{FF2B5EF4-FFF2-40B4-BE49-F238E27FC236}">
                <a16:creationId xmlns:a16="http://schemas.microsoft.com/office/drawing/2014/main" id="{F30E30FE-ACB7-9F05-A8C3-A4AFDE9BA125}"/>
              </a:ext>
            </a:extLst>
          </p:cNvPr>
          <p:cNvSpPr/>
          <p:nvPr/>
        </p:nvSpPr>
        <p:spPr>
          <a:xfrm rot="2382028">
            <a:off x="-39582" y="3773614"/>
            <a:ext cx="1281294" cy="1561043"/>
          </a:xfrm>
          <a:prstGeom prst="arc">
            <a:avLst>
              <a:gd name="adj1" fmla="val 16200000"/>
              <a:gd name="adj2" fmla="val 202891"/>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47957484"/>
      </p:ext>
    </p:extLst>
  </p:cSld>
  <p:clrMapOvr>
    <a:masterClrMapping/>
  </p:clrMapOvr>
</p:sld>
</file>

<file path=ppt/theme/theme1.xml><?xml version="1.0" encoding="utf-8"?>
<a:theme xmlns:a="http://schemas.openxmlformats.org/drawingml/2006/main" name="4.3-Template_12.7.2016">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F7EAD5C49D59645ACA21AA4EF5AEA5E" ma:contentTypeVersion="6" ma:contentTypeDescription="Create a new document." ma:contentTypeScope="" ma:versionID="f9d292602d2e95b1151161774b1efa11">
  <xsd:schema xmlns:xsd="http://www.w3.org/2001/XMLSchema" xmlns:xs="http://www.w3.org/2001/XMLSchema" xmlns:p="http://schemas.microsoft.com/office/2006/metadata/properties" xmlns:ns1="http://schemas.microsoft.com/sharepoint/v3" xmlns:ns2="e7ed5530-d1b0-47e5-ac99-7db09a19f312" targetNamespace="http://schemas.microsoft.com/office/2006/metadata/properties" ma:root="true" ma:fieldsID="7f65f724becf197729d43e2203d8bdf5" ns1:_="" ns2:_="">
    <xsd:import namespace="http://schemas.microsoft.com/sharepoint/v3"/>
    <xsd:import namespace="e7ed5530-d1b0-47e5-ac99-7db09a19f312"/>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hidden="true" ma:internalName="_ip_UnifiedCompliancePolicyProperties">
      <xsd:simpleType>
        <xsd:restriction base="dms:Note"/>
      </xsd:simpleType>
    </xsd:element>
    <xsd:element name="_ip_UnifiedCompliancePolicyUIAction" ma:index="1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7ed5530-d1b0-47e5-ac99-7db09a19f31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3B67F2-C8E2-456F-82FB-26AE7BB4FAFA}">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23C5755A-F997-4048-B3CC-817DBDFDF5F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7ed5530-d1b0-47e5-ac99-7db09a19f31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64747EA-63B2-41BA-80F3-36EBBECED9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4.3-Template_12.7.2016</Template>
  <TotalTime>54054</TotalTime>
  <Words>1189</Words>
  <Application>Microsoft Macintosh PowerPoint</Application>
  <PresentationFormat>On-screen Show (4:3)</PresentationFormat>
  <Paragraphs>307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Georgia</vt:lpstr>
      <vt:lpstr>Gill Sans MT</vt:lpstr>
      <vt:lpstr>Gill Sans MT (Títulos)</vt:lpstr>
      <vt:lpstr>Times New Roman</vt:lpstr>
      <vt:lpstr>4.3-Template_12.7.2016</vt:lpstr>
      <vt:lpstr>Graph Analysis Grafos, Teoría y conceptos</vt:lpstr>
      <vt:lpstr>Introducción</vt:lpstr>
      <vt:lpstr>Introducción</vt:lpstr>
      <vt:lpstr>Terminología</vt:lpstr>
      <vt:lpstr>Terminología</vt:lpstr>
      <vt:lpstr>Terminología</vt:lpstr>
      <vt:lpstr>Terminología</vt:lpstr>
      <vt:lpstr>Terminología</vt:lpstr>
      <vt:lpstr>Terminología</vt:lpstr>
      <vt:lpstr>Terminología</vt:lpstr>
      <vt:lpstr>Terminología</vt:lpstr>
      <vt:lpstr>Terminología</vt:lpstr>
      <vt:lpstr>Terminología</vt:lpstr>
      <vt:lpstr>Terminología</vt:lpstr>
      <vt:lpstr>Terminología</vt:lpstr>
      <vt:lpstr>Terminología</vt:lpstr>
      <vt:lpstr>Tipos de algoritmos de grafos</vt:lpstr>
      <vt:lpstr>Atributos</vt:lpstr>
      <vt:lpstr>Bibliografía </vt:lpstr>
    </vt:vector>
  </TitlesOfParts>
  <Company>USAID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PHOTO COVER OPTION TITLE GOES HERE CAN  RUN THREE LINES</dc:title>
  <dc:creator>USAID</dc:creator>
  <cp:lastModifiedBy>Neftali Valdez Martinez</cp:lastModifiedBy>
  <cp:revision>78</cp:revision>
  <dcterms:created xsi:type="dcterms:W3CDTF">2017-03-16T17:46:58Z</dcterms:created>
  <dcterms:modified xsi:type="dcterms:W3CDTF">2025-04-30T23:46:40Z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0x0101005F7EAD5C49D59645ACA21AA4EF5AEA5E</vt:lpwstr>
  </property>
</Properties>
</file>