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5_1CEE6408.xml" ContentType="application/vnd.ms-powerpoint.comments+xml"/>
  <Override PartName="/ppt/comments/modernComment_101_B5E36D17.xml" ContentType="application/vnd.ms-powerpoint.comments+xml"/>
  <Override PartName="/ppt/comments/modernComment_10A_972CEC65.xml" ContentType="application/vnd.ms-powerpoint.comments+xml"/>
  <Override PartName="/ppt/comments/modernComment_102_6B0A1D74.xml" ContentType="application/vnd.ms-powerpoint.comments+xml"/>
  <Override PartName="/ppt/comments/modernComment_107_B0144BBB.xml" ContentType="application/vnd.ms-powerpoint.comments+xml"/>
  <Override PartName="/ppt/comments/modernComment_106_68AA531C.xml" ContentType="application/vnd.ms-powerpoint.comments+xml"/>
  <Override PartName="/ppt/comments/modernComment_108_70C56251.xml" ContentType="application/vnd.ms-powerpoint.comments+xml"/>
  <Override PartName="/ppt/comments/modernComment_109_F9C47B2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61" r:id="rId3"/>
    <p:sldId id="257" r:id="rId4"/>
    <p:sldId id="266" r:id="rId5"/>
    <p:sldId id="258"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9E9E20-0366-AEC4-A627-1B9E8B4634FF}" name="Jon Green" initials="JG" userId="c2047e2c509c726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F9475-49C3-410A-917D-204EA4F4DD74}" v="148" dt="2023-03-29T18:57:33.459"/>
    <p1510:client id="{521B0A82-8725-4CDB-A8D3-9B0F7677203F}" v="9" dt="2023-03-29T18:54:46.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Macaulay" userId="4f09a21b81486605" providerId="LiveId" clId="{077F9475-49C3-410A-917D-204EA4F4DD74}"/>
    <pc:docChg chg="undo custSel addSld delSld modSld sldOrd">
      <pc:chgData name="Matthew Macaulay" userId="4f09a21b81486605" providerId="LiveId" clId="{077F9475-49C3-410A-917D-204EA4F4DD74}" dt="2023-03-29T18:57:33.459" v="1074" actId="20577"/>
      <pc:docMkLst>
        <pc:docMk/>
      </pc:docMkLst>
      <pc:sldChg chg="addSp delSp modSp mod setClrOvrMap delDesignElem">
        <pc:chgData name="Matthew Macaulay" userId="4f09a21b81486605" providerId="LiveId" clId="{077F9475-49C3-410A-917D-204EA4F4DD74}" dt="2023-03-29T18:49:35.242" v="989" actId="6549"/>
        <pc:sldMkLst>
          <pc:docMk/>
          <pc:sldMk cId="2726288746" sldId="256"/>
        </pc:sldMkLst>
        <pc:spChg chg="mod">
          <ac:chgData name="Matthew Macaulay" userId="4f09a21b81486605" providerId="LiveId" clId="{077F9475-49C3-410A-917D-204EA4F4DD74}" dt="2023-03-29T17:25:11.409" v="42" actId="26606"/>
          <ac:spMkLst>
            <pc:docMk/>
            <pc:sldMk cId="2726288746" sldId="256"/>
            <ac:spMk id="2" creationId="{C4A91F95-1A8C-F4A4-549D-F325760418C4}"/>
          </ac:spMkLst>
        </pc:spChg>
        <pc:spChg chg="mod">
          <ac:chgData name="Matthew Macaulay" userId="4f09a21b81486605" providerId="LiveId" clId="{077F9475-49C3-410A-917D-204EA4F4DD74}" dt="2023-03-29T18:49:35.242" v="989" actId="6549"/>
          <ac:spMkLst>
            <pc:docMk/>
            <pc:sldMk cId="2726288746" sldId="256"/>
            <ac:spMk id="3" creationId="{2180EBFC-8422-2CC4-FD89-35FC067B0B4B}"/>
          </ac:spMkLst>
        </pc:spChg>
        <pc:spChg chg="del">
          <ac:chgData name="Matthew Macaulay" userId="4f09a21b81486605" providerId="LiveId" clId="{077F9475-49C3-410A-917D-204EA4F4DD74}" dt="2023-03-29T17:25:11.409" v="42" actId="26606"/>
          <ac:spMkLst>
            <pc:docMk/>
            <pc:sldMk cId="2726288746" sldId="256"/>
            <ac:spMk id="9" creationId="{79C60ED7-11F7-478C-AC8E-0865FABDACBF}"/>
          </ac:spMkLst>
        </pc:spChg>
        <pc:spChg chg="del">
          <ac:chgData name="Matthew Macaulay" userId="4f09a21b81486605" providerId="LiveId" clId="{077F9475-49C3-410A-917D-204EA4F4DD74}" dt="2023-03-29T17:25:11.409" v="42" actId="26606"/>
          <ac:spMkLst>
            <pc:docMk/>
            <pc:sldMk cId="2726288746" sldId="256"/>
            <ac:spMk id="11" creationId="{D472C551-D440-40DF-9260-BDB9AC40960A}"/>
          </ac:spMkLst>
        </pc:spChg>
        <pc:spChg chg="del">
          <ac:chgData name="Matthew Macaulay" userId="4f09a21b81486605" providerId="LiveId" clId="{077F9475-49C3-410A-917D-204EA4F4DD74}" dt="2023-03-29T17:25:11.409" v="42" actId="26606"/>
          <ac:spMkLst>
            <pc:docMk/>
            <pc:sldMk cId="2726288746" sldId="256"/>
            <ac:spMk id="15" creationId="{508BEF50-7B1E-49A4-BC19-5F4F1D755E64}"/>
          </ac:spMkLst>
        </pc:spChg>
        <pc:spChg chg="del">
          <ac:chgData name="Matthew Macaulay" userId="4f09a21b81486605" providerId="LiveId" clId="{077F9475-49C3-410A-917D-204EA4F4DD74}" dt="2023-03-29T17:25:11.409" v="42" actId="26606"/>
          <ac:spMkLst>
            <pc:docMk/>
            <pc:sldMk cId="2726288746" sldId="256"/>
            <ac:spMk id="17" creationId="{3FBAD350-5664-4811-A208-657FB882D350}"/>
          </ac:spMkLst>
        </pc:spChg>
        <pc:spChg chg="del">
          <ac:chgData name="Matthew Macaulay" userId="4f09a21b81486605" providerId="LiveId" clId="{077F9475-49C3-410A-917D-204EA4F4DD74}" dt="2023-03-29T17:25:11.409" v="42" actId="26606"/>
          <ac:spMkLst>
            <pc:docMk/>
            <pc:sldMk cId="2726288746" sldId="256"/>
            <ac:spMk id="19" creationId="{C39ADB8F-D187-49D7-BDCF-C1B6DC727068}"/>
          </ac:spMkLst>
        </pc:spChg>
        <pc:spChg chg="add del">
          <ac:chgData name="Matthew Macaulay" userId="4f09a21b81486605" providerId="LiveId" clId="{077F9475-49C3-410A-917D-204EA4F4DD74}" dt="2023-03-29T17:38:50.609" v="390"/>
          <ac:spMkLst>
            <pc:docMk/>
            <pc:sldMk cId="2726288746" sldId="256"/>
            <ac:spMk id="24" creationId="{0671A8AE-40A1-4631-A6B8-581AFF065482}"/>
          </ac:spMkLst>
        </pc:spChg>
        <pc:spChg chg="add del">
          <ac:chgData name="Matthew Macaulay" userId="4f09a21b81486605" providerId="LiveId" clId="{077F9475-49C3-410A-917D-204EA4F4DD74}" dt="2023-03-29T17:38:50.609" v="390"/>
          <ac:spMkLst>
            <pc:docMk/>
            <pc:sldMk cId="2726288746" sldId="256"/>
            <ac:spMk id="26" creationId="{A44CD100-6267-4E62-AA64-2182A3A6A1C0}"/>
          </ac:spMkLst>
        </pc:spChg>
        <pc:picChg chg="del mod">
          <ac:chgData name="Matthew Macaulay" userId="4f09a21b81486605" providerId="LiveId" clId="{077F9475-49C3-410A-917D-204EA4F4DD74}" dt="2023-03-29T17:25:14.174" v="43" actId="478"/>
          <ac:picMkLst>
            <pc:docMk/>
            <pc:sldMk cId="2726288746" sldId="256"/>
            <ac:picMk id="4" creationId="{86C8E40E-0861-1CDC-33C5-6102253B1906}"/>
          </ac:picMkLst>
        </pc:picChg>
        <pc:cxnChg chg="del">
          <ac:chgData name="Matthew Macaulay" userId="4f09a21b81486605" providerId="LiveId" clId="{077F9475-49C3-410A-917D-204EA4F4DD74}" dt="2023-03-29T17:25:11.409" v="42" actId="26606"/>
          <ac:cxnSpMkLst>
            <pc:docMk/>
            <pc:sldMk cId="2726288746" sldId="256"/>
            <ac:cxnSpMk id="13" creationId="{56020367-4FD5-4596-8E10-C5F095CD8DBF}"/>
          </ac:cxnSpMkLst>
        </pc:cxnChg>
      </pc:sldChg>
      <pc:sldChg chg="addSp modSp mod setBg">
        <pc:chgData name="Matthew Macaulay" userId="4f09a21b81486605" providerId="LiveId" clId="{077F9475-49C3-410A-917D-204EA4F4DD74}" dt="2023-03-29T18:04:09.667" v="409" actId="1076"/>
        <pc:sldMkLst>
          <pc:docMk/>
          <pc:sldMk cId="3051580695" sldId="257"/>
        </pc:sldMkLst>
        <pc:spChg chg="add mod">
          <ac:chgData name="Matthew Macaulay" userId="4f09a21b81486605" providerId="LiveId" clId="{077F9475-49C3-410A-917D-204EA4F4DD74}" dt="2023-03-29T18:04:09.667" v="409" actId="1076"/>
          <ac:spMkLst>
            <pc:docMk/>
            <pc:sldMk cId="3051580695" sldId="257"/>
            <ac:spMk id="2" creationId="{2D6EF0E4-8E7D-A1FB-D365-088DC6F1FCD4}"/>
          </ac:spMkLst>
        </pc:spChg>
        <pc:picChg chg="mod">
          <ac:chgData name="Matthew Macaulay" userId="4f09a21b81486605" providerId="LiveId" clId="{077F9475-49C3-410A-917D-204EA4F4DD74}" dt="2023-03-29T18:04:07.137" v="408" actId="14100"/>
          <ac:picMkLst>
            <pc:docMk/>
            <pc:sldMk cId="3051580695" sldId="257"/>
            <ac:picMk id="11" creationId="{CAAE7A7A-4A18-2391-507F-1CA7DE3814E9}"/>
          </ac:picMkLst>
        </pc:picChg>
      </pc:sldChg>
      <pc:sldChg chg="modSp mod">
        <pc:chgData name="Matthew Macaulay" userId="4f09a21b81486605" providerId="LiveId" clId="{077F9475-49C3-410A-917D-204EA4F4DD74}" dt="2023-03-29T18:16:44.444" v="818" actId="1076"/>
        <pc:sldMkLst>
          <pc:docMk/>
          <pc:sldMk cId="1795825012" sldId="258"/>
        </pc:sldMkLst>
        <pc:spChg chg="mod">
          <ac:chgData name="Matthew Macaulay" userId="4f09a21b81486605" providerId="LiveId" clId="{077F9475-49C3-410A-917D-204EA4F4DD74}" dt="2023-03-29T17:40:52.349" v="401"/>
          <ac:spMkLst>
            <pc:docMk/>
            <pc:sldMk cId="1795825012" sldId="258"/>
            <ac:spMk id="2" creationId="{EDB84159-CB50-4D26-61A1-A79C94C78F6E}"/>
          </ac:spMkLst>
        </pc:spChg>
        <pc:spChg chg="mod">
          <ac:chgData name="Matthew Macaulay" userId="4f09a21b81486605" providerId="LiveId" clId="{077F9475-49C3-410A-917D-204EA4F4DD74}" dt="2023-03-29T18:16:44.444" v="818" actId="1076"/>
          <ac:spMkLst>
            <pc:docMk/>
            <pc:sldMk cId="1795825012" sldId="258"/>
            <ac:spMk id="3" creationId="{3710B99E-6CCB-4528-3FE5-DA13213DE78D}"/>
          </ac:spMkLst>
        </pc:spChg>
      </pc:sldChg>
      <pc:sldChg chg="addSp delSp modSp mod ord setBg">
        <pc:chgData name="Matthew Macaulay" userId="4f09a21b81486605" providerId="LiveId" clId="{077F9475-49C3-410A-917D-204EA4F4DD74}" dt="2023-03-29T18:30:44.079" v="943" actId="20577"/>
        <pc:sldMkLst>
          <pc:docMk/>
          <pc:sldMk cId="485385224" sldId="261"/>
        </pc:sldMkLst>
        <pc:spChg chg="add del mod">
          <ac:chgData name="Matthew Macaulay" userId="4f09a21b81486605" providerId="LiveId" clId="{077F9475-49C3-410A-917D-204EA4F4DD74}" dt="2023-03-29T18:24:30.231" v="918" actId="478"/>
          <ac:spMkLst>
            <pc:docMk/>
            <pc:sldMk cId="485385224" sldId="261"/>
            <ac:spMk id="2" creationId="{58FB673B-84D8-5D40-54A5-03E5606F9139}"/>
          </ac:spMkLst>
        </pc:spChg>
        <pc:spChg chg="del">
          <ac:chgData name="Matthew Macaulay" userId="4f09a21b81486605" providerId="LiveId" clId="{077F9475-49C3-410A-917D-204EA4F4DD74}" dt="2023-03-29T17:24:47.361" v="37" actId="478"/>
          <ac:spMkLst>
            <pc:docMk/>
            <pc:sldMk cId="485385224" sldId="261"/>
            <ac:spMk id="3" creationId="{12394562-C083-39C8-93DE-8867B1A954F8}"/>
          </ac:spMkLst>
        </pc:spChg>
        <pc:spChg chg="add del mod">
          <ac:chgData name="Matthew Macaulay" userId="4f09a21b81486605" providerId="LiveId" clId="{077F9475-49C3-410A-917D-204EA4F4DD74}" dt="2023-03-29T17:41:52.892" v="407" actId="478"/>
          <ac:spMkLst>
            <pc:docMk/>
            <pc:sldMk cId="485385224" sldId="261"/>
            <ac:spMk id="5" creationId="{16EDE827-D8CE-B179-1583-558DF94AA9E2}"/>
          </ac:spMkLst>
        </pc:spChg>
        <pc:spChg chg="add del mod">
          <ac:chgData name="Matthew Macaulay" userId="4f09a21b81486605" providerId="LiveId" clId="{077F9475-49C3-410A-917D-204EA4F4DD74}" dt="2023-03-29T18:24:31.793" v="919" actId="478"/>
          <ac:spMkLst>
            <pc:docMk/>
            <pc:sldMk cId="485385224" sldId="261"/>
            <ac:spMk id="8" creationId="{4AD20E74-6B71-CA5D-07E8-0266C4A989E0}"/>
          </ac:spMkLst>
        </pc:spChg>
        <pc:spChg chg="add del">
          <ac:chgData name="Matthew Macaulay" userId="4f09a21b81486605" providerId="LiveId" clId="{077F9475-49C3-410A-917D-204EA4F4DD74}" dt="2023-03-29T17:40:17.773" v="394" actId="26606"/>
          <ac:spMkLst>
            <pc:docMk/>
            <pc:sldMk cId="485385224" sldId="261"/>
            <ac:spMk id="9" creationId="{DAD47858-7A44-47E5-AC94-E528B41D13BB}"/>
          </ac:spMkLst>
        </pc:spChg>
        <pc:spChg chg="add mod">
          <ac:chgData name="Matthew Macaulay" userId="4f09a21b81486605" providerId="LiveId" clId="{077F9475-49C3-410A-917D-204EA4F4DD74}" dt="2023-03-29T18:30:44.079" v="943" actId="20577"/>
          <ac:spMkLst>
            <pc:docMk/>
            <pc:sldMk cId="485385224" sldId="261"/>
            <ac:spMk id="15" creationId="{B1FC9C8E-C20D-69A6-58C4-A83FC229BEC6}"/>
          </ac:spMkLst>
        </pc:spChg>
        <pc:grpChg chg="add del">
          <ac:chgData name="Matthew Macaulay" userId="4f09a21b81486605" providerId="LiveId" clId="{077F9475-49C3-410A-917D-204EA4F4DD74}" dt="2023-03-29T17:40:17.773" v="394" actId="26606"/>
          <ac:grpSpMkLst>
            <pc:docMk/>
            <pc:sldMk cId="485385224" sldId="261"/>
            <ac:grpSpMk id="11" creationId="{F2D81B91-66E8-40A0-9D19-CE9825065599}"/>
          </ac:grpSpMkLst>
        </pc:grpChg>
        <pc:picChg chg="add del">
          <ac:chgData name="Matthew Macaulay" userId="4f09a21b81486605" providerId="LiveId" clId="{077F9475-49C3-410A-917D-204EA4F4DD74}" dt="2023-03-29T17:40:17.773" v="394" actId="26606"/>
          <ac:picMkLst>
            <pc:docMk/>
            <pc:sldMk cId="485385224" sldId="261"/>
            <ac:picMk id="6" creationId="{04658406-BF2C-A106-99E4-E4C2AF6D98BF}"/>
          </ac:picMkLst>
        </pc:picChg>
      </pc:sldChg>
      <pc:sldChg chg="addSp delSp modSp mod">
        <pc:chgData name="Matthew Macaulay" userId="4f09a21b81486605" providerId="LiveId" clId="{077F9475-49C3-410A-917D-204EA4F4DD74}" dt="2023-03-29T18:23:17.467" v="914" actId="20577"/>
        <pc:sldMkLst>
          <pc:docMk/>
          <pc:sldMk cId="1755992860" sldId="262"/>
        </pc:sldMkLst>
        <pc:spChg chg="mod">
          <ac:chgData name="Matthew Macaulay" userId="4f09a21b81486605" providerId="LiveId" clId="{077F9475-49C3-410A-917D-204EA4F4DD74}" dt="2023-03-29T18:16:50.036" v="819" actId="113"/>
          <ac:spMkLst>
            <pc:docMk/>
            <pc:sldMk cId="1755992860" sldId="262"/>
            <ac:spMk id="2" creationId="{EDB84159-CB50-4D26-61A1-A79C94C78F6E}"/>
          </ac:spMkLst>
        </pc:spChg>
        <pc:spChg chg="del">
          <ac:chgData name="Matthew Macaulay" userId="4f09a21b81486605" providerId="LiveId" clId="{077F9475-49C3-410A-917D-204EA4F4DD74}" dt="2023-03-29T17:24:56.844" v="38" actId="478"/>
          <ac:spMkLst>
            <pc:docMk/>
            <pc:sldMk cId="1755992860" sldId="262"/>
            <ac:spMk id="3" creationId="{3710B99E-6CCB-4528-3FE5-DA13213DE78D}"/>
          </ac:spMkLst>
        </pc:spChg>
        <pc:spChg chg="add del mod">
          <ac:chgData name="Matthew Macaulay" userId="4f09a21b81486605" providerId="LiveId" clId="{077F9475-49C3-410A-917D-204EA4F4DD74}" dt="2023-03-29T18:06:38.431" v="411" actId="478"/>
          <ac:spMkLst>
            <pc:docMk/>
            <pc:sldMk cId="1755992860" sldId="262"/>
            <ac:spMk id="5" creationId="{400A2D68-FD53-9D1D-B661-02BBAFE2F006}"/>
          </ac:spMkLst>
        </pc:spChg>
        <pc:spChg chg="add del mod">
          <ac:chgData name="Matthew Macaulay" userId="4f09a21b81486605" providerId="LiveId" clId="{077F9475-49C3-410A-917D-204EA4F4DD74}" dt="2023-03-29T18:15:12.169" v="809" actId="478"/>
          <ac:spMkLst>
            <pc:docMk/>
            <pc:sldMk cId="1755992860" sldId="262"/>
            <ac:spMk id="7" creationId="{4450419F-CA99-2186-C887-2E196B513261}"/>
          </ac:spMkLst>
        </pc:spChg>
        <pc:spChg chg="add mod">
          <ac:chgData name="Matthew Macaulay" userId="4f09a21b81486605" providerId="LiveId" clId="{077F9475-49C3-410A-917D-204EA4F4DD74}" dt="2023-03-29T18:23:17.467" v="914" actId="20577"/>
          <ac:spMkLst>
            <pc:docMk/>
            <pc:sldMk cId="1755992860" sldId="262"/>
            <ac:spMk id="8" creationId="{C68A471A-27F7-2774-5FC9-472C75877F19}"/>
          </ac:spMkLst>
        </pc:spChg>
      </pc:sldChg>
      <pc:sldChg chg="addSp delSp modSp mod">
        <pc:chgData name="Matthew Macaulay" userId="4f09a21b81486605" providerId="LiveId" clId="{077F9475-49C3-410A-917D-204EA4F4DD74}" dt="2023-03-29T18:57:33.459" v="1074" actId="20577"/>
        <pc:sldMkLst>
          <pc:docMk/>
          <pc:sldMk cId="2954120123" sldId="263"/>
        </pc:sldMkLst>
        <pc:spChg chg="mod">
          <ac:chgData name="Matthew Macaulay" userId="4f09a21b81486605" providerId="LiveId" clId="{077F9475-49C3-410A-917D-204EA4F4DD74}" dt="2023-03-29T17:40:52.349" v="401"/>
          <ac:spMkLst>
            <pc:docMk/>
            <pc:sldMk cId="2954120123" sldId="263"/>
            <ac:spMk id="2" creationId="{EDB84159-CB50-4D26-61A1-A79C94C78F6E}"/>
          </ac:spMkLst>
        </pc:spChg>
        <pc:spChg chg="del">
          <ac:chgData name="Matthew Macaulay" userId="4f09a21b81486605" providerId="LiveId" clId="{077F9475-49C3-410A-917D-204EA4F4DD74}" dt="2023-03-29T17:25:00.243" v="39" actId="478"/>
          <ac:spMkLst>
            <pc:docMk/>
            <pc:sldMk cId="2954120123" sldId="263"/>
            <ac:spMk id="3" creationId="{3710B99E-6CCB-4528-3FE5-DA13213DE78D}"/>
          </ac:spMkLst>
        </pc:spChg>
        <pc:spChg chg="add del mod">
          <ac:chgData name="Matthew Macaulay" userId="4f09a21b81486605" providerId="LiveId" clId="{077F9475-49C3-410A-917D-204EA4F4DD74}" dt="2023-03-29T17:25:03.555" v="40" actId="478"/>
          <ac:spMkLst>
            <pc:docMk/>
            <pc:sldMk cId="2954120123" sldId="263"/>
            <ac:spMk id="5" creationId="{D9ED0FF9-8ACD-0431-5885-9CD090390892}"/>
          </ac:spMkLst>
        </pc:spChg>
        <pc:spChg chg="add mod">
          <ac:chgData name="Matthew Macaulay" userId="4f09a21b81486605" providerId="LiveId" clId="{077F9475-49C3-410A-917D-204EA4F4DD74}" dt="2023-03-29T18:56:22.827" v="1005"/>
          <ac:spMkLst>
            <pc:docMk/>
            <pc:sldMk cId="2954120123" sldId="263"/>
            <ac:spMk id="6" creationId="{E2F5A3E9-69E2-B7AE-F5B8-9B45EFA7C521}"/>
          </ac:spMkLst>
        </pc:spChg>
        <pc:spChg chg="add mod">
          <ac:chgData name="Matthew Macaulay" userId="4f09a21b81486605" providerId="LiveId" clId="{077F9475-49C3-410A-917D-204EA4F4DD74}" dt="2023-03-29T18:57:33.459" v="1074" actId="20577"/>
          <ac:spMkLst>
            <pc:docMk/>
            <pc:sldMk cId="2954120123" sldId="263"/>
            <ac:spMk id="8" creationId="{18725823-D99C-A96A-CBB2-F4DDF65D4DD1}"/>
          </ac:spMkLst>
        </pc:spChg>
        <pc:spChg chg="add mod">
          <ac:chgData name="Matthew Macaulay" userId="4f09a21b81486605" providerId="LiveId" clId="{077F9475-49C3-410A-917D-204EA4F4DD74}" dt="2023-03-29T18:57:16.614" v="1055" actId="1076"/>
          <ac:spMkLst>
            <pc:docMk/>
            <pc:sldMk cId="2954120123" sldId="263"/>
            <ac:spMk id="9" creationId="{9B1C4810-49CE-2100-5083-623206E65E68}"/>
          </ac:spMkLst>
        </pc:spChg>
        <pc:spChg chg="add mod">
          <ac:chgData name="Matthew Macaulay" userId="4f09a21b81486605" providerId="LiveId" clId="{077F9475-49C3-410A-917D-204EA4F4DD74}" dt="2023-03-29T18:57:13.923" v="1054" actId="14100"/>
          <ac:spMkLst>
            <pc:docMk/>
            <pc:sldMk cId="2954120123" sldId="263"/>
            <ac:spMk id="10" creationId="{4630CF22-3293-3FD7-E9F8-374BC2F225A9}"/>
          </ac:spMkLst>
        </pc:spChg>
      </pc:sldChg>
      <pc:sldChg chg="modSp mod">
        <pc:chgData name="Matthew Macaulay" userId="4f09a21b81486605" providerId="LiveId" clId="{077F9475-49C3-410A-917D-204EA4F4DD74}" dt="2023-03-29T18:08:39.855" v="499" actId="207"/>
        <pc:sldMkLst>
          <pc:docMk/>
          <pc:sldMk cId="1891983953" sldId="264"/>
        </pc:sldMkLst>
        <pc:spChg chg="mod">
          <ac:chgData name="Matthew Macaulay" userId="4f09a21b81486605" providerId="LiveId" clId="{077F9475-49C3-410A-917D-204EA4F4DD74}" dt="2023-03-29T17:40:52.349" v="401"/>
          <ac:spMkLst>
            <pc:docMk/>
            <pc:sldMk cId="1891983953" sldId="264"/>
            <ac:spMk id="2" creationId="{EDB84159-CB50-4D26-61A1-A79C94C78F6E}"/>
          </ac:spMkLst>
        </pc:spChg>
        <pc:spChg chg="mod">
          <ac:chgData name="Matthew Macaulay" userId="4f09a21b81486605" providerId="LiveId" clId="{077F9475-49C3-410A-917D-204EA4F4DD74}" dt="2023-03-29T18:08:39.855" v="499" actId="207"/>
          <ac:spMkLst>
            <pc:docMk/>
            <pc:sldMk cId="1891983953" sldId="264"/>
            <ac:spMk id="5" creationId="{03D87A0F-BCD1-9B34-DC5A-7076212E746B}"/>
          </ac:spMkLst>
        </pc:spChg>
      </pc:sldChg>
      <pc:sldChg chg="modSp mod">
        <pc:chgData name="Matthew Macaulay" userId="4f09a21b81486605" providerId="LiveId" clId="{077F9475-49C3-410A-917D-204EA4F4DD74}" dt="2023-03-29T17:37:57.613" v="388" actId="1076"/>
        <pc:sldMkLst>
          <pc:docMk/>
          <pc:sldMk cId="4190403365" sldId="265"/>
        </pc:sldMkLst>
        <pc:spChg chg="mod">
          <ac:chgData name="Matthew Macaulay" userId="4f09a21b81486605" providerId="LiveId" clId="{077F9475-49C3-410A-917D-204EA4F4DD74}" dt="2023-03-29T17:37:57.613" v="388" actId="1076"/>
          <ac:spMkLst>
            <pc:docMk/>
            <pc:sldMk cId="4190403365" sldId="265"/>
            <ac:spMk id="2" creationId="{28130757-3B71-EC0C-6843-EE85E4AA692E}"/>
          </ac:spMkLst>
        </pc:spChg>
        <pc:spChg chg="mod">
          <ac:chgData name="Matthew Macaulay" userId="4f09a21b81486605" providerId="LiveId" clId="{077F9475-49C3-410A-917D-204EA4F4DD74}" dt="2023-03-29T17:37:53.731" v="387" actId="14100"/>
          <ac:spMkLst>
            <pc:docMk/>
            <pc:sldMk cId="4190403365" sldId="265"/>
            <ac:spMk id="3" creationId="{0B47ADD3-4818-D980-D061-73ACD10BD9F5}"/>
          </ac:spMkLst>
        </pc:spChg>
      </pc:sldChg>
      <pc:sldChg chg="addSp delSp modSp add del mod">
        <pc:chgData name="Matthew Macaulay" userId="4f09a21b81486605" providerId="LiveId" clId="{077F9475-49C3-410A-917D-204EA4F4DD74}" dt="2023-03-29T17:24:36.032" v="29" actId="47"/>
        <pc:sldMkLst>
          <pc:docMk/>
          <pc:sldMk cId="528298418" sldId="266"/>
        </pc:sldMkLst>
        <pc:picChg chg="add del mod">
          <ac:chgData name="Matthew Macaulay" userId="4f09a21b81486605" providerId="LiveId" clId="{077F9475-49C3-410A-917D-204EA4F4DD74}" dt="2023-03-29T17:24:34.889" v="28" actId="478"/>
          <ac:picMkLst>
            <pc:docMk/>
            <pc:sldMk cId="528298418" sldId="266"/>
            <ac:picMk id="3" creationId="{A3380C32-945E-7773-6284-10AF87DC6408}"/>
          </ac:picMkLst>
        </pc:picChg>
        <pc:picChg chg="add del mod">
          <ac:chgData name="Matthew Macaulay" userId="4f09a21b81486605" providerId="LiveId" clId="{077F9475-49C3-410A-917D-204EA4F4DD74}" dt="2023-03-29T17:24:33.862" v="26" actId="478"/>
          <ac:picMkLst>
            <pc:docMk/>
            <pc:sldMk cId="528298418" sldId="266"/>
            <ac:picMk id="5" creationId="{592183E5-B3B9-C454-AD85-67F9028551D0}"/>
          </ac:picMkLst>
        </pc:picChg>
        <pc:picChg chg="add del mod">
          <ac:chgData name="Matthew Macaulay" userId="4f09a21b81486605" providerId="LiveId" clId="{077F9475-49C3-410A-917D-204EA4F4DD74}" dt="2023-03-29T17:24:34.390" v="27" actId="478"/>
          <ac:picMkLst>
            <pc:docMk/>
            <pc:sldMk cId="528298418" sldId="266"/>
            <ac:picMk id="7" creationId="{F5EAFA72-16D6-9E98-175F-891A7F13E47E}"/>
          </ac:picMkLst>
        </pc:picChg>
        <pc:picChg chg="del">
          <ac:chgData name="Matthew Macaulay" userId="4f09a21b81486605" providerId="LiveId" clId="{077F9475-49C3-410A-917D-204EA4F4DD74}" dt="2023-03-29T17:23:45.638" v="1" actId="478"/>
          <ac:picMkLst>
            <pc:docMk/>
            <pc:sldMk cId="528298418" sldId="266"/>
            <ac:picMk id="11" creationId="{CAAE7A7A-4A18-2391-507F-1CA7DE3814E9}"/>
          </ac:picMkLst>
        </pc:picChg>
      </pc:sldChg>
      <pc:sldChg chg="add">
        <pc:chgData name="Matthew Macaulay" userId="4f09a21b81486605" providerId="LiveId" clId="{077F9475-49C3-410A-917D-204EA4F4DD74}" dt="2023-03-29T18:24:25.901" v="915" actId="2890"/>
        <pc:sldMkLst>
          <pc:docMk/>
          <pc:sldMk cId="2536303717" sldId="266"/>
        </pc:sldMkLst>
      </pc:sldChg>
    </pc:docChg>
  </pc:docChgLst>
  <pc:docChgLst>
    <pc:chgData name="Jon Green" userId="c2047e2c509c726d" providerId="Windows Live" clId="Web-{521B0A82-8725-4CDB-A8D3-9B0F7677203F}"/>
    <pc:docChg chg="mod">
      <pc:chgData name="Jon Green" userId="c2047e2c509c726d" providerId="Windows Live" clId="Web-{521B0A82-8725-4CDB-A8D3-9B0F7677203F}" dt="2023-03-29T18:54:46.285" v="8"/>
      <pc:docMkLst>
        <pc:docMk/>
      </pc:docMkLst>
      <pc:sldChg chg="addCm">
        <pc:chgData name="Jon Green" userId="c2047e2c509c726d" providerId="Windows Live" clId="Web-{521B0A82-8725-4CDB-A8D3-9B0F7677203F}" dt="2023-03-29T18:53:13.642" v="3"/>
        <pc:sldMkLst>
          <pc:docMk/>
          <pc:sldMk cId="3051580695" sldId="257"/>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3:13.642" v="3"/>
              <pc2:cmMkLst xmlns:pc2="http://schemas.microsoft.com/office/powerpoint/2019/9/main/command">
                <pc:docMk/>
                <pc:sldMk cId="3051580695" sldId="257"/>
                <pc2:cmMk id="{3696BAED-DF4E-4060-A465-4FB15577651F}"/>
              </pc2:cmMkLst>
            </pc226:cmChg>
          </p:ext>
        </pc:extLst>
      </pc:sldChg>
      <pc:sldChg chg="addCm">
        <pc:chgData name="Jon Green" userId="c2047e2c509c726d" providerId="Windows Live" clId="Web-{521B0A82-8725-4CDB-A8D3-9B0F7677203F}" dt="2023-03-29T18:53:41.017" v="4"/>
        <pc:sldMkLst>
          <pc:docMk/>
          <pc:sldMk cId="1795825012" sldId="258"/>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3:41.017" v="4"/>
              <pc2:cmMkLst xmlns:pc2="http://schemas.microsoft.com/office/powerpoint/2019/9/main/command">
                <pc:docMk/>
                <pc:sldMk cId="1795825012" sldId="258"/>
                <pc2:cmMk id="{62CA7EB7-A83B-48DC-998D-74D8A5BF5916}"/>
              </pc2:cmMkLst>
            </pc226:cmChg>
          </p:ext>
        </pc:extLst>
      </pc:sldChg>
      <pc:sldChg chg="addCm">
        <pc:chgData name="Jon Green" userId="c2047e2c509c726d" providerId="Windows Live" clId="Web-{521B0A82-8725-4CDB-A8D3-9B0F7677203F}" dt="2023-03-29T18:53:06.298" v="2"/>
        <pc:sldMkLst>
          <pc:docMk/>
          <pc:sldMk cId="485385224" sldId="261"/>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3:06.298" v="2"/>
              <pc2:cmMkLst xmlns:pc2="http://schemas.microsoft.com/office/powerpoint/2019/9/main/command">
                <pc:docMk/>
                <pc:sldMk cId="485385224" sldId="261"/>
                <pc2:cmMk id="{99B47890-9235-42E5-86E7-F0E053791F5C}"/>
              </pc2:cmMkLst>
            </pc226:cmChg>
          </p:ext>
        </pc:extLst>
      </pc:sldChg>
      <pc:sldChg chg="addCm">
        <pc:chgData name="Jon Green" userId="c2047e2c509c726d" providerId="Windows Live" clId="Web-{521B0A82-8725-4CDB-A8D3-9B0F7677203F}" dt="2023-03-29T18:54:10.940" v="6"/>
        <pc:sldMkLst>
          <pc:docMk/>
          <pc:sldMk cId="1755992860" sldId="262"/>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4:10.940" v="6"/>
              <pc2:cmMkLst xmlns:pc2="http://schemas.microsoft.com/office/powerpoint/2019/9/main/command">
                <pc:docMk/>
                <pc:sldMk cId="1755992860" sldId="262"/>
                <pc2:cmMk id="{FE997346-2840-4F01-8B70-BF4AD689D845}"/>
              </pc2:cmMkLst>
            </pc226:cmChg>
          </p:ext>
        </pc:extLst>
      </pc:sldChg>
      <pc:sldChg chg="addCm">
        <pc:chgData name="Jon Green" userId="c2047e2c509c726d" providerId="Windows Live" clId="Web-{521B0A82-8725-4CDB-A8D3-9B0F7677203F}" dt="2023-03-29T18:53:58.049" v="5"/>
        <pc:sldMkLst>
          <pc:docMk/>
          <pc:sldMk cId="2954120123" sldId="263"/>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3:58.049" v="5"/>
              <pc2:cmMkLst xmlns:pc2="http://schemas.microsoft.com/office/powerpoint/2019/9/main/command">
                <pc:docMk/>
                <pc:sldMk cId="2954120123" sldId="263"/>
                <pc2:cmMk id="{22297AAC-D875-4E1E-82C7-CFD2F47AA4B0}"/>
              </pc2:cmMkLst>
            </pc226:cmChg>
          </p:ext>
        </pc:extLst>
      </pc:sldChg>
      <pc:sldChg chg="addCm">
        <pc:chgData name="Jon Green" userId="c2047e2c509c726d" providerId="Windows Live" clId="Web-{521B0A82-8725-4CDB-A8D3-9B0F7677203F}" dt="2023-03-29T18:54:17.237" v="7"/>
        <pc:sldMkLst>
          <pc:docMk/>
          <pc:sldMk cId="1891983953" sldId="264"/>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4:17.237" v="7"/>
              <pc2:cmMkLst xmlns:pc2="http://schemas.microsoft.com/office/powerpoint/2019/9/main/command">
                <pc:docMk/>
                <pc:sldMk cId="1891983953" sldId="264"/>
                <pc2:cmMk id="{098A5A24-FDB6-427C-8CD6-5BACE6A5516A}"/>
              </pc2:cmMkLst>
            </pc226:cmChg>
          </p:ext>
        </pc:extLst>
      </pc:sldChg>
      <pc:sldChg chg="addCm">
        <pc:chgData name="Jon Green" userId="c2047e2c509c726d" providerId="Windows Live" clId="Web-{521B0A82-8725-4CDB-A8D3-9B0F7677203F}" dt="2023-03-29T18:54:46.285" v="8"/>
        <pc:sldMkLst>
          <pc:docMk/>
          <pc:sldMk cId="4190403365" sldId="265"/>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4:46.285" v="8"/>
              <pc2:cmMkLst xmlns:pc2="http://schemas.microsoft.com/office/powerpoint/2019/9/main/command">
                <pc:docMk/>
                <pc:sldMk cId="4190403365" sldId="265"/>
                <pc2:cmMk id="{54F3303D-0A13-41D0-A90D-013C92A51671}"/>
              </pc2:cmMkLst>
            </pc226:cmChg>
          </p:ext>
        </pc:extLst>
      </pc:sldChg>
      <pc:sldChg chg="addCm">
        <pc:chgData name="Jon Green" userId="c2047e2c509c726d" providerId="Windows Live" clId="Web-{521B0A82-8725-4CDB-A8D3-9B0F7677203F}" dt="2023-03-29T18:52:58.110" v="1"/>
        <pc:sldMkLst>
          <pc:docMk/>
          <pc:sldMk cId="2536303717" sldId="266"/>
        </pc:sldMkLst>
        <pc:extLst>
          <p:ext xmlns:p="http://schemas.openxmlformats.org/presentationml/2006/main" uri="{D6D511B9-2390-475A-947B-AFAB55BFBCF1}">
            <pc226:cmChg xmlns:pc226="http://schemas.microsoft.com/office/powerpoint/2022/06/main/command" chg="add">
              <pc226:chgData name="Jon Green" userId="c2047e2c509c726d" providerId="Windows Live" clId="Web-{521B0A82-8725-4CDB-A8D3-9B0F7677203F}" dt="2023-03-29T18:52:58.110" v="1"/>
              <pc2:cmMkLst xmlns:pc2="http://schemas.microsoft.com/office/powerpoint/2019/9/main/command">
                <pc:docMk/>
                <pc:sldMk cId="2536303717" sldId="266"/>
                <pc2:cmMk id="{B0532FC8-C2F4-4543-A119-188BE1677F8B}"/>
              </pc2:cmMkLst>
            </pc226:cmChg>
          </p:ext>
        </pc:extLst>
      </pc:sldChg>
    </pc:docChg>
  </pc:docChgLst>
</pc:chgInfo>
</file>

<file path=ppt/comments/modernComment_101_B5E36D17.xml><?xml version="1.0" encoding="utf-8"?>
<p188:cmLst xmlns:a="http://schemas.openxmlformats.org/drawingml/2006/main" xmlns:r="http://schemas.openxmlformats.org/officeDocument/2006/relationships" xmlns:p188="http://schemas.microsoft.com/office/powerpoint/2018/8/main">
  <p188:cm id="{3696BAED-DF4E-4060-A465-4FB15577651F}" authorId="{F49E9E20-0366-AEC4-A627-1B9E8B4634FF}" created="2023-03-29T18:53:13.642">
    <pc:sldMkLst xmlns:pc="http://schemas.microsoft.com/office/powerpoint/2013/main/command">
      <pc:docMk/>
      <pc:sldMk cId="3051580695" sldId="257"/>
    </pc:sldMkLst>
    <p188:txBody>
      <a:bodyPr/>
      <a:lstStyle/>
      <a:p>
        <a:r>
          <a:rPr lang="en-GB"/>
          <a:t>Jon</a:t>
        </a:r>
      </a:p>
    </p188:txBody>
  </p188:cm>
</p188:cmLst>
</file>

<file path=ppt/comments/modernComment_102_6B0A1D74.xml><?xml version="1.0" encoding="utf-8"?>
<p188:cmLst xmlns:a="http://schemas.openxmlformats.org/drawingml/2006/main" xmlns:r="http://schemas.openxmlformats.org/officeDocument/2006/relationships" xmlns:p188="http://schemas.microsoft.com/office/powerpoint/2018/8/main">
  <p188:cm id="{62CA7EB7-A83B-48DC-998D-74D8A5BF5916}" authorId="{F49E9E20-0366-AEC4-A627-1B9E8B4634FF}" created="2023-03-29T18:53:41.017">
    <pc:sldMkLst xmlns:pc="http://schemas.microsoft.com/office/powerpoint/2013/main/command">
      <pc:docMk/>
      <pc:sldMk cId="1795825012" sldId="258"/>
    </pc:sldMkLst>
    <p188:txBody>
      <a:bodyPr/>
      <a:lstStyle/>
      <a:p>
        <a:r>
          <a:rPr lang="en-GB"/>
          <a:t>Radu</a:t>
        </a:r>
      </a:p>
    </p188:txBody>
  </p188:cm>
</p188:cmLst>
</file>

<file path=ppt/comments/modernComment_105_1CEE6408.xml><?xml version="1.0" encoding="utf-8"?>
<p188:cmLst xmlns:a="http://schemas.openxmlformats.org/drawingml/2006/main" xmlns:r="http://schemas.openxmlformats.org/officeDocument/2006/relationships" xmlns:p188="http://schemas.microsoft.com/office/powerpoint/2018/8/main">
  <p188:cm id="{99B47890-9235-42E5-86E7-F0E053791F5C}" authorId="{F49E9E20-0366-AEC4-A627-1B9E8B4634FF}" created="2023-03-29T18:53:06.298">
    <pc:sldMkLst xmlns:pc="http://schemas.microsoft.com/office/powerpoint/2013/main/command">
      <pc:docMk/>
      <pc:sldMk cId="485385224" sldId="261"/>
    </pc:sldMkLst>
    <p188:txBody>
      <a:bodyPr/>
      <a:lstStyle/>
      <a:p>
        <a:r>
          <a:rPr lang="en-GB"/>
          <a:t>Jon</a:t>
        </a:r>
      </a:p>
    </p188:txBody>
  </p188:cm>
</p188:cmLst>
</file>

<file path=ppt/comments/modernComment_106_68AA531C.xml><?xml version="1.0" encoding="utf-8"?>
<p188:cmLst xmlns:a="http://schemas.openxmlformats.org/drawingml/2006/main" xmlns:r="http://schemas.openxmlformats.org/officeDocument/2006/relationships" xmlns:p188="http://schemas.microsoft.com/office/powerpoint/2018/8/main">
  <p188:cm id="{FE997346-2840-4F01-8B70-BF4AD689D845}" authorId="{F49E9E20-0366-AEC4-A627-1B9E8B4634FF}" created="2023-03-29T18:54:10.940">
    <pc:sldMkLst xmlns:pc="http://schemas.microsoft.com/office/powerpoint/2013/main/command">
      <pc:docMk/>
      <pc:sldMk cId="1755992860" sldId="262"/>
    </pc:sldMkLst>
    <p188:txBody>
      <a:bodyPr/>
      <a:lstStyle/>
      <a:p>
        <a:r>
          <a:rPr lang="en-GB"/>
          <a:t>Matthew</a:t>
        </a:r>
      </a:p>
    </p188:txBody>
  </p188:cm>
</p188:cmLst>
</file>

<file path=ppt/comments/modernComment_107_B0144BBB.xml><?xml version="1.0" encoding="utf-8"?>
<p188:cmLst xmlns:a="http://schemas.openxmlformats.org/drawingml/2006/main" xmlns:r="http://schemas.openxmlformats.org/officeDocument/2006/relationships" xmlns:p188="http://schemas.microsoft.com/office/powerpoint/2018/8/main">
  <p188:cm id="{22297AAC-D875-4E1E-82C7-CFD2F47AA4B0}" authorId="{F49E9E20-0366-AEC4-A627-1B9E8B4634FF}" created="2023-03-29T18:53:58.049">
    <pc:sldMkLst xmlns:pc="http://schemas.microsoft.com/office/powerpoint/2013/main/command">
      <pc:docMk/>
      <pc:sldMk cId="2954120123" sldId="263"/>
    </pc:sldMkLst>
    <p188:txBody>
      <a:bodyPr/>
      <a:lstStyle/>
      <a:p>
        <a:r>
          <a:rPr lang="en-GB"/>
          <a:t>Matthew</a:t>
        </a:r>
      </a:p>
    </p188:txBody>
  </p188:cm>
</p188:cmLst>
</file>

<file path=ppt/comments/modernComment_108_70C56251.xml><?xml version="1.0" encoding="utf-8"?>
<p188:cmLst xmlns:a="http://schemas.openxmlformats.org/drawingml/2006/main" xmlns:r="http://schemas.openxmlformats.org/officeDocument/2006/relationships" xmlns:p188="http://schemas.microsoft.com/office/powerpoint/2018/8/main">
  <p188:cm id="{098A5A24-FDB6-427C-8CD6-5BACE6A5516A}" authorId="{F49E9E20-0366-AEC4-A627-1B9E8B4634FF}" created="2023-03-29T18:54:17.237">
    <pc:sldMkLst xmlns:pc="http://schemas.microsoft.com/office/powerpoint/2013/main/command">
      <pc:docMk/>
      <pc:sldMk cId="1891983953" sldId="264"/>
    </pc:sldMkLst>
    <p188:txBody>
      <a:bodyPr/>
      <a:lstStyle/>
      <a:p>
        <a:r>
          <a:rPr lang="en-GB"/>
          <a:t>Matthew</a:t>
        </a:r>
      </a:p>
    </p188:txBody>
  </p188:cm>
</p188:cmLst>
</file>

<file path=ppt/comments/modernComment_109_F9C47B25.xml><?xml version="1.0" encoding="utf-8"?>
<p188:cmLst xmlns:a="http://schemas.openxmlformats.org/drawingml/2006/main" xmlns:r="http://schemas.openxmlformats.org/officeDocument/2006/relationships" xmlns:p188="http://schemas.microsoft.com/office/powerpoint/2018/8/main">
  <p188:cm id="{54F3303D-0A13-41D0-A90D-013C92A51671}" authorId="{F49E9E20-0366-AEC4-A627-1B9E8B4634FF}" created="2023-03-29T18:54:46.285">
    <pc:sldMkLst xmlns:pc="http://schemas.microsoft.com/office/powerpoint/2013/main/command">
      <pc:docMk/>
      <pc:sldMk cId="4190403365" sldId="265"/>
    </pc:sldMkLst>
    <p188:txBody>
      <a:bodyPr/>
      <a:lstStyle/>
      <a:p>
        <a:r>
          <a:rPr lang="en-GB"/>
          <a:t>Matthew</a:t>
        </a:r>
      </a:p>
    </p188:txBody>
  </p188:cm>
</p188:cmLst>
</file>

<file path=ppt/comments/modernComment_10A_972CEC65.xml><?xml version="1.0" encoding="utf-8"?>
<p188:cmLst xmlns:a="http://schemas.openxmlformats.org/drawingml/2006/main" xmlns:r="http://schemas.openxmlformats.org/officeDocument/2006/relationships" xmlns:p188="http://schemas.microsoft.com/office/powerpoint/2018/8/main">
  <p188:cm id="{B0532FC8-C2F4-4543-A119-188BE1677F8B}" authorId="{F49E9E20-0366-AEC4-A627-1B9E8B4634FF}" created="2023-03-29T18:52:58.110">
    <pc:sldMkLst xmlns:pc="http://schemas.microsoft.com/office/powerpoint/2013/main/command">
      <pc:docMk/>
      <pc:sldMk cId="2536303717" sldId="266"/>
    </pc:sldMkLst>
    <p188:txBody>
      <a:bodyPr/>
      <a:lstStyle/>
      <a:p>
        <a:r>
          <a:rPr lang="en-GB"/>
          <a:t>Radu</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83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3407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086135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17856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715809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891853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13773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37518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3148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95960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5772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2125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7870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0234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887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2220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878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A4B53A7-3209-46A6-9454-F38EAC8F11E7}" type="datetimeFigureOut">
              <a:rPr lang="en-US" smtClean="0"/>
              <a:pPr/>
              <a:t>3/29/2023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196769378"/>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5_1CEE640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B5E36D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A_972CEC6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2_6B0A1D7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7_B0144BB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68AA531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8_70C562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9_F9C47B2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1F95-1A8C-F4A4-549D-F325760418C4}"/>
              </a:ext>
            </a:extLst>
          </p:cNvPr>
          <p:cNvSpPr>
            <a:spLocks noGrp="1"/>
          </p:cNvSpPr>
          <p:nvPr>
            <p:ph type="ctrTitle"/>
          </p:nvPr>
        </p:nvSpPr>
        <p:spPr>
          <a:xfrm>
            <a:off x="477981" y="1122362"/>
            <a:ext cx="4023360" cy="2802219"/>
          </a:xfrm>
        </p:spPr>
        <p:txBody>
          <a:bodyPr anchor="b">
            <a:normAutofit/>
          </a:bodyPr>
          <a:lstStyle/>
          <a:p>
            <a:r>
              <a:rPr lang="en-GB" sz="5400" err="1"/>
              <a:t>Artflow</a:t>
            </a:r>
            <a:endParaRPr lang="en-GB" sz="5400"/>
          </a:p>
        </p:txBody>
      </p:sp>
      <p:sp>
        <p:nvSpPr>
          <p:cNvPr id="3" name="Subtitle 2">
            <a:extLst>
              <a:ext uri="{FF2B5EF4-FFF2-40B4-BE49-F238E27FC236}">
                <a16:creationId xmlns:a16="http://schemas.microsoft.com/office/drawing/2014/main" id="{2180EBFC-8422-2CC4-FD89-35FC067B0B4B}"/>
              </a:ext>
            </a:extLst>
          </p:cNvPr>
          <p:cNvSpPr>
            <a:spLocks noGrp="1"/>
          </p:cNvSpPr>
          <p:nvPr>
            <p:ph type="subTitle" idx="1"/>
          </p:nvPr>
        </p:nvSpPr>
        <p:spPr>
          <a:xfrm>
            <a:off x="477981" y="4139792"/>
            <a:ext cx="9113889" cy="1208141"/>
          </a:xfrm>
        </p:spPr>
        <p:txBody>
          <a:bodyPr>
            <a:normAutofit/>
          </a:bodyPr>
          <a:lstStyle/>
          <a:p>
            <a:r>
              <a:rPr lang="en-GB">
                <a:solidFill>
                  <a:schemeClr val="tx1"/>
                </a:solidFill>
              </a:rPr>
              <a:t>Matthew Macaulay, Jon Green, Radu Mihai </a:t>
            </a:r>
          </a:p>
        </p:txBody>
      </p:sp>
    </p:spTree>
    <p:extLst>
      <p:ext uri="{BB962C8B-B14F-4D97-AF65-F5344CB8AC3E}">
        <p14:creationId xmlns:p14="http://schemas.microsoft.com/office/powerpoint/2010/main" val="27262887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1FC9C8E-C20D-69A6-58C4-A83FC229BEC6}"/>
              </a:ext>
            </a:extLst>
          </p:cNvPr>
          <p:cNvSpPr txBox="1"/>
          <p:nvPr/>
        </p:nvSpPr>
        <p:spPr>
          <a:xfrm>
            <a:off x="1371211" y="2736989"/>
            <a:ext cx="9449577" cy="923330"/>
          </a:xfrm>
          <a:prstGeom prst="rect">
            <a:avLst/>
          </a:prstGeom>
          <a:noFill/>
        </p:spPr>
        <p:txBody>
          <a:bodyPr wrap="square">
            <a:spAutoFit/>
          </a:bodyPr>
          <a:lstStyle/>
          <a:p>
            <a:pPr algn="ctr"/>
            <a:r>
              <a:rPr lang="en-GB" b="0" i="0">
                <a:effectLst/>
                <a:latin typeface="Söhne"/>
              </a:rPr>
              <a:t>The website </a:t>
            </a:r>
            <a:r>
              <a:rPr lang="en-GB">
                <a:latin typeface="Söhne"/>
              </a:rPr>
              <a:t>aims to be </a:t>
            </a:r>
            <a:r>
              <a:rPr lang="en-GB" b="0" i="0">
                <a:effectLst/>
                <a:latin typeface="Söhne"/>
              </a:rPr>
              <a:t>an online platform designed to showcase and promote the work of artists from all around the world. We provide a space for artists to share their creations with a wide audience.</a:t>
            </a:r>
            <a:endParaRPr lang="en-GB"/>
          </a:p>
        </p:txBody>
      </p:sp>
    </p:spTree>
    <p:extLst>
      <p:ext uri="{BB962C8B-B14F-4D97-AF65-F5344CB8AC3E}">
        <p14:creationId xmlns:p14="http://schemas.microsoft.com/office/powerpoint/2010/main" val="48538522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website&#10;&#10;Description automatically generated">
            <a:extLst>
              <a:ext uri="{FF2B5EF4-FFF2-40B4-BE49-F238E27FC236}">
                <a16:creationId xmlns:a16="http://schemas.microsoft.com/office/drawing/2014/main" id="{CAAE7A7A-4A18-2391-507F-1CA7DE3814E9}"/>
              </a:ext>
            </a:extLst>
          </p:cNvPr>
          <p:cNvPicPr>
            <a:picLocks noChangeAspect="1"/>
          </p:cNvPicPr>
          <p:nvPr/>
        </p:nvPicPr>
        <p:blipFill rotWithShape="1">
          <a:blip r:embed="rId3">
            <a:extLst>
              <a:ext uri="{28A0092B-C50C-407E-A947-70E740481C1C}">
                <a14:useLocalDpi xmlns:a14="http://schemas.microsoft.com/office/drawing/2010/main" val="0"/>
              </a:ext>
            </a:extLst>
          </a:blip>
          <a:srcRect l="14463" t="22044" r="31513" b="23497"/>
          <a:stretch/>
        </p:blipFill>
        <p:spPr>
          <a:xfrm>
            <a:off x="434007" y="449689"/>
            <a:ext cx="10044272" cy="4238541"/>
          </a:xfrm>
          <a:prstGeom prst="rect">
            <a:avLst/>
          </a:prstGeom>
        </p:spPr>
      </p:pic>
      <p:sp>
        <p:nvSpPr>
          <p:cNvPr id="2" name="TextBox 1">
            <a:extLst>
              <a:ext uri="{FF2B5EF4-FFF2-40B4-BE49-F238E27FC236}">
                <a16:creationId xmlns:a16="http://schemas.microsoft.com/office/drawing/2014/main" id="{2D6EF0E4-8E7D-A1FB-D365-088DC6F1FCD4}"/>
              </a:ext>
            </a:extLst>
          </p:cNvPr>
          <p:cNvSpPr txBox="1"/>
          <p:nvPr/>
        </p:nvSpPr>
        <p:spPr>
          <a:xfrm>
            <a:off x="434007" y="4782352"/>
            <a:ext cx="8532712" cy="646331"/>
          </a:xfrm>
          <a:prstGeom prst="rect">
            <a:avLst/>
          </a:prstGeom>
          <a:noFill/>
        </p:spPr>
        <p:txBody>
          <a:bodyPr wrap="square" rtlCol="0">
            <a:spAutoFit/>
          </a:bodyPr>
          <a:lstStyle/>
          <a:p>
            <a:r>
              <a:rPr lang="en-GB"/>
              <a:t>Wireframe showing an initial design for the Login, Homepage, and User Pages using Figma</a:t>
            </a:r>
          </a:p>
        </p:txBody>
      </p:sp>
    </p:spTree>
    <p:extLst>
      <p:ext uri="{BB962C8B-B14F-4D97-AF65-F5344CB8AC3E}">
        <p14:creationId xmlns:p14="http://schemas.microsoft.com/office/powerpoint/2010/main" val="305158069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673B-84D8-5D40-54A5-03E5606F9139}"/>
              </a:ext>
            </a:extLst>
          </p:cNvPr>
          <p:cNvSpPr>
            <a:spLocks noGrp="1"/>
          </p:cNvSpPr>
          <p:nvPr>
            <p:ph type="title"/>
          </p:nvPr>
        </p:nvSpPr>
        <p:spPr/>
        <p:txBody>
          <a:bodyPr/>
          <a:lstStyle/>
          <a:p>
            <a:r>
              <a:rPr lang="en-GB" b="1"/>
              <a:t>Video</a:t>
            </a:r>
          </a:p>
        </p:txBody>
      </p:sp>
    </p:spTree>
    <p:extLst>
      <p:ext uri="{BB962C8B-B14F-4D97-AF65-F5344CB8AC3E}">
        <p14:creationId xmlns:p14="http://schemas.microsoft.com/office/powerpoint/2010/main" val="253630371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159-CB50-4D26-61A1-A79C94C78F6E}"/>
              </a:ext>
            </a:extLst>
          </p:cNvPr>
          <p:cNvSpPr>
            <a:spLocks noGrp="1"/>
          </p:cNvSpPr>
          <p:nvPr>
            <p:ph type="title"/>
          </p:nvPr>
        </p:nvSpPr>
        <p:spPr/>
        <p:txBody>
          <a:bodyPr/>
          <a:lstStyle/>
          <a:p>
            <a:r>
              <a:rPr lang="en-GB" b="1">
                <a:latin typeface="Amasis MT Pro" panose="02040504050005020304" pitchFamily="18" charset="0"/>
              </a:rPr>
              <a:t>Technologies Used</a:t>
            </a:r>
          </a:p>
        </p:txBody>
      </p:sp>
      <p:sp>
        <p:nvSpPr>
          <p:cNvPr id="3" name="Content Placeholder 2">
            <a:extLst>
              <a:ext uri="{FF2B5EF4-FFF2-40B4-BE49-F238E27FC236}">
                <a16:creationId xmlns:a16="http://schemas.microsoft.com/office/drawing/2014/main" id="{3710B99E-6CCB-4528-3FE5-DA13213DE78D}"/>
              </a:ext>
            </a:extLst>
          </p:cNvPr>
          <p:cNvSpPr>
            <a:spLocks noGrp="1"/>
          </p:cNvSpPr>
          <p:nvPr>
            <p:ph idx="1"/>
          </p:nvPr>
        </p:nvSpPr>
        <p:spPr>
          <a:xfrm>
            <a:off x="684212" y="741783"/>
            <a:ext cx="8534400" cy="3615267"/>
          </a:xfrm>
        </p:spPr>
        <p:txBody>
          <a:bodyPr>
            <a:normAutofit/>
          </a:bodyPr>
          <a:lstStyle/>
          <a:p>
            <a:r>
              <a:rPr lang="en-GB" sz="2400">
                <a:solidFill>
                  <a:schemeClr val="tx1"/>
                </a:solidFill>
                <a:latin typeface="Amasis MT Pro" panose="02040504050005020304" pitchFamily="18" charset="0"/>
              </a:rPr>
              <a:t>Material UI</a:t>
            </a:r>
          </a:p>
          <a:p>
            <a:r>
              <a:rPr lang="en-GB" sz="2400">
                <a:solidFill>
                  <a:schemeClr val="tx1"/>
                </a:solidFill>
                <a:latin typeface="Amasis MT Pro" panose="02040504050005020304" pitchFamily="18" charset="0"/>
              </a:rPr>
              <a:t>Firebase</a:t>
            </a:r>
          </a:p>
          <a:p>
            <a:r>
              <a:rPr lang="en-GB" sz="2400">
                <a:solidFill>
                  <a:schemeClr val="tx1"/>
                </a:solidFill>
                <a:latin typeface="Amasis MT Pro" panose="02040504050005020304" pitchFamily="18" charset="0"/>
              </a:rPr>
              <a:t>SCSS Style</a:t>
            </a:r>
          </a:p>
          <a:p>
            <a:r>
              <a:rPr lang="en-GB" sz="2400">
                <a:solidFill>
                  <a:schemeClr val="tx1"/>
                </a:solidFill>
                <a:latin typeface="Amasis MT Pro" panose="02040504050005020304" pitchFamily="18" charset="0"/>
              </a:rPr>
              <a:t>Frame Motion</a:t>
            </a:r>
          </a:p>
          <a:p>
            <a:r>
              <a:rPr lang="en-GB" sz="2400">
                <a:solidFill>
                  <a:schemeClr val="tx1"/>
                </a:solidFill>
                <a:latin typeface="Amasis MT Pro" panose="02040504050005020304" pitchFamily="18" charset="0"/>
              </a:rPr>
              <a:t>Firestorm</a:t>
            </a:r>
          </a:p>
        </p:txBody>
      </p:sp>
    </p:spTree>
    <p:extLst>
      <p:ext uri="{BB962C8B-B14F-4D97-AF65-F5344CB8AC3E}">
        <p14:creationId xmlns:p14="http://schemas.microsoft.com/office/powerpoint/2010/main" val="179582501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159-CB50-4D26-61A1-A79C94C78F6E}"/>
              </a:ext>
            </a:extLst>
          </p:cNvPr>
          <p:cNvSpPr>
            <a:spLocks noGrp="1"/>
          </p:cNvSpPr>
          <p:nvPr>
            <p:ph type="title"/>
          </p:nvPr>
        </p:nvSpPr>
        <p:spPr/>
        <p:txBody>
          <a:bodyPr/>
          <a:lstStyle/>
          <a:p>
            <a:r>
              <a:rPr lang="en-GB" b="1">
                <a:latin typeface="Amasis MT Pro" panose="02040504050005020304" pitchFamily="18" charset="0"/>
              </a:rPr>
              <a:t>Descriptions of individual role</a:t>
            </a:r>
          </a:p>
        </p:txBody>
      </p:sp>
      <p:sp>
        <p:nvSpPr>
          <p:cNvPr id="6" name="TextBox 5">
            <a:extLst>
              <a:ext uri="{FF2B5EF4-FFF2-40B4-BE49-F238E27FC236}">
                <a16:creationId xmlns:a16="http://schemas.microsoft.com/office/drawing/2014/main" id="{E2F5A3E9-69E2-B7AE-F5B8-9B45EFA7C521}"/>
              </a:ext>
            </a:extLst>
          </p:cNvPr>
          <p:cNvSpPr txBox="1"/>
          <p:nvPr/>
        </p:nvSpPr>
        <p:spPr>
          <a:xfrm>
            <a:off x="788670" y="971550"/>
            <a:ext cx="7315200" cy="369332"/>
          </a:xfrm>
          <a:prstGeom prst="rect">
            <a:avLst/>
          </a:prstGeom>
          <a:noFill/>
        </p:spPr>
        <p:txBody>
          <a:bodyPr wrap="square" rtlCol="0">
            <a:spAutoFit/>
          </a:bodyPr>
          <a:lstStyle/>
          <a:p>
            <a:r>
              <a:rPr lang="en-GB"/>
              <a:t>Collaborative </a:t>
            </a:r>
          </a:p>
        </p:txBody>
      </p:sp>
      <p:sp>
        <p:nvSpPr>
          <p:cNvPr id="8" name="TextBox 7">
            <a:extLst>
              <a:ext uri="{FF2B5EF4-FFF2-40B4-BE49-F238E27FC236}">
                <a16:creationId xmlns:a16="http://schemas.microsoft.com/office/drawing/2014/main" id="{18725823-D99C-A96A-CBB2-F4DDF65D4DD1}"/>
              </a:ext>
            </a:extLst>
          </p:cNvPr>
          <p:cNvSpPr txBox="1"/>
          <p:nvPr/>
        </p:nvSpPr>
        <p:spPr>
          <a:xfrm>
            <a:off x="788670" y="1786116"/>
            <a:ext cx="2377440" cy="923330"/>
          </a:xfrm>
          <a:prstGeom prst="rect">
            <a:avLst/>
          </a:prstGeom>
          <a:noFill/>
        </p:spPr>
        <p:txBody>
          <a:bodyPr wrap="square">
            <a:spAutoFit/>
          </a:bodyPr>
          <a:lstStyle/>
          <a:p>
            <a:r>
              <a:rPr lang="en-GB"/>
              <a:t>Radu Mihai</a:t>
            </a:r>
          </a:p>
          <a:p>
            <a:endParaRPr lang="en-GB"/>
          </a:p>
          <a:p>
            <a:r>
              <a:rPr lang="en-GB"/>
              <a:t>ImplFirebase  </a:t>
            </a:r>
          </a:p>
        </p:txBody>
      </p:sp>
      <p:sp>
        <p:nvSpPr>
          <p:cNvPr id="9" name="TextBox 8">
            <a:extLst>
              <a:ext uri="{FF2B5EF4-FFF2-40B4-BE49-F238E27FC236}">
                <a16:creationId xmlns:a16="http://schemas.microsoft.com/office/drawing/2014/main" id="{9B1C4810-49CE-2100-5083-623206E65E68}"/>
              </a:ext>
            </a:extLst>
          </p:cNvPr>
          <p:cNvSpPr txBox="1"/>
          <p:nvPr/>
        </p:nvSpPr>
        <p:spPr>
          <a:xfrm>
            <a:off x="3874771" y="1786116"/>
            <a:ext cx="2377440" cy="369332"/>
          </a:xfrm>
          <a:prstGeom prst="rect">
            <a:avLst/>
          </a:prstGeom>
          <a:noFill/>
        </p:spPr>
        <p:txBody>
          <a:bodyPr wrap="square">
            <a:spAutoFit/>
          </a:bodyPr>
          <a:lstStyle/>
          <a:p>
            <a:r>
              <a:rPr lang="en-GB"/>
              <a:t>Jon Green</a:t>
            </a:r>
          </a:p>
        </p:txBody>
      </p:sp>
      <p:sp>
        <p:nvSpPr>
          <p:cNvPr id="10" name="TextBox 9">
            <a:extLst>
              <a:ext uri="{FF2B5EF4-FFF2-40B4-BE49-F238E27FC236}">
                <a16:creationId xmlns:a16="http://schemas.microsoft.com/office/drawing/2014/main" id="{4630CF22-3293-3FD7-E9F8-374BC2F225A9}"/>
              </a:ext>
            </a:extLst>
          </p:cNvPr>
          <p:cNvSpPr txBox="1"/>
          <p:nvPr/>
        </p:nvSpPr>
        <p:spPr>
          <a:xfrm>
            <a:off x="7128510" y="1786116"/>
            <a:ext cx="3421380" cy="369332"/>
          </a:xfrm>
          <a:prstGeom prst="rect">
            <a:avLst/>
          </a:prstGeom>
          <a:noFill/>
        </p:spPr>
        <p:txBody>
          <a:bodyPr wrap="square">
            <a:spAutoFit/>
          </a:bodyPr>
          <a:lstStyle/>
          <a:p>
            <a:r>
              <a:rPr lang="en-GB"/>
              <a:t>Matthew Macaulay</a:t>
            </a:r>
          </a:p>
        </p:txBody>
      </p:sp>
    </p:spTree>
    <p:extLst>
      <p:ext uri="{BB962C8B-B14F-4D97-AF65-F5344CB8AC3E}">
        <p14:creationId xmlns:p14="http://schemas.microsoft.com/office/powerpoint/2010/main" val="295412012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159-CB50-4D26-61A1-A79C94C78F6E}"/>
              </a:ext>
            </a:extLst>
          </p:cNvPr>
          <p:cNvSpPr>
            <a:spLocks noGrp="1"/>
          </p:cNvSpPr>
          <p:nvPr>
            <p:ph type="title"/>
          </p:nvPr>
        </p:nvSpPr>
        <p:spPr/>
        <p:txBody>
          <a:bodyPr/>
          <a:lstStyle/>
          <a:p>
            <a:r>
              <a:rPr lang="en-GB" b="1">
                <a:latin typeface="Amasis MT Pro" panose="02040504050005020304" pitchFamily="18" charset="0"/>
              </a:rPr>
              <a:t>Challenges</a:t>
            </a:r>
          </a:p>
        </p:txBody>
      </p:sp>
      <p:sp>
        <p:nvSpPr>
          <p:cNvPr id="8" name="Content Placeholder 4">
            <a:extLst>
              <a:ext uri="{FF2B5EF4-FFF2-40B4-BE49-F238E27FC236}">
                <a16:creationId xmlns:a16="http://schemas.microsoft.com/office/drawing/2014/main" id="{C68A471A-27F7-2774-5FC9-472C75877F19}"/>
              </a:ext>
            </a:extLst>
          </p:cNvPr>
          <p:cNvSpPr>
            <a:spLocks noGrp="1"/>
          </p:cNvSpPr>
          <p:nvPr>
            <p:ph idx="1"/>
          </p:nvPr>
        </p:nvSpPr>
        <p:spPr>
          <a:xfrm>
            <a:off x="684212" y="863601"/>
            <a:ext cx="8534400" cy="3615267"/>
          </a:xfrm>
        </p:spPr>
        <p:txBody>
          <a:bodyPr>
            <a:normAutofit/>
          </a:bodyPr>
          <a:lstStyle/>
          <a:p>
            <a:pPr algn="l"/>
            <a:r>
              <a:rPr lang="en-GB" sz="2400" b="0" i="0">
                <a:solidFill>
                  <a:schemeClr val="tx1"/>
                </a:solidFill>
                <a:effectLst/>
                <a:latin typeface="Söhne"/>
              </a:rPr>
              <a:t>Learning Curve: It took time to become familiar with </a:t>
            </a:r>
            <a:r>
              <a:rPr lang="en-GB" sz="2400">
                <a:solidFill>
                  <a:schemeClr val="tx1"/>
                </a:solidFill>
                <a:latin typeface="Söhne"/>
              </a:rPr>
              <a:t>Material, React and Firebase.</a:t>
            </a:r>
            <a:endParaRPr lang="en-GB" sz="2400" b="0" i="0">
              <a:solidFill>
                <a:schemeClr val="tx1"/>
              </a:solidFill>
              <a:effectLst/>
              <a:latin typeface="Söhne"/>
            </a:endParaRPr>
          </a:p>
          <a:p>
            <a:r>
              <a:rPr lang="en-GB" sz="2400">
                <a:solidFill>
                  <a:schemeClr val="tx1"/>
                </a:solidFill>
                <a:latin typeface="Söhne"/>
              </a:rPr>
              <a:t>Integration: Integrating Material UI components with React and Firebase, and understand how they work together.</a:t>
            </a:r>
          </a:p>
          <a:p>
            <a:pPr algn="l"/>
            <a:r>
              <a:rPr lang="en-GB" sz="2400" b="0" i="0">
                <a:solidFill>
                  <a:schemeClr val="tx1"/>
                </a:solidFill>
                <a:effectLst/>
                <a:latin typeface="Söhne"/>
              </a:rPr>
              <a:t>Testing: Testing the website of </a:t>
            </a:r>
            <a:r>
              <a:rPr lang="en-GB" sz="2400">
                <a:solidFill>
                  <a:schemeClr val="tx1"/>
                </a:solidFill>
                <a:latin typeface="Söhne"/>
              </a:rPr>
              <a:t>Netlify was challenging as whilst the routing on our local machines seemed to work correctly, when we deployed to Netlify the routing did not work as intended. We problem solved together until the routing worked.</a:t>
            </a:r>
          </a:p>
        </p:txBody>
      </p:sp>
    </p:spTree>
    <p:extLst>
      <p:ext uri="{BB962C8B-B14F-4D97-AF65-F5344CB8AC3E}">
        <p14:creationId xmlns:p14="http://schemas.microsoft.com/office/powerpoint/2010/main" val="175599286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159-CB50-4D26-61A1-A79C94C78F6E}"/>
              </a:ext>
            </a:extLst>
          </p:cNvPr>
          <p:cNvSpPr>
            <a:spLocks noGrp="1"/>
          </p:cNvSpPr>
          <p:nvPr>
            <p:ph type="title"/>
          </p:nvPr>
        </p:nvSpPr>
        <p:spPr/>
        <p:txBody>
          <a:bodyPr/>
          <a:lstStyle/>
          <a:p>
            <a:r>
              <a:rPr lang="en-GB" b="1">
                <a:latin typeface="Amasis MT Pro" panose="02040504050005020304" pitchFamily="18" charset="0"/>
              </a:rPr>
              <a:t>Future Features</a:t>
            </a:r>
          </a:p>
        </p:txBody>
      </p:sp>
      <p:sp>
        <p:nvSpPr>
          <p:cNvPr id="5" name="Content Placeholder 4">
            <a:extLst>
              <a:ext uri="{FF2B5EF4-FFF2-40B4-BE49-F238E27FC236}">
                <a16:creationId xmlns:a16="http://schemas.microsoft.com/office/drawing/2014/main" id="{03D87A0F-BCD1-9B34-DC5A-7076212E746B}"/>
              </a:ext>
            </a:extLst>
          </p:cNvPr>
          <p:cNvSpPr>
            <a:spLocks noGrp="1"/>
          </p:cNvSpPr>
          <p:nvPr>
            <p:ph idx="1"/>
          </p:nvPr>
        </p:nvSpPr>
        <p:spPr/>
        <p:txBody>
          <a:bodyPr>
            <a:normAutofit lnSpcReduction="10000"/>
          </a:bodyPr>
          <a:lstStyle/>
          <a:p>
            <a:r>
              <a:rPr lang="en-GB" sz="2400">
                <a:solidFill>
                  <a:schemeClr val="tx1"/>
                </a:solidFill>
                <a:latin typeface="Amasis MT Pro" panose="02040504050005020304" pitchFamily="18" charset="0"/>
              </a:rPr>
              <a:t>Social Sharing: Make it easier for users to share content on their other social media accounts. Include social sharing buttons that allow users to quickly post your content to their favourite social networks.</a:t>
            </a:r>
          </a:p>
          <a:p>
            <a:r>
              <a:rPr lang="en-GB" sz="2400" b="0" i="0">
                <a:solidFill>
                  <a:schemeClr val="tx1"/>
                </a:solidFill>
                <a:effectLst/>
                <a:latin typeface="Amasis MT Pro" panose="02040504050005020304" pitchFamily="18" charset="0"/>
              </a:rPr>
              <a:t>Feedback Mechanisms: Users should have a way to provide feedback on the site. This could include a contact form, a survey, or a comments section.</a:t>
            </a:r>
          </a:p>
          <a:p>
            <a:r>
              <a:rPr lang="en-GB" sz="2400" b="0" i="0">
                <a:solidFill>
                  <a:schemeClr val="tx1"/>
                </a:solidFill>
                <a:effectLst/>
                <a:latin typeface="Amasis MT Pro" panose="02040504050005020304" pitchFamily="18" charset="0"/>
              </a:rPr>
              <a:t>User Message System: Provide a way for users to comment or privately message each other. </a:t>
            </a:r>
            <a:endParaRPr lang="en-GB" sz="2400">
              <a:solidFill>
                <a:schemeClr val="tx1"/>
              </a:solidFill>
              <a:latin typeface="Amasis MT Pro" panose="02040504050005020304" pitchFamily="18" charset="0"/>
            </a:endParaRPr>
          </a:p>
        </p:txBody>
      </p:sp>
    </p:spTree>
    <p:extLst>
      <p:ext uri="{BB962C8B-B14F-4D97-AF65-F5344CB8AC3E}">
        <p14:creationId xmlns:p14="http://schemas.microsoft.com/office/powerpoint/2010/main" val="189198395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0757-3B71-EC0C-6843-EE85E4AA692E}"/>
              </a:ext>
            </a:extLst>
          </p:cNvPr>
          <p:cNvSpPr>
            <a:spLocks noGrp="1"/>
          </p:cNvSpPr>
          <p:nvPr>
            <p:ph type="title"/>
          </p:nvPr>
        </p:nvSpPr>
        <p:spPr>
          <a:xfrm>
            <a:off x="838200" y="2539255"/>
            <a:ext cx="10515600" cy="1325563"/>
          </a:xfrm>
        </p:spPr>
        <p:txBody>
          <a:bodyPr/>
          <a:lstStyle/>
          <a:p>
            <a:pPr algn="ctr"/>
            <a:r>
              <a:rPr lang="en-GB"/>
              <a:t>Thank You for Listening!</a:t>
            </a:r>
          </a:p>
        </p:txBody>
      </p:sp>
      <p:sp>
        <p:nvSpPr>
          <p:cNvPr id="3" name="Content Placeholder 2">
            <a:extLst>
              <a:ext uri="{FF2B5EF4-FFF2-40B4-BE49-F238E27FC236}">
                <a16:creationId xmlns:a16="http://schemas.microsoft.com/office/drawing/2014/main" id="{0B47ADD3-4818-D980-D061-73ACD10BD9F5}"/>
              </a:ext>
            </a:extLst>
          </p:cNvPr>
          <p:cNvSpPr>
            <a:spLocks noGrp="1"/>
          </p:cNvSpPr>
          <p:nvPr>
            <p:ph idx="1"/>
          </p:nvPr>
        </p:nvSpPr>
        <p:spPr>
          <a:xfrm>
            <a:off x="838200" y="4002833"/>
            <a:ext cx="10515600" cy="2174130"/>
          </a:xfrm>
        </p:spPr>
        <p:txBody>
          <a:bodyPr/>
          <a:lstStyle/>
          <a:p>
            <a:pPr marL="0" indent="0" algn="ctr">
              <a:buNone/>
            </a:pPr>
            <a:r>
              <a:rPr lang="en-GB"/>
              <a:t>Happy to take any questions</a:t>
            </a:r>
          </a:p>
        </p:txBody>
      </p:sp>
    </p:spTree>
    <p:extLst>
      <p:ext uri="{BB962C8B-B14F-4D97-AF65-F5344CB8AC3E}">
        <p14:creationId xmlns:p14="http://schemas.microsoft.com/office/powerpoint/2010/main" val="419040336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Artflow</vt:lpstr>
      <vt:lpstr>PowerPoint Presentation</vt:lpstr>
      <vt:lpstr>PowerPoint Presentation</vt:lpstr>
      <vt:lpstr>Video</vt:lpstr>
      <vt:lpstr>Technologies Used</vt:lpstr>
      <vt:lpstr>Descriptions of individual role</vt:lpstr>
      <vt:lpstr>Challenges</vt:lpstr>
      <vt:lpstr>Future Features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Artflow</dc:title>
  <dc:creator>Matthew Macaulay</dc:creator>
  <cp:revision>1</cp:revision>
  <dcterms:created xsi:type="dcterms:W3CDTF">2023-03-28T19:07:44Z</dcterms:created>
  <dcterms:modified xsi:type="dcterms:W3CDTF">2023-03-29T18:57:35Z</dcterms:modified>
</cp:coreProperties>
</file>