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2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28/10/2022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28/10/2022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28/10/2022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28/10/2022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28/10/2022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28/10/2022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28/10/2022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28/10/2022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28/10/2022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28/10/2022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28/10/2022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28/10/2022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28/10/2022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28/10/2022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Equipo </a:t>
            </a:r>
            <a:r>
              <a:rPr lang="es-ES" sz="6000" dirty="0" err="1">
                <a:solidFill>
                  <a:schemeClr val="bg1"/>
                </a:solidFill>
              </a:rPr>
              <a:t>DeAX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NELTHER Galaz Pérez </a:t>
            </a:r>
          </a:p>
          <a:p>
            <a:pPr rtl="0"/>
            <a:r>
              <a:rPr lang="es-ES" dirty="0">
                <a:solidFill>
                  <a:srgbClr val="7CEBFF"/>
                </a:solidFill>
              </a:rPr>
              <a:t>JESUS Eduardo RAMIREZ Ruiz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95D78-59F8-4A40-90C8-10059804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 9 – histograma conteo de tags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D7777DEE-39BF-4281-9687-905898BAE3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840" y="2677128"/>
            <a:ext cx="4077269" cy="2734057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FD50B29B-D024-48A2-9119-6B3E5CD684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18022" y="3520208"/>
            <a:ext cx="4163006" cy="1047896"/>
          </a:xfrm>
        </p:spPr>
      </p:pic>
    </p:spTree>
    <p:extLst>
      <p:ext uri="{BB962C8B-B14F-4D97-AF65-F5344CB8AC3E}">
        <p14:creationId xmlns:p14="http://schemas.microsoft.com/office/powerpoint/2010/main" val="372708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9D24C-A2E6-4ABC-ADC9-9A0CFC93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 10 – </a:t>
            </a:r>
            <a:r>
              <a:rPr lang="es-MX" dirty="0" err="1"/>
              <a:t>likes</a:t>
            </a:r>
            <a:r>
              <a:rPr lang="es-MX" dirty="0"/>
              <a:t> vs </a:t>
            </a:r>
            <a:r>
              <a:rPr lang="es-MX" dirty="0" err="1"/>
              <a:t>dislikes</a:t>
            </a:r>
            <a:r>
              <a:rPr lang="es-MX" dirty="0"/>
              <a:t> 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0D1DE034-10E0-4CBC-A0E0-0FCA85A082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82446" y="2629496"/>
            <a:ext cx="3820058" cy="2829320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D69491B-9774-46A8-8E96-218D2869C8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7889" y="3796472"/>
            <a:ext cx="5163271" cy="495369"/>
          </a:xfrm>
        </p:spPr>
      </p:pic>
    </p:spTree>
    <p:extLst>
      <p:ext uri="{BB962C8B-B14F-4D97-AF65-F5344CB8AC3E}">
        <p14:creationId xmlns:p14="http://schemas.microsoft.com/office/powerpoint/2010/main" val="4192031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C1D2F-FF83-4B07-BBC8-D76D95E4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 11 – grafica frecuencia </a:t>
            </a:r>
            <a:r>
              <a:rPr lang="es-MX" dirty="0" err="1"/>
              <a:t>categorias</a:t>
            </a:r>
            <a:endParaRPr lang="es-MX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0890004-F521-4991-9BCD-AF5CCB2E16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15788" y="2310364"/>
            <a:ext cx="3753374" cy="3467584"/>
          </a:xfr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E9C62A9-E4E8-4465-BCCA-4B61AB4202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3674893"/>
            <a:ext cx="5422900" cy="738527"/>
          </a:xfrm>
        </p:spPr>
      </p:pic>
    </p:spTree>
    <p:extLst>
      <p:ext uri="{BB962C8B-B14F-4D97-AF65-F5344CB8AC3E}">
        <p14:creationId xmlns:p14="http://schemas.microsoft.com/office/powerpoint/2010/main" val="85009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A8144-370C-45E1-9CB2-24EFD181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 12 – </a:t>
            </a:r>
            <a:r>
              <a:rPr lang="es-MX" dirty="0" err="1"/>
              <a:t>likes</a:t>
            </a:r>
            <a:r>
              <a:rPr lang="es-MX" dirty="0"/>
              <a:t> vs </a:t>
            </a:r>
            <a:r>
              <a:rPr lang="es-MX" dirty="0" err="1"/>
              <a:t>dislikes</a:t>
            </a:r>
            <a:r>
              <a:rPr lang="es-MX" dirty="0"/>
              <a:t> grafica de puntos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4208573B-B12E-41CE-99B1-91562C67F0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718766"/>
            <a:ext cx="5422900" cy="2650781"/>
          </a:xfr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426188D-A3E1-4246-A24C-B6880E227E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3571635"/>
            <a:ext cx="5422900" cy="945043"/>
          </a:xfrm>
        </p:spPr>
      </p:pic>
    </p:spTree>
    <p:extLst>
      <p:ext uri="{BB962C8B-B14F-4D97-AF65-F5344CB8AC3E}">
        <p14:creationId xmlns:p14="http://schemas.microsoft.com/office/powerpoint/2010/main" val="3858088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8FC54-D9F7-42FE-8C34-4395F9BB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 13 - </a:t>
            </a:r>
            <a:r>
              <a:rPr lang="es-MX" dirty="0" err="1"/>
              <a:t>dashboard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981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652707-25B7-4538-8B11-875391DD05B2}"/>
              </a:ext>
            </a:extLst>
          </p:cNvPr>
          <p:cNvSpPr txBox="1"/>
          <p:nvPr/>
        </p:nvSpPr>
        <p:spPr>
          <a:xfrm>
            <a:off x="1502229" y="2351314"/>
            <a:ext cx="5368354" cy="17543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Conclusiones: </a:t>
            </a:r>
          </a:p>
          <a:p>
            <a:r>
              <a:rPr lang="es-MX" dirty="0">
                <a:solidFill>
                  <a:schemeClr val="bg1"/>
                </a:solidFill>
              </a:rPr>
              <a:t>Python nos ofrece una suite de herramientas para trabajar con los datos y crear graficas para su visualización, dominarlas nos ayudará a preparar los datos y mostrar los resultados del análisis para comprender lo que está sucediendo. 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BD191E2C-2F6F-4FD8-94FF-28503F952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3E7C3-D186-412B-8E32-8BE4A32E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 1 – importar archivo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9FD4F08-552C-4C23-9627-93C6345929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2647" y="2189941"/>
            <a:ext cx="9920553" cy="4080231"/>
          </a:xfrm>
        </p:spPr>
      </p:pic>
    </p:spTree>
    <p:extLst>
      <p:ext uri="{BB962C8B-B14F-4D97-AF65-F5344CB8AC3E}">
        <p14:creationId xmlns:p14="http://schemas.microsoft.com/office/powerpoint/2010/main" val="391398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Parte 2 – mostrar primeros 5 videos</a:t>
            </a: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A437D897-4BB1-4437-B4AC-D00123213E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43849" y="2227263"/>
            <a:ext cx="2497251" cy="3633787"/>
          </a:xfrm>
        </p:spPr>
      </p:pic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FFB502BD-B0DC-47B3-98E3-87CB68BE84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180022" y="3524971"/>
            <a:ext cx="3439005" cy="1038370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BF087-CC8B-43C7-B6F4-490FEEF3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 3 – Mostrar primeras 21 imágenes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0C32958-FDA8-41D2-8C8B-7158A8D0D7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142449"/>
            <a:ext cx="5422900" cy="1803414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0CE13AFA-5775-44EE-907D-CD33457B78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594574"/>
            <a:ext cx="5422900" cy="2899165"/>
          </a:xfrm>
        </p:spPr>
      </p:pic>
    </p:spTree>
    <p:extLst>
      <p:ext uri="{BB962C8B-B14F-4D97-AF65-F5344CB8AC3E}">
        <p14:creationId xmlns:p14="http://schemas.microsoft.com/office/powerpoint/2010/main" val="223189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48F4B-AD38-4CCD-AA54-162CF52E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 4 – conteo de tags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9B9FC0B-CED6-4EB3-911B-4E98F32FA0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4867" y="2648549"/>
            <a:ext cx="3515216" cy="2791215"/>
          </a:xfr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F968394-EDD2-4F4E-8E14-33C18C8A7A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37180" y="3324918"/>
            <a:ext cx="3324689" cy="1438476"/>
          </a:xfrm>
        </p:spPr>
      </p:pic>
    </p:spTree>
    <p:extLst>
      <p:ext uri="{BB962C8B-B14F-4D97-AF65-F5344CB8AC3E}">
        <p14:creationId xmlns:p14="http://schemas.microsoft.com/office/powerpoint/2010/main" val="423125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E00CC-3FA8-4412-BD49-0E91AF1C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 5 – Columna </a:t>
            </a:r>
            <a:r>
              <a:rPr lang="es-MX" dirty="0" err="1"/>
              <a:t>Likes</a:t>
            </a:r>
            <a:endParaRPr lang="es-MX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09DD3C47-FDCF-473A-B168-EFC214C36E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54130" y="2227263"/>
            <a:ext cx="1876689" cy="3633787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2F1506D-EEB4-4228-86A0-79EF1C54E0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46680" y="3682156"/>
            <a:ext cx="3505689" cy="724001"/>
          </a:xfrm>
        </p:spPr>
      </p:pic>
    </p:spTree>
    <p:extLst>
      <p:ext uri="{BB962C8B-B14F-4D97-AF65-F5344CB8AC3E}">
        <p14:creationId xmlns:p14="http://schemas.microsoft.com/office/powerpoint/2010/main" val="295092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F52C4-AFC0-41FF-B707-6C6653A2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 6 – </a:t>
            </a:r>
            <a:r>
              <a:rPr lang="es-MX" dirty="0" err="1"/>
              <a:t>Json</a:t>
            </a:r>
            <a:r>
              <a:rPr lang="es-MX" dirty="0"/>
              <a:t> a </a:t>
            </a:r>
            <a:r>
              <a:rPr lang="es-MX" dirty="0" err="1"/>
              <a:t>dataframe</a:t>
            </a:r>
            <a:endParaRPr lang="es-MX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BD9E3CC-F6EF-492F-9A76-37916AC53F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407602"/>
            <a:ext cx="5422900" cy="1273108"/>
          </a:xfr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7917CA6-AC83-484C-899F-B24E68BE56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3159049"/>
            <a:ext cx="5422900" cy="1770214"/>
          </a:xfrm>
        </p:spPr>
      </p:pic>
    </p:spTree>
    <p:extLst>
      <p:ext uri="{BB962C8B-B14F-4D97-AF65-F5344CB8AC3E}">
        <p14:creationId xmlns:p14="http://schemas.microsoft.com/office/powerpoint/2010/main" val="130071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1F1AF-9753-453F-B89E-B58D7674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 7 – combinar </a:t>
            </a:r>
            <a:r>
              <a:rPr lang="es-MX" dirty="0" err="1"/>
              <a:t>dataframes</a:t>
            </a:r>
            <a:endParaRPr lang="es-MX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AD9CB20-5BE3-43E6-B45A-7542BE4C8A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352045"/>
            <a:ext cx="5422900" cy="1384223"/>
          </a:xfr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9A26707-E8C2-440D-ACB0-9C99056423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3668508"/>
            <a:ext cx="5422900" cy="751297"/>
          </a:xfrm>
        </p:spPr>
      </p:pic>
    </p:spTree>
    <p:extLst>
      <p:ext uri="{BB962C8B-B14F-4D97-AF65-F5344CB8AC3E}">
        <p14:creationId xmlns:p14="http://schemas.microsoft.com/office/powerpoint/2010/main" val="201456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DF0DE-D3A1-4857-800A-FA02C5B0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 8 – top 20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ECB1FAD-5EE5-4906-8351-A69B86F60D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346077"/>
            <a:ext cx="5422900" cy="3396159"/>
          </a:xfr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2BBC085-C2A4-4299-A6A1-5E96744859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3453544"/>
            <a:ext cx="5422900" cy="1181225"/>
          </a:xfrm>
        </p:spPr>
      </p:pic>
    </p:spTree>
    <p:extLst>
      <p:ext uri="{BB962C8B-B14F-4D97-AF65-F5344CB8AC3E}">
        <p14:creationId xmlns:p14="http://schemas.microsoft.com/office/powerpoint/2010/main" val="9235986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730493DC-5911-4636-A693-50D9F311C5D4}" vid="{C48B9032-91E5-4062-92EA-18F233085F2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54</TotalTime>
  <Words>132</Words>
  <Application>Microsoft Office PowerPoint</Application>
  <PresentationFormat>Panorámica</PresentationFormat>
  <Paragraphs>22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Wingdings 2</vt:lpstr>
      <vt:lpstr>Dividendo</vt:lpstr>
      <vt:lpstr>Equipo DeAX</vt:lpstr>
      <vt:lpstr>Parte 1 – importar archivo</vt:lpstr>
      <vt:lpstr>Parte 2 – mostrar primeros 5 videos</vt:lpstr>
      <vt:lpstr>Parte 3 – Mostrar primeras 21 imágenes </vt:lpstr>
      <vt:lpstr>Parte 4 – conteo de tags</vt:lpstr>
      <vt:lpstr>Parte 5 – Columna Likes</vt:lpstr>
      <vt:lpstr>Parte 6 – Json a dataframe</vt:lpstr>
      <vt:lpstr>Parte 7 – combinar dataframes</vt:lpstr>
      <vt:lpstr>Parte 8 – top 20</vt:lpstr>
      <vt:lpstr>Parte 9 – histograma conteo de tags</vt:lpstr>
      <vt:lpstr>Parte 10 – likes vs dislikes </vt:lpstr>
      <vt:lpstr>Parte 11 – grafica frecuencia categorias</vt:lpstr>
      <vt:lpstr>Parte 12 – likes vs dislikes grafica de puntos</vt:lpstr>
      <vt:lpstr>Parte 13 - dashboard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 DeAX</dc:title>
  <dc:creator>NELTHER GALAZ PEREZ</dc:creator>
  <cp:lastModifiedBy>NELTHER GALAZ PEREZ</cp:lastModifiedBy>
  <cp:revision>1</cp:revision>
  <dcterms:created xsi:type="dcterms:W3CDTF">2022-10-28T21:34:15Z</dcterms:created>
  <dcterms:modified xsi:type="dcterms:W3CDTF">2022-10-28T22:28:20Z</dcterms:modified>
</cp:coreProperties>
</file>