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B3C7C-32A0-41C7-A448-DC57F9DB54D3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5D3EEF-ACF6-4FA2-A16F-43D3187E205D}">
      <dgm:prSet phldrT="[Text]"/>
      <dgm:spPr/>
      <dgm:t>
        <a:bodyPr/>
        <a:lstStyle/>
        <a:p>
          <a:r>
            <a:rPr lang="en-US" dirty="0"/>
            <a:t>Green Blockchain</a:t>
          </a:r>
        </a:p>
      </dgm:t>
    </dgm:pt>
    <dgm:pt modelId="{EC1D5FC2-0DAD-45F5-9466-BDE5B480DB2D}" type="parTrans" cxnId="{1BBBEBF7-F92B-42CA-B81F-562FEEB5E060}">
      <dgm:prSet/>
      <dgm:spPr/>
      <dgm:t>
        <a:bodyPr/>
        <a:lstStyle/>
        <a:p>
          <a:endParaRPr lang="en-US"/>
        </a:p>
      </dgm:t>
    </dgm:pt>
    <dgm:pt modelId="{FEC9AAB1-FEB4-44C0-9D5A-E8EBC3A22A49}" type="sibTrans" cxnId="{1BBBEBF7-F92B-42CA-B81F-562FEEB5E060}">
      <dgm:prSet/>
      <dgm:spPr/>
      <dgm:t>
        <a:bodyPr/>
        <a:lstStyle/>
        <a:p>
          <a:endParaRPr lang="en-US"/>
        </a:p>
      </dgm:t>
    </dgm:pt>
    <dgm:pt modelId="{B2DE747C-6D1C-4C37-9781-C06D990F1FBB}">
      <dgm:prSet phldrT="[Text]"/>
      <dgm:spPr/>
      <dgm:t>
        <a:bodyPr/>
        <a:lstStyle/>
        <a:p>
          <a:r>
            <a:rPr lang="en-US" dirty="0"/>
            <a:t>Regulator</a:t>
          </a:r>
        </a:p>
      </dgm:t>
    </dgm:pt>
    <dgm:pt modelId="{C69C138B-E0FF-4716-BFC9-E4A5214D2008}" type="parTrans" cxnId="{A5011187-455F-4B44-ACC9-51D5438CD289}">
      <dgm:prSet/>
      <dgm:spPr/>
      <dgm:t>
        <a:bodyPr/>
        <a:lstStyle/>
        <a:p>
          <a:endParaRPr lang="en-US"/>
        </a:p>
      </dgm:t>
    </dgm:pt>
    <dgm:pt modelId="{8BCEBA9B-4102-4F78-ACE0-48B8BCCD8310}" type="sibTrans" cxnId="{A5011187-455F-4B44-ACC9-51D5438CD289}">
      <dgm:prSet/>
      <dgm:spPr/>
      <dgm:t>
        <a:bodyPr/>
        <a:lstStyle/>
        <a:p>
          <a:endParaRPr lang="en-US"/>
        </a:p>
      </dgm:t>
    </dgm:pt>
    <dgm:pt modelId="{4C51D546-D1F8-435E-BE9C-46F7459FA75F}">
      <dgm:prSet phldrT="[Text]"/>
      <dgm:spPr/>
      <dgm:t>
        <a:bodyPr/>
        <a:lstStyle/>
        <a:p>
          <a:r>
            <a:rPr lang="en-US" dirty="0"/>
            <a:t>Citizens</a:t>
          </a:r>
        </a:p>
      </dgm:t>
    </dgm:pt>
    <dgm:pt modelId="{65632A25-92DC-450D-AF50-3855F57A38A5}" type="parTrans" cxnId="{F3269568-1ED7-4A3D-94E6-DFDFAF57E841}">
      <dgm:prSet/>
      <dgm:spPr/>
      <dgm:t>
        <a:bodyPr/>
        <a:lstStyle/>
        <a:p>
          <a:endParaRPr lang="en-US"/>
        </a:p>
      </dgm:t>
    </dgm:pt>
    <dgm:pt modelId="{61FB728D-F359-43CA-8679-02F51AA11508}" type="sibTrans" cxnId="{F3269568-1ED7-4A3D-94E6-DFDFAF57E841}">
      <dgm:prSet/>
      <dgm:spPr/>
      <dgm:t>
        <a:bodyPr/>
        <a:lstStyle/>
        <a:p>
          <a:endParaRPr lang="en-US"/>
        </a:p>
      </dgm:t>
    </dgm:pt>
    <dgm:pt modelId="{6E4BAF03-69FC-4F68-8445-5BD75996C319}">
      <dgm:prSet phldrT="[Text]"/>
      <dgm:spPr/>
      <dgm:t>
        <a:bodyPr/>
        <a:lstStyle/>
        <a:p>
          <a:r>
            <a:rPr lang="en-US" dirty="0"/>
            <a:t>Corporation</a:t>
          </a:r>
        </a:p>
      </dgm:t>
    </dgm:pt>
    <dgm:pt modelId="{7E28054D-2A96-4BCA-B651-8AAFA2352EC7}" type="parTrans" cxnId="{5AC74784-D4B7-4F95-92FA-DA8B0FF8B0C3}">
      <dgm:prSet/>
      <dgm:spPr/>
      <dgm:t>
        <a:bodyPr/>
        <a:lstStyle/>
        <a:p>
          <a:endParaRPr lang="en-US"/>
        </a:p>
      </dgm:t>
    </dgm:pt>
    <dgm:pt modelId="{3A23B709-CB4D-4BDF-91B3-92188F297236}" type="sibTrans" cxnId="{5AC74784-D4B7-4F95-92FA-DA8B0FF8B0C3}">
      <dgm:prSet/>
      <dgm:spPr/>
      <dgm:t>
        <a:bodyPr/>
        <a:lstStyle/>
        <a:p>
          <a:endParaRPr lang="en-US"/>
        </a:p>
      </dgm:t>
    </dgm:pt>
    <dgm:pt modelId="{316F4FE8-EEDC-47AA-B0CC-E096141622B4}" type="pres">
      <dgm:prSet presAssocID="{E43B3C7C-32A0-41C7-A448-DC57F9DB54D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A2D832-0E75-423D-93CE-851D730F6C02}" type="pres">
      <dgm:prSet presAssocID="{715D3EEF-ACF6-4FA2-A16F-43D3187E205D}" presName="centerShape" presStyleLbl="node0" presStyleIdx="0" presStyleCnt="1"/>
      <dgm:spPr/>
    </dgm:pt>
    <dgm:pt modelId="{8E90EF44-1121-4325-A851-DF3CEB7C18E9}" type="pres">
      <dgm:prSet presAssocID="{C69C138B-E0FF-4716-BFC9-E4A5214D2008}" presName="Name9" presStyleLbl="parChTrans1D2" presStyleIdx="0" presStyleCnt="3"/>
      <dgm:spPr/>
    </dgm:pt>
    <dgm:pt modelId="{32EE376A-BEEA-4D69-AD72-69944B1EEB38}" type="pres">
      <dgm:prSet presAssocID="{C69C138B-E0FF-4716-BFC9-E4A5214D2008}" presName="connTx" presStyleLbl="parChTrans1D2" presStyleIdx="0" presStyleCnt="3"/>
      <dgm:spPr/>
    </dgm:pt>
    <dgm:pt modelId="{B8DCDEBE-16BF-4CF6-B8A2-1D239603D01B}" type="pres">
      <dgm:prSet presAssocID="{B2DE747C-6D1C-4C37-9781-C06D990F1FBB}" presName="node" presStyleLbl="node1" presStyleIdx="0" presStyleCnt="3">
        <dgm:presLayoutVars>
          <dgm:bulletEnabled val="1"/>
        </dgm:presLayoutVars>
      </dgm:prSet>
      <dgm:spPr/>
    </dgm:pt>
    <dgm:pt modelId="{3A8BCEA4-383F-4C09-971D-EFAE6829ACE4}" type="pres">
      <dgm:prSet presAssocID="{65632A25-92DC-450D-AF50-3855F57A38A5}" presName="Name9" presStyleLbl="parChTrans1D2" presStyleIdx="1" presStyleCnt="3"/>
      <dgm:spPr/>
    </dgm:pt>
    <dgm:pt modelId="{756AB831-3452-4C7B-B40D-F12A529C5997}" type="pres">
      <dgm:prSet presAssocID="{65632A25-92DC-450D-AF50-3855F57A38A5}" presName="connTx" presStyleLbl="parChTrans1D2" presStyleIdx="1" presStyleCnt="3"/>
      <dgm:spPr/>
    </dgm:pt>
    <dgm:pt modelId="{45DD849F-2C69-4970-94FB-5C5EDFCB4803}" type="pres">
      <dgm:prSet presAssocID="{4C51D546-D1F8-435E-BE9C-46F7459FA75F}" presName="node" presStyleLbl="node1" presStyleIdx="1" presStyleCnt="3">
        <dgm:presLayoutVars>
          <dgm:bulletEnabled val="1"/>
        </dgm:presLayoutVars>
      </dgm:prSet>
      <dgm:spPr/>
    </dgm:pt>
    <dgm:pt modelId="{576CA7F4-F392-4F9F-AB63-4AB15190CB5C}" type="pres">
      <dgm:prSet presAssocID="{7E28054D-2A96-4BCA-B651-8AAFA2352EC7}" presName="Name9" presStyleLbl="parChTrans1D2" presStyleIdx="2" presStyleCnt="3"/>
      <dgm:spPr/>
    </dgm:pt>
    <dgm:pt modelId="{CD827134-04A8-4A05-9EE3-72E8CECD437C}" type="pres">
      <dgm:prSet presAssocID="{7E28054D-2A96-4BCA-B651-8AAFA2352EC7}" presName="connTx" presStyleLbl="parChTrans1D2" presStyleIdx="2" presStyleCnt="3"/>
      <dgm:spPr/>
    </dgm:pt>
    <dgm:pt modelId="{5350BC77-3D9D-453F-9853-CBCB6BE36008}" type="pres">
      <dgm:prSet presAssocID="{6E4BAF03-69FC-4F68-8445-5BD75996C319}" presName="node" presStyleLbl="node1" presStyleIdx="2" presStyleCnt="3">
        <dgm:presLayoutVars>
          <dgm:bulletEnabled val="1"/>
        </dgm:presLayoutVars>
      </dgm:prSet>
      <dgm:spPr/>
    </dgm:pt>
  </dgm:ptLst>
  <dgm:cxnLst>
    <dgm:cxn modelId="{13584C1A-7732-42B7-9A60-42E92536BDF4}" type="presOf" srcId="{65632A25-92DC-450D-AF50-3855F57A38A5}" destId="{756AB831-3452-4C7B-B40D-F12A529C5997}" srcOrd="1" destOrd="0" presId="urn:microsoft.com/office/officeart/2005/8/layout/radial1"/>
    <dgm:cxn modelId="{47C6B737-2E6B-4198-B127-7CBF1D142314}" type="presOf" srcId="{E43B3C7C-32A0-41C7-A448-DC57F9DB54D3}" destId="{316F4FE8-EEDC-47AA-B0CC-E096141622B4}" srcOrd="0" destOrd="0" presId="urn:microsoft.com/office/officeart/2005/8/layout/radial1"/>
    <dgm:cxn modelId="{C019CF38-7217-4FF6-AA57-86AC2F73E373}" type="presOf" srcId="{B2DE747C-6D1C-4C37-9781-C06D990F1FBB}" destId="{B8DCDEBE-16BF-4CF6-B8A2-1D239603D01B}" srcOrd="0" destOrd="0" presId="urn:microsoft.com/office/officeart/2005/8/layout/radial1"/>
    <dgm:cxn modelId="{D9B37D5B-CCD3-4984-B620-6A4AE7208FB6}" type="presOf" srcId="{4C51D546-D1F8-435E-BE9C-46F7459FA75F}" destId="{45DD849F-2C69-4970-94FB-5C5EDFCB4803}" srcOrd="0" destOrd="0" presId="urn:microsoft.com/office/officeart/2005/8/layout/radial1"/>
    <dgm:cxn modelId="{F3269568-1ED7-4A3D-94E6-DFDFAF57E841}" srcId="{715D3EEF-ACF6-4FA2-A16F-43D3187E205D}" destId="{4C51D546-D1F8-435E-BE9C-46F7459FA75F}" srcOrd="1" destOrd="0" parTransId="{65632A25-92DC-450D-AF50-3855F57A38A5}" sibTransId="{61FB728D-F359-43CA-8679-02F51AA11508}"/>
    <dgm:cxn modelId="{5AC74784-D4B7-4F95-92FA-DA8B0FF8B0C3}" srcId="{715D3EEF-ACF6-4FA2-A16F-43D3187E205D}" destId="{6E4BAF03-69FC-4F68-8445-5BD75996C319}" srcOrd="2" destOrd="0" parTransId="{7E28054D-2A96-4BCA-B651-8AAFA2352EC7}" sibTransId="{3A23B709-CB4D-4BDF-91B3-92188F297236}"/>
    <dgm:cxn modelId="{A5011187-455F-4B44-ACC9-51D5438CD289}" srcId="{715D3EEF-ACF6-4FA2-A16F-43D3187E205D}" destId="{B2DE747C-6D1C-4C37-9781-C06D990F1FBB}" srcOrd="0" destOrd="0" parTransId="{C69C138B-E0FF-4716-BFC9-E4A5214D2008}" sibTransId="{8BCEBA9B-4102-4F78-ACE0-48B8BCCD8310}"/>
    <dgm:cxn modelId="{61A5EF91-F1E2-4D03-9FEE-F2D9FCC79686}" type="presOf" srcId="{7E28054D-2A96-4BCA-B651-8AAFA2352EC7}" destId="{CD827134-04A8-4A05-9EE3-72E8CECD437C}" srcOrd="1" destOrd="0" presId="urn:microsoft.com/office/officeart/2005/8/layout/radial1"/>
    <dgm:cxn modelId="{2D46369C-DC43-496E-9C69-0A4A96DD017C}" type="presOf" srcId="{C69C138B-E0FF-4716-BFC9-E4A5214D2008}" destId="{32EE376A-BEEA-4D69-AD72-69944B1EEB38}" srcOrd="1" destOrd="0" presId="urn:microsoft.com/office/officeart/2005/8/layout/radial1"/>
    <dgm:cxn modelId="{AC704BA1-99BE-41E5-9322-E45B94DD8717}" type="presOf" srcId="{C69C138B-E0FF-4716-BFC9-E4A5214D2008}" destId="{8E90EF44-1121-4325-A851-DF3CEB7C18E9}" srcOrd="0" destOrd="0" presId="urn:microsoft.com/office/officeart/2005/8/layout/radial1"/>
    <dgm:cxn modelId="{E81124AC-A916-4DC1-8844-8E07FCB2A3E0}" type="presOf" srcId="{6E4BAF03-69FC-4F68-8445-5BD75996C319}" destId="{5350BC77-3D9D-453F-9853-CBCB6BE36008}" srcOrd="0" destOrd="0" presId="urn:microsoft.com/office/officeart/2005/8/layout/radial1"/>
    <dgm:cxn modelId="{2A386EB2-B93A-455E-A595-3C2F1260084E}" type="presOf" srcId="{715D3EEF-ACF6-4FA2-A16F-43D3187E205D}" destId="{E1A2D832-0E75-423D-93CE-851D730F6C02}" srcOrd="0" destOrd="0" presId="urn:microsoft.com/office/officeart/2005/8/layout/radial1"/>
    <dgm:cxn modelId="{BF61F0E8-BE3F-4C53-BDC6-807854B8FA71}" type="presOf" srcId="{7E28054D-2A96-4BCA-B651-8AAFA2352EC7}" destId="{576CA7F4-F392-4F9F-AB63-4AB15190CB5C}" srcOrd="0" destOrd="0" presId="urn:microsoft.com/office/officeart/2005/8/layout/radial1"/>
    <dgm:cxn modelId="{34B30AF2-190E-41CE-B2F0-7D419912CD07}" type="presOf" srcId="{65632A25-92DC-450D-AF50-3855F57A38A5}" destId="{3A8BCEA4-383F-4C09-971D-EFAE6829ACE4}" srcOrd="0" destOrd="0" presId="urn:microsoft.com/office/officeart/2005/8/layout/radial1"/>
    <dgm:cxn modelId="{1BBBEBF7-F92B-42CA-B81F-562FEEB5E060}" srcId="{E43B3C7C-32A0-41C7-A448-DC57F9DB54D3}" destId="{715D3EEF-ACF6-4FA2-A16F-43D3187E205D}" srcOrd="0" destOrd="0" parTransId="{EC1D5FC2-0DAD-45F5-9466-BDE5B480DB2D}" sibTransId="{FEC9AAB1-FEB4-44C0-9D5A-E8EBC3A22A49}"/>
    <dgm:cxn modelId="{1B244FE8-7165-437B-8558-33C4F0974E49}" type="presParOf" srcId="{316F4FE8-EEDC-47AA-B0CC-E096141622B4}" destId="{E1A2D832-0E75-423D-93CE-851D730F6C02}" srcOrd="0" destOrd="0" presId="urn:microsoft.com/office/officeart/2005/8/layout/radial1"/>
    <dgm:cxn modelId="{6877A713-B149-494F-9428-B0C4B8090D34}" type="presParOf" srcId="{316F4FE8-EEDC-47AA-B0CC-E096141622B4}" destId="{8E90EF44-1121-4325-A851-DF3CEB7C18E9}" srcOrd="1" destOrd="0" presId="urn:microsoft.com/office/officeart/2005/8/layout/radial1"/>
    <dgm:cxn modelId="{871A21CB-2766-4D18-9A29-213D36A6DD51}" type="presParOf" srcId="{8E90EF44-1121-4325-A851-DF3CEB7C18E9}" destId="{32EE376A-BEEA-4D69-AD72-69944B1EEB38}" srcOrd="0" destOrd="0" presId="urn:microsoft.com/office/officeart/2005/8/layout/radial1"/>
    <dgm:cxn modelId="{D6154F80-ECEF-4C31-9642-3D39BEFD1D64}" type="presParOf" srcId="{316F4FE8-EEDC-47AA-B0CC-E096141622B4}" destId="{B8DCDEBE-16BF-4CF6-B8A2-1D239603D01B}" srcOrd="2" destOrd="0" presId="urn:microsoft.com/office/officeart/2005/8/layout/radial1"/>
    <dgm:cxn modelId="{9BE80704-2EF7-4414-AB43-2A75EFA535C8}" type="presParOf" srcId="{316F4FE8-EEDC-47AA-B0CC-E096141622B4}" destId="{3A8BCEA4-383F-4C09-971D-EFAE6829ACE4}" srcOrd="3" destOrd="0" presId="urn:microsoft.com/office/officeart/2005/8/layout/radial1"/>
    <dgm:cxn modelId="{27560EF4-135B-4F74-BDCD-C839E617C46C}" type="presParOf" srcId="{3A8BCEA4-383F-4C09-971D-EFAE6829ACE4}" destId="{756AB831-3452-4C7B-B40D-F12A529C5997}" srcOrd="0" destOrd="0" presId="urn:microsoft.com/office/officeart/2005/8/layout/radial1"/>
    <dgm:cxn modelId="{3789CB4C-8AEC-406C-B838-0F107A292E92}" type="presParOf" srcId="{316F4FE8-EEDC-47AA-B0CC-E096141622B4}" destId="{45DD849F-2C69-4970-94FB-5C5EDFCB4803}" srcOrd="4" destOrd="0" presId="urn:microsoft.com/office/officeart/2005/8/layout/radial1"/>
    <dgm:cxn modelId="{23670B21-389A-4F59-B5C9-717C73390372}" type="presParOf" srcId="{316F4FE8-EEDC-47AA-B0CC-E096141622B4}" destId="{576CA7F4-F392-4F9F-AB63-4AB15190CB5C}" srcOrd="5" destOrd="0" presId="urn:microsoft.com/office/officeart/2005/8/layout/radial1"/>
    <dgm:cxn modelId="{5ED753B1-82D5-4EFC-83DE-51892BB81D78}" type="presParOf" srcId="{576CA7F4-F392-4F9F-AB63-4AB15190CB5C}" destId="{CD827134-04A8-4A05-9EE3-72E8CECD437C}" srcOrd="0" destOrd="0" presId="urn:microsoft.com/office/officeart/2005/8/layout/radial1"/>
    <dgm:cxn modelId="{83954090-CDAE-4200-B15A-2B7CC36AFDEC}" type="presParOf" srcId="{316F4FE8-EEDC-47AA-B0CC-E096141622B4}" destId="{5350BC77-3D9D-453F-9853-CBCB6BE36008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2D832-0E75-423D-93CE-851D730F6C02}">
      <dsp:nvSpPr>
        <dsp:cNvPr id="0" name=""/>
        <dsp:cNvSpPr/>
      </dsp:nvSpPr>
      <dsp:spPr>
        <a:xfrm>
          <a:off x="3641260" y="1711024"/>
          <a:ext cx="1313791" cy="1313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Green Blockchain</a:t>
          </a:r>
        </a:p>
      </dsp:txBody>
      <dsp:txXfrm>
        <a:off x="3833660" y="1903424"/>
        <a:ext cx="928991" cy="928991"/>
      </dsp:txXfrm>
    </dsp:sp>
    <dsp:sp modelId="{8E90EF44-1121-4325-A851-DF3CEB7C18E9}">
      <dsp:nvSpPr>
        <dsp:cNvPr id="0" name=""/>
        <dsp:cNvSpPr/>
      </dsp:nvSpPr>
      <dsp:spPr>
        <a:xfrm rot="16200000">
          <a:off x="4100648" y="1499762"/>
          <a:ext cx="3950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95014" y="137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8280" y="1503641"/>
        <a:ext cx="19750" cy="19750"/>
      </dsp:txXfrm>
    </dsp:sp>
    <dsp:sp modelId="{B8DCDEBE-16BF-4CF6-B8A2-1D239603D01B}">
      <dsp:nvSpPr>
        <dsp:cNvPr id="0" name=""/>
        <dsp:cNvSpPr/>
      </dsp:nvSpPr>
      <dsp:spPr>
        <a:xfrm>
          <a:off x="3641260" y="2217"/>
          <a:ext cx="1313791" cy="1313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Regulator</a:t>
          </a:r>
        </a:p>
      </dsp:txBody>
      <dsp:txXfrm>
        <a:off x="3833660" y="194617"/>
        <a:ext cx="928991" cy="928991"/>
      </dsp:txXfrm>
    </dsp:sp>
    <dsp:sp modelId="{3A8BCEA4-383F-4C09-971D-EFAE6829ACE4}">
      <dsp:nvSpPr>
        <dsp:cNvPr id="0" name=""/>
        <dsp:cNvSpPr/>
      </dsp:nvSpPr>
      <dsp:spPr>
        <a:xfrm rot="1800000">
          <a:off x="4840583" y="2781366"/>
          <a:ext cx="3950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95014" y="137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8215" y="2785246"/>
        <a:ext cx="19750" cy="19750"/>
      </dsp:txXfrm>
    </dsp:sp>
    <dsp:sp modelId="{45DD849F-2C69-4970-94FB-5C5EDFCB4803}">
      <dsp:nvSpPr>
        <dsp:cNvPr id="0" name=""/>
        <dsp:cNvSpPr/>
      </dsp:nvSpPr>
      <dsp:spPr>
        <a:xfrm>
          <a:off x="5121129" y="2565427"/>
          <a:ext cx="1313791" cy="1313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Citizens</a:t>
          </a:r>
        </a:p>
      </dsp:txBody>
      <dsp:txXfrm>
        <a:off x="5313529" y="2757827"/>
        <a:ext cx="928991" cy="928991"/>
      </dsp:txXfrm>
    </dsp:sp>
    <dsp:sp modelId="{576CA7F4-F392-4F9F-AB63-4AB15190CB5C}">
      <dsp:nvSpPr>
        <dsp:cNvPr id="0" name=""/>
        <dsp:cNvSpPr/>
      </dsp:nvSpPr>
      <dsp:spPr>
        <a:xfrm rot="9000000">
          <a:off x="3360714" y="2781366"/>
          <a:ext cx="3950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95014" y="137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548345" y="2785246"/>
        <a:ext cx="19750" cy="19750"/>
      </dsp:txXfrm>
    </dsp:sp>
    <dsp:sp modelId="{5350BC77-3D9D-453F-9853-CBCB6BE36008}">
      <dsp:nvSpPr>
        <dsp:cNvPr id="0" name=""/>
        <dsp:cNvSpPr/>
      </dsp:nvSpPr>
      <dsp:spPr>
        <a:xfrm>
          <a:off x="2161390" y="2565427"/>
          <a:ext cx="1313791" cy="1313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Corporation</a:t>
          </a:r>
        </a:p>
      </dsp:txBody>
      <dsp:txXfrm>
        <a:off x="2353790" y="2757827"/>
        <a:ext cx="928991" cy="928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C059-DE0E-4F12-AD62-A5CE1D2D6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GreenBlock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3EC76-88D0-46EE-AE54-B0C4B767A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lets save the planet by joining </a:t>
            </a:r>
            <a:r>
              <a:rPr lang="en-GB" i="1" dirty="0" err="1"/>
              <a:t>greenblock</a:t>
            </a:r>
            <a:endParaRPr lang="en-GB" i="1" dirty="0"/>
          </a:p>
          <a:p>
            <a:endParaRPr lang="en-GB" i="1" dirty="0"/>
          </a:p>
          <a:p>
            <a:r>
              <a:rPr lang="en-GB" i="1" dirty="0"/>
              <a:t>Abhishek Khanna, </a:t>
            </a:r>
          </a:p>
        </p:txBody>
      </p:sp>
    </p:spTree>
    <p:extLst>
      <p:ext uri="{BB962C8B-B14F-4D97-AF65-F5344CB8AC3E}">
        <p14:creationId xmlns:p14="http://schemas.microsoft.com/office/powerpoint/2010/main" val="58523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9B10-0FA9-469E-80D1-FE71645A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A131F3-1328-482E-B678-4C23075C0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589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6EA92B7E-532D-45C5-AA8E-86AA3BC7363B}"/>
              </a:ext>
            </a:extLst>
          </p:cNvPr>
          <p:cNvSpPr/>
          <p:nvPr/>
        </p:nvSpPr>
        <p:spPr>
          <a:xfrm>
            <a:off x="6502400" y="1270000"/>
            <a:ext cx="2844800" cy="1089891"/>
          </a:xfrm>
          <a:prstGeom prst="cloudCallout">
            <a:avLst>
              <a:gd name="adj1" fmla="val -85233"/>
              <a:gd name="adj2" fmla="val 54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Issue, Monitor tokens &amp; Peers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A944BEF-54FA-4E3B-8E48-400E94A620A3}"/>
              </a:ext>
            </a:extLst>
          </p:cNvPr>
          <p:cNvSpPr/>
          <p:nvPr/>
        </p:nvSpPr>
        <p:spPr>
          <a:xfrm>
            <a:off x="8021782" y="3860800"/>
            <a:ext cx="2844800" cy="1089891"/>
          </a:xfrm>
          <a:prstGeom prst="cloudCallout">
            <a:avLst>
              <a:gd name="adj1" fmla="val -85233"/>
              <a:gd name="adj2" fmla="val 54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Selling Contracts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BB54AFAD-34E7-4457-9CAB-686ED20D35AD}"/>
              </a:ext>
            </a:extLst>
          </p:cNvPr>
          <p:cNvSpPr/>
          <p:nvPr/>
        </p:nvSpPr>
        <p:spPr>
          <a:xfrm>
            <a:off x="46875" y="3315854"/>
            <a:ext cx="2844800" cy="1089891"/>
          </a:xfrm>
          <a:prstGeom prst="cloudCallout">
            <a:avLst>
              <a:gd name="adj1" fmla="val 53403"/>
              <a:gd name="adj2" fmla="val 105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Buy contracts</a:t>
            </a:r>
          </a:p>
        </p:txBody>
      </p:sp>
    </p:spTree>
    <p:extLst>
      <p:ext uri="{BB962C8B-B14F-4D97-AF65-F5344CB8AC3E}">
        <p14:creationId xmlns:p14="http://schemas.microsoft.com/office/powerpoint/2010/main" val="309472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D0-6DF4-4CF8-A377-F1A9C7C2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97" y="628073"/>
            <a:ext cx="8596668" cy="13208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04F0-0D44-4EC8-A02F-7D0043DE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58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GreenBlock</vt:lpstr>
      <vt:lpstr>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GreenBlock</dc:title>
  <dc:creator>Khanna, Abhishek B.</dc:creator>
  <cp:lastModifiedBy>Khanna, Abhishek B.</cp:lastModifiedBy>
  <cp:revision>2</cp:revision>
  <dcterms:created xsi:type="dcterms:W3CDTF">2017-10-01T10:58:02Z</dcterms:created>
  <dcterms:modified xsi:type="dcterms:W3CDTF">2017-10-01T11:09:47Z</dcterms:modified>
</cp:coreProperties>
</file>