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488F-6FBF-41E0-8404-35238DA42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7D098D-0A86-4C1C-96DE-563F91A7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DBE9-7C72-4549-951C-BB5CB6C5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C7344-8EAE-4815-A22E-5D0AA16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EB498-DC7E-48BF-B143-D58F969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9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A72E6-BE93-455F-9388-43F058A6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7B3BDA-55C4-4017-898F-A0F9E2C6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19703-4360-4673-A208-F5938C5A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4D040-51D7-46A8-B89B-0AD7974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5B870-039F-44E7-84CA-9B16AE2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69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CAE6C2-3939-4ED3-8F9B-7BF35619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134A7-0EF4-44EF-9DCF-CBCFA2FE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07DF8-3198-4D0A-B476-92F7AC2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3B753-973F-4737-9C7D-E0BA43A0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AEFC7-2802-4781-90A4-A3C92DB5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004A4-519F-4259-AB31-1FB3899C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8B365-5376-4120-A373-755F964D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33DC2-64B4-4745-9964-C1D2B6A6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C12F5-3D28-4045-896C-34B30942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68C6A-8EC8-4E1A-ADA2-73BE8815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5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79CF0-38E0-4C70-93FB-E1DAB1D5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957117-676C-4AFE-8AE6-8925FD77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90FF4-EFFE-4D22-BF82-A0E570C8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0ECDC-2BAE-4C08-AD55-1A37A305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FFC5C-0B15-493B-BCE9-09758CD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37BDF-B800-4B94-850A-2A54E870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E670A-4B91-4CDA-AC21-EB2091588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FB174B-A20C-4251-A55A-B6306325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D31E0-1DF6-482F-A3CE-841157C5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F976D-03FC-44E1-A82A-28A28D0E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70C65-7C71-4B74-940A-5D82FA42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4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F32DE-331E-46A2-9232-1F350D83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A4AED-963B-415F-AD03-8698CADD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7EA3C4-07E7-4025-AF68-EB1E6249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B4642E-6246-44FB-9891-955737B4E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8E69F6-D885-4866-8F8B-D2914B9C5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0528E-62AD-4EF9-81E9-CDC69632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DF1088-15CF-42CD-A04D-99E21097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092D01-E597-42EA-B0C6-0181F3FE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44BBB-E1F1-4C49-AF8A-33EECFA2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F71127-EB6A-4B47-BBCA-0C22066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5C9F4-63B9-4506-A0FC-BB0B91A8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5ED63-54D3-4BCD-A7B7-82D2750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AE08A1-89D2-4C99-ADED-4AFD9674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A46904-BC7F-4F0F-A151-33F93039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C7512F-14D9-48CD-BCD1-2A53E22C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6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8F03B-ADF2-4CC5-8499-D3C9FE4E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E7DCB-6E82-4B3E-B7A0-A4A6D07D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66FE66-9012-4DB0-AC2B-4A437D95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A33859-C057-4164-B1A3-215AC6A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D7175-B727-4DAB-AA61-3170482C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ED6010-F9D9-4FC1-836D-2EE080F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B8550-BD58-48A7-9EA0-91E0C6C8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15F370-C8B4-4F98-9E20-48592E2F9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8FDB3-511C-4AF9-B5C6-E2AFFE15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765617-4BCD-4413-B81C-3EB3A589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85B2FB-9A69-4C31-AD4C-D382151C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724B36-6FB3-414B-9A74-DEB50BF2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4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A90DC-1C7C-4891-9575-9C3109D0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892961-F15F-4764-AE63-C40A67AD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2C7F7-3F1F-480D-AC6E-2588B0CD2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5CCE-A5B7-4201-A2AE-AB74CEDF5745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E427-5237-43D7-8E78-1A664149F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EDD85-F93E-4EA4-BD97-D6A6DDDB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7B87-02E5-4D3F-8D46-C94860374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95115-1C56-4CD9-B3EC-2EDC69B5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09"/>
            <a:ext cx="9144000" cy="2387600"/>
          </a:xfrm>
        </p:spPr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861225-8B2C-4D96-80DA-D494E22F1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7909"/>
            <a:ext cx="9144000" cy="1655762"/>
          </a:xfrm>
        </p:spPr>
        <p:txBody>
          <a:bodyPr/>
          <a:lstStyle/>
          <a:p>
            <a:r>
              <a:rPr lang="ru-RU" dirty="0"/>
              <a:t>Гамаюнов Никита, 1032201719, НПМбд-01-20</a:t>
            </a:r>
          </a:p>
        </p:txBody>
      </p:sp>
    </p:spTree>
    <p:extLst>
      <p:ext uri="{BB962C8B-B14F-4D97-AF65-F5344CB8AC3E}">
        <p14:creationId xmlns:p14="http://schemas.microsoft.com/office/powerpoint/2010/main" val="34897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B51AA-EACE-4403-9D84-3119E79A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/>
          <a:lstStyle/>
          <a:p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8ED61-AB86-46A6-BC6A-600C2B1B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587506"/>
            <a:ext cx="107027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Задание: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операционную систему на виртуальную машину и настроить её конфигурацию.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73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5A7A-1D5D-49CE-99A7-41255BE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DA161-67C7-4191-B346-8E5791BD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6693"/>
            <a:ext cx="36099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Создаю новую машину в </a:t>
            </a:r>
            <a:r>
              <a:rPr lang="en-US" dirty="0"/>
              <a:t>VirtualBox, </a:t>
            </a:r>
            <a:r>
              <a:rPr lang="ru-RU" dirty="0"/>
              <a:t>настраиваю имя, тип и версию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17D9CB-E739-48EB-8687-6EC1779EBE3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690688"/>
            <a:ext cx="6648450" cy="43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5A7A-1D5D-49CE-99A7-41255BE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DA161-67C7-4191-B346-8E5791BD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9741"/>
            <a:ext cx="36099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Задаю объём памяти и настраиваю размер и тип жесткого диска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F13E372-E814-4C1C-A76F-CDE2F320DE1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869741"/>
            <a:ext cx="6905625" cy="4623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8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5A7A-1D5D-49CE-99A7-41255BE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DA161-67C7-4191-B346-8E5791BD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9741"/>
            <a:ext cx="36099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Добавляю привод оптического диска, запускаю, выбираю язык установщика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9A7B24-08AB-44D1-A0B8-3C38EBFB1E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9" y="1690688"/>
            <a:ext cx="6308441" cy="151765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165E0C-2A3E-4EFF-8C7A-7B31118A6A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77" y="3429000"/>
            <a:ext cx="5667598" cy="27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5A7A-1D5D-49CE-99A7-41255BE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DA161-67C7-4191-B346-8E5791BD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9741"/>
            <a:ext cx="3609975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тключаю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kdump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подключаю сетевой узел, выбираю сервер 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средства разработки в окне выбора программ. Место установки оставляю без изменения. Добавляю пользователя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-пароль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1D51EF1-A5E7-4618-BEBB-1D6EBDC52F1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12" y="1690688"/>
            <a:ext cx="4894785" cy="33289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35A876-A121-4A56-AAE2-B87F8A0F94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12" y="5179125"/>
            <a:ext cx="5258019" cy="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5A7A-1D5D-49CE-99A7-41255BE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DA161-67C7-4191-B346-8E5791BD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9741"/>
            <a:ext cx="3609975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Принимаю лицензию, перезапускаю систему, подключаю диск дополнений ОС и ещё раз корректно перезагружаю систему.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09CC47-2AEC-4C39-B2E1-EBDF98B627D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96" y="1690688"/>
            <a:ext cx="3824804" cy="1325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197515-EF00-46D0-9553-D64EB54CD5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3356916"/>
            <a:ext cx="5166360" cy="2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916F-F6FC-4E73-BBE6-BF01EF3F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107E6-B1AD-44D2-93A6-5B29D91CA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0518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приобрел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472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Лабораторная работа №1</vt:lpstr>
      <vt:lpstr> 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Гамаюнов Никита Ефимович</dc:creator>
  <cp:lastModifiedBy>Гамаюнов Никита Ефимович</cp:lastModifiedBy>
  <cp:revision>4</cp:revision>
  <dcterms:created xsi:type="dcterms:W3CDTF">2021-04-23T10:23:20Z</dcterms:created>
  <dcterms:modified xsi:type="dcterms:W3CDTF">2021-04-23T10:49:48Z</dcterms:modified>
</cp:coreProperties>
</file>