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56A13B-B6FD-4854-B126-A18394A1F1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CBBB712-DF7B-41FF-A3C8-B83022DB3E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1F83743-188D-4CF0-ABDD-13A7119F1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1AF02-9413-44DA-ACA0-7D4F52B41B1D}" type="datetimeFigureOut">
              <a:rPr lang="ru-RU" smtClean="0"/>
              <a:t>27.04.2021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612373B-6C11-4916-A964-0C4D25BD0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56F2808-33C9-4CD2-8F80-9D0C19148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C81FF-5687-42AC-BF3D-500496DB9F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7115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A5AEBA-3019-4259-9713-E3A0DB5EC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7B21799-1895-4230-B5D2-91D003BCA3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B65E5D6-D619-4983-8E33-153504BE2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1AF02-9413-44DA-ACA0-7D4F52B41B1D}" type="datetimeFigureOut">
              <a:rPr lang="ru-RU" smtClean="0"/>
              <a:t>27.04.2021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D7AAB06-7D98-4DB7-B11B-D84CECE74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D6B530F-6393-46D6-A513-A77FE1F6C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C81FF-5687-42AC-BF3D-500496DB9F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7745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2249A75-B6E7-4C5F-8B86-0193901A63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024418A-6A3C-4310-B138-443F45C68F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87E78B4-4068-4196-9D32-42BF051A1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1AF02-9413-44DA-ACA0-7D4F52B41B1D}" type="datetimeFigureOut">
              <a:rPr lang="ru-RU" smtClean="0"/>
              <a:t>27.04.2021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85DD5AD-3E66-4D5A-A440-DFC6E4CD4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9D643AD-54C2-4153-B6EC-A8E7206A4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C81FF-5687-42AC-BF3D-500496DB9F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4218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8DE263-7B56-43AF-AEC0-E5191795F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0486A9-C87A-4A6C-8DA6-37E44558CF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B7EB167-2EE9-4CF2-8058-C67BF0C11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1AF02-9413-44DA-ACA0-7D4F52B41B1D}" type="datetimeFigureOut">
              <a:rPr lang="ru-RU" smtClean="0"/>
              <a:t>27.04.2021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03146CC-57FC-4B95-9FEF-99B55F181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06C4765-B071-4EF9-BB91-5D573C909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C81FF-5687-42AC-BF3D-500496DB9F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9651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08D6BE-1003-43A9-91C0-C7A9C7DDF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3E15A36-A74B-49ED-80A1-FC1E427583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ACE23E3-8623-4EA3-834C-FA2B067F7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1AF02-9413-44DA-ACA0-7D4F52B41B1D}" type="datetimeFigureOut">
              <a:rPr lang="ru-RU" smtClean="0"/>
              <a:t>27.04.2021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922434F-BB7D-4461-8E94-B6C9E7006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C89F409-F203-4C28-A3E8-C3AAAA0FA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C81FF-5687-42AC-BF3D-500496DB9F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7793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C07727-F6D4-4D55-8328-4519A4145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88404D-AFF1-4ACB-AF46-6D10629C5A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AE92423-0573-4E81-A9E2-DA00DF2FC0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FA4BCA8-8FDD-412D-BC20-FE7B4DEF5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1AF02-9413-44DA-ACA0-7D4F52B41B1D}" type="datetimeFigureOut">
              <a:rPr lang="ru-RU" smtClean="0"/>
              <a:t>27.04.2021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07F0B0C-5CD1-453E-9FB9-ACB44BAA5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FC8E24E-F215-457F-83D5-0CAE8F915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C81FF-5687-42AC-BF3D-500496DB9F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339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FE7068-1A74-4A12-A692-6AB5EC43D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627FF02-BC10-4F36-BC53-3B9525863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C7058F2-912D-4A51-B64B-DB2605B13F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4C1C978-BAFF-419E-A657-BAC98269AA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9469E82-DE9C-43AB-A78B-2044B59703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7D44571-5D40-456D-9E83-D446D6DC8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1AF02-9413-44DA-ACA0-7D4F52B41B1D}" type="datetimeFigureOut">
              <a:rPr lang="ru-RU" smtClean="0"/>
              <a:t>27.04.2021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A8DE5CD-68F5-40E7-81DF-6B74D6AFC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0BFA300-A297-4AF1-885F-EC03AD34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C81FF-5687-42AC-BF3D-500496DB9F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4116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71C18C-B676-4063-BAAC-8F3919DF1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5815ED1-C390-4EA5-A94E-46C4BAC21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1AF02-9413-44DA-ACA0-7D4F52B41B1D}" type="datetimeFigureOut">
              <a:rPr lang="ru-RU" smtClean="0"/>
              <a:t>27.04.2021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8150B29-47D6-45B6-85F2-22199D4FB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B0030C1-2051-4F0F-BDE5-D8FFD7039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C81FF-5687-42AC-BF3D-500496DB9F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294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B76FBBD-C5D5-41D1-8A69-82170E9BD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1AF02-9413-44DA-ACA0-7D4F52B41B1D}" type="datetimeFigureOut">
              <a:rPr lang="ru-RU" smtClean="0"/>
              <a:t>27.04.2021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A410ACF-92D6-4E2F-9C62-C04EB5828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65820A0-F567-470C-A0B4-48A670D21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C81FF-5687-42AC-BF3D-500496DB9F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4051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C6EFCF-66FF-4708-8A5E-AD27F9783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B11D577-DB31-436E-9962-F8B86B36B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D9B0ADE-50CA-418C-9E1B-4746C07876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30D9AC6-0864-4B77-A8B6-6D08ECE61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1AF02-9413-44DA-ACA0-7D4F52B41B1D}" type="datetimeFigureOut">
              <a:rPr lang="ru-RU" smtClean="0"/>
              <a:t>27.04.2021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D1F5979-8C76-4CBC-91F0-7038A28D7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E5BC8A5-FC74-4D08-BA6B-D9B2D7054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C81FF-5687-42AC-BF3D-500496DB9F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4535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C6437D-06CE-44A1-BD00-2FB228EE1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098B169-F86F-44D7-8D33-884CE107E5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2B6BBCC-11DF-4787-8B05-8107B1644B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C953ECB-9B1B-47F6-B7D8-800019B9F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1AF02-9413-44DA-ACA0-7D4F52B41B1D}" type="datetimeFigureOut">
              <a:rPr lang="ru-RU" smtClean="0"/>
              <a:t>27.04.2021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C8AD79A-062C-4EFD-A313-CB0C03028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A296B9C-4985-4346-A816-AC6138699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C81FF-5687-42AC-BF3D-500496DB9F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826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247BE1-0D82-4AD4-A794-77D2C85F2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9173E2B-E28F-454E-999D-9D0702D729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E73B2C0-E1DB-432D-A5B8-5BD6E0E1FD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71AF02-9413-44DA-ACA0-7D4F52B41B1D}" type="datetimeFigureOut">
              <a:rPr lang="ru-RU" smtClean="0"/>
              <a:t>27.04.2021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FCAF087-3130-4D3F-9E09-BB9BF7A5E5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E055BF0-E56A-4D84-90B3-50C3EB093C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C81FF-5687-42AC-BF3D-500496DB9F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02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85C141-5AB6-4D88-A6A2-AD58B8D3DF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Лабораторная работа №2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9E4D842-4809-4D11-A99E-313483AD58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Выполнил Гамаюнов Никита, 1032201719, НПМбд-01-20</a:t>
            </a:r>
          </a:p>
        </p:txBody>
      </p:sp>
    </p:spTree>
    <p:extLst>
      <p:ext uri="{BB962C8B-B14F-4D97-AF65-F5344CB8AC3E}">
        <p14:creationId xmlns:p14="http://schemas.microsoft.com/office/powerpoint/2010/main" val="2638467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D79BA3-1AF3-4051-8211-571C21529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Прагматика выполнения лабораторной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A4967F-8955-4C1E-BF75-C96EDBBBCA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515599" cy="4351338"/>
          </a:xfrm>
        </p:spPr>
        <p:txBody>
          <a:bodyPr/>
          <a:lstStyle/>
          <a:p>
            <a:pPr marL="0" indent="0">
              <a:buNone/>
            </a:pPr>
            <a:r>
              <a:rPr lang="ru-RU" b="1" dirty="0"/>
              <a:t>Цель работы: </a:t>
            </a:r>
            <a:r>
              <a:rPr lang="ru-RU" dirty="0"/>
              <a:t>Изучить идеологию и применение средств контроля версий. </a:t>
            </a:r>
          </a:p>
          <a:p>
            <a:pPr marL="0" indent="0">
              <a:buNone/>
            </a:pPr>
            <a:r>
              <a:rPr lang="ru-RU" b="1" dirty="0"/>
              <a:t>Задача: </a:t>
            </a:r>
            <a:r>
              <a:rPr lang="ru-RU" dirty="0"/>
              <a:t>на практике применить знания о системе контроля версий</a:t>
            </a:r>
            <a:r>
              <a:rPr lang="en-US" dirty="0"/>
              <a:t>, git</a:t>
            </a:r>
            <a:r>
              <a:rPr lang="ru-RU" dirty="0"/>
              <a:t>, работая с удалённым репозиторием.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585240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C09095-3FFD-4BE5-A49B-725A27FAD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Процесс выполнения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AC2D6D6-4646-4771-9B0A-4F7FF85816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267765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1. После регистрации на </a:t>
            </a:r>
            <a:r>
              <a:rPr lang="en-US" dirty="0"/>
              <a:t>GitHub </a:t>
            </a:r>
            <a:r>
              <a:rPr lang="ru-RU" dirty="0"/>
              <a:t>создал репозиторий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3B89E8C-9157-4453-AF0E-4535B9136FE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7658" y="2886075"/>
            <a:ext cx="6716142" cy="2628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358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C09095-3FFD-4BE5-A49B-725A27FAD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Процесс выполнения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AC2D6D6-4646-4771-9B0A-4F7FF85816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26776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2</a:t>
            </a:r>
            <a:r>
              <a:rPr lang="ru-RU" dirty="0"/>
              <a:t>. Создал файл лицензии, файл </a:t>
            </a:r>
            <a:r>
              <a:rPr lang="en-US" dirty="0"/>
              <a:t>README, </a:t>
            </a:r>
            <a:r>
              <a:rPr lang="ru-RU" dirty="0"/>
              <a:t>загрузил шаблон для </a:t>
            </a:r>
            <a:r>
              <a:rPr lang="en-US" dirty="0" err="1"/>
              <a:t>gitignore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45B2E55-15F9-4B07-B264-E893AA1A5CB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0699" y="5816601"/>
            <a:ext cx="7511596" cy="31413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C1AA99F-4E87-4D36-8F3E-F6791CA41D4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3480" y="4001294"/>
            <a:ext cx="7346400" cy="1317942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DE6318B-71F9-4402-A53A-A161946FA3C3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0699" y="3266824"/>
            <a:ext cx="7165976" cy="428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74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C09095-3FFD-4BE5-A49B-725A27FAD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Процесс выполнения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AC2D6D6-4646-4771-9B0A-4F7FF85816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26776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3. </a:t>
            </a:r>
            <a:r>
              <a:rPr lang="ru-RU" dirty="0"/>
              <a:t>Создал релиз версии 1.0.0, записал версию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AE9A78C-F203-4F13-9610-721ADA28B72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050" y="3429000"/>
            <a:ext cx="6629400" cy="47879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E96BDDE-8621-44D6-BD2C-84070F4EB35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685" y="4144645"/>
            <a:ext cx="5912485" cy="20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66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C09095-3FFD-4BE5-A49B-725A27FAD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Процесс выполнения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AC2D6D6-4646-4771-9B0A-4F7FF85816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267765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4. Завершил релиз, отправил всё на </a:t>
            </a:r>
            <a:r>
              <a:rPr lang="ru-RU" dirty="0" err="1"/>
              <a:t>гитхаб</a:t>
            </a:r>
            <a:r>
              <a:rPr lang="ru-RU" dirty="0"/>
              <a:t> и слил ветку с основной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92DA29B-534A-4230-A34A-24F3AAED22E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2983" y="3265805"/>
            <a:ext cx="7538017" cy="28653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FD4080D-4354-4D78-8D87-93D755D2FA4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2984" y="3733799"/>
            <a:ext cx="5596890" cy="1901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032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C27CC7-F1C7-4C8C-9150-8D87585C3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 выполнения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C35A510-598A-409D-ABA2-70BF0F2567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46494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Мной были изучены идеология и применение средств контроля версий. </a:t>
            </a:r>
          </a:p>
          <a:p>
            <a:pPr marL="0" indent="0">
              <a:buNone/>
            </a:pPr>
            <a:r>
              <a:rPr lang="ru-RU" sz="2400" dirty="0"/>
              <a:t>А так же в результате применения практических навыков был создан репозиторий на </a:t>
            </a:r>
            <a:r>
              <a:rPr lang="en-US" sz="2400" dirty="0" err="1"/>
              <a:t>github</a:t>
            </a:r>
            <a:r>
              <a:rPr lang="ru-RU" sz="2400" dirty="0"/>
              <a:t>.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6FC2C147-DAE9-4110-999A-9C9A55633715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7718" y="2283990"/>
            <a:ext cx="5067724" cy="2783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44223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069DAD8CDE15CD409C2FFDE99790C097" ma:contentTypeVersion="9" ma:contentTypeDescription="Создание документа." ma:contentTypeScope="" ma:versionID="95ece423d7b650e8ae11c69d24e869e1">
  <xsd:schema xmlns:xsd="http://www.w3.org/2001/XMLSchema" xmlns:xs="http://www.w3.org/2001/XMLSchema" xmlns:p="http://schemas.microsoft.com/office/2006/metadata/properties" xmlns:ns3="d4275262-1e53-453c-a2b4-0b8d3af86857" xmlns:ns4="877740f6-962c-4698-9fed-5af4630b4c57" targetNamespace="http://schemas.microsoft.com/office/2006/metadata/properties" ma:root="true" ma:fieldsID="c0ca9797c73c996ecd05f5b9a07ff4bf" ns3:_="" ns4:_="">
    <xsd:import namespace="d4275262-1e53-453c-a2b4-0b8d3af86857"/>
    <xsd:import namespace="877740f6-962c-4698-9fed-5af4630b4c57"/>
    <xsd:element name="properties">
      <xsd:complexType>
        <xsd:sequence>
          <xsd:element name="documentManagement">
            <xsd:complexType>
              <xsd:all>
                <xsd:element ref="ns3:SharedWithDetails" minOccurs="0"/>
                <xsd:element ref="ns3:SharedWithUser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4275262-1e53-453c-a2b4-0b8d3af86857" elementFormDefault="qualified">
    <xsd:import namespace="http://schemas.microsoft.com/office/2006/documentManagement/types"/>
    <xsd:import namespace="http://schemas.microsoft.com/office/infopath/2007/PartnerControls"/>
    <xsd:element name="SharedWithDetails" ma:index="8" nillable="true" ma:displayName="Совместно с подробностями" ma:internalName="SharedWithDetails" ma:readOnly="true">
      <xsd:simpleType>
        <xsd:restriction base="dms:Note">
          <xsd:maxLength value="255"/>
        </xsd:restriction>
      </xsd:simpleType>
    </xsd:element>
    <xsd:element name="SharedWithUsers" ma:index="9" nillable="true" ma:displayName="Общий доступ с использованием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10" nillable="true" ma:displayName="Хэш подсказки о совместном доступе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7740f6-962c-4698-9fed-5af4630b4c5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430D47F-48CC-4DA0-99E8-5184483D9E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4275262-1e53-453c-a2b4-0b8d3af86857"/>
    <ds:schemaRef ds:uri="877740f6-962c-4698-9fed-5af4630b4c5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5FE9DB1-DF8D-4515-836B-0B11C1EF59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D8CB6E5-15D8-4A8F-A78B-C676207A8D72}">
  <ds:schemaRefs>
    <ds:schemaRef ds:uri="877740f6-962c-4698-9fed-5af4630b4c57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d4275262-1e53-453c-a2b4-0b8d3af86857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123</Words>
  <Application>Microsoft Office PowerPoint</Application>
  <PresentationFormat>Широкоэкранный</PresentationFormat>
  <Paragraphs>16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Лабораторная работа №2</vt:lpstr>
      <vt:lpstr>Прагматика выполнения лабораторной работы</vt:lpstr>
      <vt:lpstr>Процесс выполнения</vt:lpstr>
      <vt:lpstr>Процесс выполнения</vt:lpstr>
      <vt:lpstr>Процесс выполнения</vt:lpstr>
      <vt:lpstr>Процесс выполнения</vt:lpstr>
      <vt:lpstr>Результаты выполнения работы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№2</dc:title>
  <dc:creator>Гамаюнов Никита Ефимович</dc:creator>
  <cp:lastModifiedBy>Гамаюнов Никита Ефимович</cp:lastModifiedBy>
  <cp:revision>7</cp:revision>
  <dcterms:created xsi:type="dcterms:W3CDTF">2021-04-27T10:42:04Z</dcterms:created>
  <dcterms:modified xsi:type="dcterms:W3CDTF">2021-04-27T11:07:46Z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0x010100069DAD8CDE15CD409C2FFDE99790C097</vt:lpwstr>
  </property>
</Properties>
</file>