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1pPr>
    <a:lvl2pPr marL="0" marR="0" indent="4572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2pPr>
    <a:lvl3pPr marL="0" marR="0" indent="9144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3pPr>
    <a:lvl4pPr marL="0" marR="0" indent="13716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4pPr>
    <a:lvl5pPr marL="0" marR="0" indent="18288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5pPr>
    <a:lvl6pPr marL="0" marR="0" indent="22860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6pPr>
    <a:lvl7pPr marL="0" marR="0" indent="27432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7pPr>
    <a:lvl8pPr marL="0" marR="0" indent="32004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8pPr>
    <a:lvl9pPr marL="0" marR="0" indent="365760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4A4A4B"/>
      </a:tcTxStyle>
      <a:tcStyle>
        <a:tcBdr>
          <a:left>
            <a:ln w="12700" cap="flat">
              <a:noFill/>
              <a:miter lim="400000"/>
            </a:ln>
          </a:left>
          <a:right>
            <a:ln w="25400" cap="flat">
              <a:solidFill>
                <a:srgbClr val="4A4A4B"/>
              </a:solidFill>
              <a:prstDash val="solid"/>
              <a:miter lim="400000"/>
            </a:ln>
          </a:right>
          <a:top>
            <a:ln w="12700" cap="flat">
              <a:solidFill>
                <a:srgbClr val="4A4A4B"/>
              </a:solidFill>
              <a:prstDash val="solid"/>
              <a:miter lim="400000"/>
            </a:ln>
          </a:top>
          <a:bottom>
            <a:ln w="127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Col>
    <a:la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25400" cap="flat">
              <a:solidFill>
                <a:srgbClr val="4A4A4B"/>
              </a:solidFill>
              <a:prstDash val="solid"/>
              <a:miter lim="400000"/>
            </a:ln>
          </a:top>
          <a:bottom>
            <a:ln w="12700" cap="flat">
              <a:noFill/>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lastRow>
    <a:firstRow>
      <a:tcTxStyle b="on" i="off">
        <a:font>
          <a:latin typeface="Avenir Next Regular"/>
          <a:ea typeface="Avenir Next Regular"/>
          <a:cs typeface="Avenir Next Regular"/>
        </a:font>
        <a:srgbClr val="4A4A4B"/>
      </a:tcTxStyle>
      <a:tcStyle>
        <a:tcBdr>
          <a:left>
            <a:ln w="12700" cap="flat">
              <a:solidFill>
                <a:srgbClr val="4A4A4B"/>
              </a:solidFill>
              <a:prstDash val="solid"/>
              <a:miter lim="400000"/>
            </a:ln>
          </a:left>
          <a:right>
            <a:ln w="12700" cap="flat">
              <a:solidFill>
                <a:srgbClr val="4A4A4B"/>
              </a:solidFill>
              <a:prstDash val="solid"/>
              <a:miter lim="400000"/>
            </a:ln>
          </a:right>
          <a:top>
            <a:ln w="12700" cap="flat">
              <a:noFill/>
              <a:miter lim="400000"/>
            </a:ln>
          </a:top>
          <a:bottom>
            <a:ln w="25400" cap="flat">
              <a:solidFill>
                <a:srgbClr val="4A4A4B"/>
              </a:solidFill>
              <a:prstDash val="solid"/>
              <a:miter lim="400000"/>
            </a:ln>
          </a:bottom>
          <a:insideH>
            <a:ln w="12700" cap="flat">
              <a:solidFill>
                <a:srgbClr val="4A4A4B"/>
              </a:solidFill>
              <a:prstDash val="solid"/>
              <a:miter lim="400000"/>
            </a:ln>
          </a:insideH>
          <a:insideV>
            <a:ln w="12700" cap="flat">
              <a:solidFill>
                <a:srgbClr val="4A4A4B"/>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12700" cap="flat">
              <a:solidFill>
                <a:schemeClr val="accent1">
                  <a:hueOff val="420094"/>
                  <a:satOff val="-1465"/>
                  <a:lumOff val="-19139"/>
                </a:schemeClr>
              </a:solidFill>
              <a:prstDash val="solid"/>
              <a:miter lim="400000"/>
            </a:ln>
          </a:top>
          <a:bottom>
            <a:ln w="12700" cap="flat">
              <a:solidFill>
                <a:schemeClr val="accent1">
                  <a:hueOff val="420094"/>
                  <a:satOff val="-1465"/>
                  <a:lumOff val="-19139"/>
                </a:schemeClr>
              </a:solidFill>
              <a:prstDash val="solid"/>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FFFFFF"/>
      </a:tcTxStyle>
      <a:tcStyle>
        <a:tcBdr>
          <a:left>
            <a:ln w="12700" cap="flat">
              <a:noFill/>
              <a:miter lim="400000"/>
            </a:ln>
          </a:left>
          <a:right>
            <a:ln w="25400" cap="flat">
              <a:solidFill>
                <a:schemeClr val="accent1">
                  <a:hueOff val="420094"/>
                  <a:satOff val="-1465"/>
                  <a:lumOff val="-19139"/>
                </a:schemeClr>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0EBE0"/>
              </a:solidFill>
              <a:prstDash val="solid"/>
              <a:miter lim="400000"/>
            </a:ln>
          </a:insideV>
        </a:tcBdr>
        <a:fill>
          <a:solidFill>
            <a:srgbClr val="54BAE0"/>
          </a:solidFill>
        </a:fill>
      </a:tcStyle>
    </a:firstCol>
    <a:lastRow>
      <a:tcTxStyle b="off" i="off">
        <a:font>
          <a:latin typeface="Avenir Next Medium"/>
          <a:ea typeface="Avenir Next Medium"/>
          <a:cs typeface="Avenir Next Medium"/>
        </a:font>
        <a:srgbClr val="000000"/>
      </a:tcTxStyle>
      <a:tcStyle>
        <a:tcBdr>
          <a:left>
            <a:ln w="12700" cap="flat">
              <a:solidFill>
                <a:schemeClr val="accent1">
                  <a:hueOff val="420094"/>
                  <a:satOff val="-1465"/>
                  <a:lumOff val="-19139"/>
                </a:schemeClr>
              </a:solidFill>
              <a:prstDash val="solid"/>
              <a:miter lim="400000"/>
            </a:ln>
          </a:left>
          <a:right>
            <a:ln w="12700" cap="flat">
              <a:solidFill>
                <a:schemeClr val="accent1">
                  <a:hueOff val="420094"/>
                  <a:satOff val="-1465"/>
                  <a:lumOff val="-19139"/>
                </a:schemeClr>
              </a:solidFill>
              <a:prstDash val="solid"/>
              <a:miter lim="400000"/>
            </a:ln>
          </a:right>
          <a:top>
            <a:ln w="25400" cap="flat">
              <a:solidFill>
                <a:schemeClr val="accent1">
                  <a:hueOff val="420094"/>
                  <a:satOff val="-1465"/>
                  <a:lumOff val="-19139"/>
                </a:schemeClr>
              </a:solidFill>
              <a:prstDash val="solid"/>
              <a:miter lim="400000"/>
            </a:ln>
          </a:top>
          <a:bottom>
            <a:ln w="12700" cap="flat">
              <a:noFill/>
              <a:miter lim="400000"/>
            </a:ln>
          </a:bottom>
          <a:insideH>
            <a:ln w="12700" cap="flat">
              <a:solidFill>
                <a:schemeClr val="accent1">
                  <a:hueOff val="420094"/>
                  <a:satOff val="-1465"/>
                  <a:lumOff val="-19139"/>
                </a:schemeClr>
              </a:solidFill>
              <a:prstDash val="solid"/>
              <a:miter lim="400000"/>
            </a:ln>
          </a:insideH>
          <a:insideV>
            <a:ln w="12700" cap="flat">
              <a:solidFill>
                <a:schemeClr val="accent1">
                  <a:hueOff val="420094"/>
                  <a:satOff val="-1465"/>
                  <a:lumOff val="-19139"/>
                </a:schemeClr>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F0EBE0"/>
              </a:solidFill>
              <a:prstDash val="solid"/>
              <a:miter lim="400000"/>
            </a:ln>
          </a:left>
          <a:right>
            <a:ln w="12700" cap="flat">
              <a:solidFill>
                <a:srgbClr val="F0EBE0"/>
              </a:solidFill>
              <a:prstDash val="solid"/>
              <a:miter lim="400000"/>
            </a:ln>
          </a:right>
          <a:top>
            <a:ln w="12700" cap="flat">
              <a:noFill/>
              <a:miter lim="400000"/>
            </a:ln>
          </a:top>
          <a:bottom>
            <a:ln w="25400" cap="flat">
              <a:solidFill>
                <a:schemeClr val="accent1">
                  <a:hueOff val="420094"/>
                  <a:satOff val="-1465"/>
                  <a:lumOff val="-19139"/>
                </a:schemeClr>
              </a:solidFill>
              <a:prstDash val="solid"/>
              <a:miter lim="400000"/>
            </a:ln>
          </a:bottom>
          <a:insideH>
            <a:ln w="12700" cap="flat">
              <a:solidFill>
                <a:srgbClr val="F0EBE0"/>
              </a:solidFill>
              <a:prstDash val="solid"/>
              <a:miter lim="400000"/>
            </a:ln>
          </a:insideH>
          <a:insideV>
            <a:ln w="12700" cap="flat">
              <a:solidFill>
                <a:srgbClr val="F0EBE0"/>
              </a:solidFill>
              <a:prstDash val="solid"/>
              <a:miter lim="400000"/>
            </a:ln>
          </a:insideV>
        </a:tcBdr>
        <a:fill>
          <a:solidFill>
            <a:srgbClr val="54BAE0"/>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F0EBE0"/>
          </a:solidFill>
        </a:fill>
      </a:tcStyle>
    </a:wholeTbl>
    <a:band2H>
      <a:tcTxStyle/>
      <a:tcStyle>
        <a:tcBdr/>
        <a:fill>
          <a:solidFill>
            <a:srgbClr val="D9D5CA"/>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C6DFB5"/>
          </a:solidFill>
        </a:fill>
      </a:tcStyle>
    </a:firstCol>
    <a:lastRow>
      <a:tcTxStyle b="off" i="off">
        <a:font>
          <a:latin typeface="Avenir Next Medium"/>
          <a:ea typeface="Avenir Next Medium"/>
          <a:cs typeface="Avenir Next Medium"/>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noFill/>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noFill/>
              <a:miter lim="400000"/>
            </a:ln>
          </a:top>
          <a:bottom>
            <a:ln w="254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57A797"/>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0EBE0"/>
          </a:solidFill>
        </a:fill>
      </a:tcStyle>
    </a:wholeTbl>
    <a:band2H>
      <a:tcTxStyle/>
      <a:tcStyle>
        <a:tcBdr/>
        <a:fill>
          <a:solidFill>
            <a:srgbClr val="E4E1D8"/>
          </a:solidFill>
        </a:fill>
      </a:tcStyle>
    </a:band2H>
    <a:firstCol>
      <a:tcTxStyle b="off" i="off">
        <a:font>
          <a:latin typeface="Avenir Next Medium"/>
          <a:ea typeface="Avenir Next Medium"/>
          <a:cs typeface="Avenir Next Medium"/>
        </a:font>
        <a:srgbClr val="000000"/>
      </a:tcTxStyle>
      <a:tcStyle>
        <a:tcBdr>
          <a:left>
            <a:ln w="12700" cap="flat">
              <a:noFill/>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DAD7D3"/>
          </a:solidFill>
        </a:fill>
      </a:tcStyle>
    </a:firstCol>
    <a:lastRow>
      <a:tcTxStyle b="off" i="off">
        <a:font>
          <a:latin typeface="Avenir Next Medium"/>
          <a:ea typeface="Avenir Next Medium"/>
          <a:cs typeface="Avenir Next Medium"/>
        </a:font>
        <a:srgbClr val="000000"/>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noFill/>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0EBE0"/>
          </a:solidFill>
        </a:fill>
      </a:tcStyle>
    </a:lastRow>
    <a:firstRow>
      <a:tcTxStyle b="on" i="off">
        <a:font>
          <a:latin typeface="Avenir Next Regular"/>
          <a:ea typeface="Avenir Next Regular"/>
          <a:cs typeface="Avenir Next Regular"/>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noFill/>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chemeClr val="accent6">
              <a:hueOff val="-134388"/>
            </a:schemeClr>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FEBE1"/>
          </a:solid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noFill/>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noFill/>
        </a:fill>
      </a:tcStyle>
    </a:lastRow>
    <a:firstRow>
      <a:tcTxStyle b="on" i="off">
        <a:font>
          <a:latin typeface="Avenir Next Regular"/>
          <a:ea typeface="Avenir Next Regular"/>
          <a:cs typeface="Avenir Next Regular"/>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noFill/>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5413C"/>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D9D5CA"/>
          </a:solidFill>
        </a:fill>
      </a:tcStyle>
    </a:band2H>
    <a:firstCol>
      <a:tcTxStyle b="on" i="off">
        <a:font>
          <a:latin typeface="Avenir Next Regular"/>
          <a:ea typeface="Avenir Next Regular"/>
          <a:cs typeface="Avenir Next Regular"/>
        </a:font>
        <a:srgbClr val="000000"/>
      </a:tcTxStyle>
      <a:tcStyle>
        <a:tcBdr>
          <a:left>
            <a:ln w="12700" cap="flat">
              <a:noFill/>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D0CCC4"/>
          </a:solidFill>
        </a:fill>
      </a:tcStyle>
    </a:firstCol>
    <a:la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noFill/>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lastRow>
    <a:firstRow>
      <a:tcTxStyle b="on"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noFill/>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B7B5B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3" name="Shape 163"/>
          <p:cNvSpPr>
            <a:spLocks noGrp="1" noRot="1" noChangeAspect="1"/>
          </p:cNvSpPr>
          <p:nvPr>
            <p:ph type="sldImg"/>
          </p:nvPr>
        </p:nvSpPr>
        <p:spPr>
          <a:xfrm>
            <a:off x="1143000" y="685800"/>
            <a:ext cx="4572000" cy="3429000"/>
          </a:xfrm>
          <a:prstGeom prst="rect">
            <a:avLst/>
          </a:prstGeom>
        </p:spPr>
        <p:txBody>
          <a:bodyPr/>
          <a:lstStyle/>
          <a:p>
            <a:endParaRPr/>
          </a:p>
        </p:txBody>
      </p:sp>
      <p:sp>
        <p:nvSpPr>
          <p:cNvPr id="164" name="Shape 16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3"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14" name="Presentation Title"/>
          <p:cNvSpPr txBox="1">
            <a:spLocks noGrp="1"/>
          </p:cNvSpPr>
          <p:nvPr>
            <p:ph type="title" hasCustomPrompt="1"/>
          </p:nvPr>
        </p:nvSpPr>
        <p:spPr>
          <a:prstGeom prst="rect">
            <a:avLst/>
          </a:prstGeom>
        </p:spPr>
        <p:txBody>
          <a:bodyPr/>
          <a:lstStyle/>
          <a:p>
            <a:r>
              <a:t>Presentation Title</a:t>
            </a:r>
          </a:p>
        </p:txBody>
      </p:sp>
      <p:sp>
        <p:nvSpPr>
          <p:cNvPr id="15" name="Body Level One…"/>
          <p:cNvSpPr txBox="1">
            <a:spLocks noGrp="1"/>
          </p:cNvSpPr>
          <p:nvPr>
            <p:ph type="body" sz="quarter" idx="1" hasCustomPrompt="1"/>
          </p:nvPr>
        </p:nvSpPr>
        <p:spPr>
          <a:prstGeom prst="rect">
            <a:avLst/>
          </a:prstGeom>
        </p:spPr>
        <p:txBody>
          <a:bodyPr/>
          <a:lstStyle/>
          <a:p>
            <a:r>
              <a:t>Presentation Subtitle</a:t>
            </a:r>
          </a:p>
          <a:p>
            <a:pPr lvl="1"/>
            <a:endParaRPr/>
          </a:p>
          <a:p>
            <a:pPr lvl="2"/>
            <a:endParaRPr/>
          </a:p>
          <a:p>
            <a:pPr lvl="3"/>
            <a:endParaRPr/>
          </a:p>
          <a:p>
            <a:pPr lvl="4"/>
            <a:endParaRPr/>
          </a:p>
        </p:txBody>
      </p:sp>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08" name="Body Level One…"/>
          <p:cNvSpPr txBox="1">
            <a:spLocks noGrp="1"/>
          </p:cNvSpPr>
          <p:nvPr>
            <p:ph type="body" sz="quarter" idx="1" hasCustomPrompt="1"/>
          </p:nvPr>
        </p:nvSpPr>
        <p:spPr>
          <a:xfrm>
            <a:off x="1727200" y="5281886"/>
            <a:ext cx="20929600" cy="3136901"/>
          </a:xfrm>
          <a:prstGeom prst="rect">
            <a:avLst/>
          </a:prstGeom>
        </p:spPr>
        <p:txBody>
          <a:bodyPr anchor="ctr"/>
          <a:lstStyle>
            <a:lvl1pPr>
              <a:lnSpc>
                <a:spcPct val="80000"/>
              </a:lnSpc>
              <a:defRPr sz="8600" spc="-86">
                <a:solidFill>
                  <a:srgbClr val="4A4A4A"/>
                </a:solidFill>
                <a:latin typeface="Publico Headline Roman"/>
                <a:ea typeface="Publico Headline Roman"/>
                <a:cs typeface="Publico Headline Roman"/>
                <a:sym typeface="Publico Headline Roman"/>
              </a:defRPr>
            </a:lvl1pPr>
            <a:lvl2pPr>
              <a:lnSpc>
                <a:spcPct val="80000"/>
              </a:lnSpc>
              <a:defRPr sz="8600" spc="-86">
                <a:solidFill>
                  <a:srgbClr val="4A4A4A"/>
                </a:solidFill>
                <a:latin typeface="Publico Headline Roman"/>
                <a:ea typeface="Publico Headline Roman"/>
                <a:cs typeface="Publico Headline Roman"/>
                <a:sym typeface="Publico Headline Roman"/>
              </a:defRPr>
            </a:lvl2pPr>
            <a:lvl3pPr>
              <a:lnSpc>
                <a:spcPct val="80000"/>
              </a:lnSpc>
              <a:defRPr sz="8600" spc="-86">
                <a:solidFill>
                  <a:srgbClr val="4A4A4A"/>
                </a:solidFill>
                <a:latin typeface="Publico Headline Roman"/>
                <a:ea typeface="Publico Headline Roman"/>
                <a:cs typeface="Publico Headline Roman"/>
                <a:sym typeface="Publico Headline Roman"/>
              </a:defRPr>
            </a:lvl3pPr>
            <a:lvl4pPr>
              <a:lnSpc>
                <a:spcPct val="80000"/>
              </a:lnSpc>
              <a:defRPr sz="8600" spc="-86">
                <a:solidFill>
                  <a:srgbClr val="4A4A4A"/>
                </a:solidFill>
                <a:latin typeface="Publico Headline Roman"/>
                <a:ea typeface="Publico Headline Roman"/>
                <a:cs typeface="Publico Headline Roman"/>
                <a:sym typeface="Publico Headline Roman"/>
              </a:defRPr>
            </a:lvl4pPr>
            <a:lvl5pPr>
              <a:lnSpc>
                <a:spcPct val="80000"/>
              </a:lnSpc>
              <a:defRPr sz="8600" spc="-86">
                <a:solidFill>
                  <a:srgbClr val="4A4A4A"/>
                </a:solidFill>
                <a:latin typeface="Publico Headline Roman"/>
                <a:ea typeface="Publico Headline Roman"/>
                <a:cs typeface="Publico Headline Roman"/>
                <a:sym typeface="Publico Headline Roman"/>
              </a:defRPr>
            </a:lvl5pPr>
          </a:lstStyle>
          <a:p>
            <a:r>
              <a:t>Statement</a:t>
            </a:r>
          </a:p>
          <a:p>
            <a:pPr lvl="1"/>
            <a:endParaRPr/>
          </a:p>
          <a:p>
            <a:pPr lvl="2"/>
            <a:endParaRPr/>
          </a:p>
          <a:p>
            <a:pPr lvl="3"/>
            <a:endParaRPr/>
          </a:p>
          <a:p>
            <a:pPr lvl="4"/>
            <a:endParaRPr/>
          </a:p>
        </p:txBody>
      </p:sp>
      <p:sp>
        <p:nvSpPr>
          <p:cNvPr id="109"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Big Fact">
    <p:bg>
      <p:bgPr>
        <a:solidFill>
          <a:srgbClr val="227AAF"/>
        </a:solidFill>
        <a:effectLst/>
      </p:bgPr>
    </p:bg>
    <p:spTree>
      <p:nvGrpSpPr>
        <p:cNvPr id="1" name=""/>
        <p:cNvGrpSpPr/>
        <p:nvPr/>
      </p:nvGrpSpPr>
      <p:grpSpPr>
        <a:xfrm>
          <a:off x="0" y="0"/>
          <a:ext cx="0" cy="0"/>
          <a:chOff x="0" y="0"/>
          <a:chExt cx="0" cy="0"/>
        </a:xfrm>
      </p:grpSpPr>
      <p:sp>
        <p:nvSpPr>
          <p:cNvPr id="116" name="Fact information"/>
          <p:cNvSpPr txBox="1">
            <a:spLocks noGrp="1"/>
          </p:cNvSpPr>
          <p:nvPr>
            <p:ph type="body" sz="quarter" idx="21" hasCustomPrompt="1"/>
          </p:nvPr>
        </p:nvSpPr>
        <p:spPr>
          <a:xfrm>
            <a:off x="1727200" y="8611966"/>
            <a:ext cx="20929600" cy="908813"/>
          </a:xfrm>
          <a:prstGeom prst="rect">
            <a:avLst/>
          </a:prstGeom>
        </p:spPr>
        <p:txBody>
          <a:bodyPr/>
          <a:lstStyle>
            <a:lvl1pPr>
              <a:spcBef>
                <a:spcPts val="2000"/>
              </a:spcBef>
              <a:defRPr>
                <a:solidFill>
                  <a:srgbClr val="F0EBE0"/>
                </a:solidFill>
              </a:defRPr>
            </a:lvl1pPr>
          </a:lstStyle>
          <a:p>
            <a:r>
              <a:t>Fact information</a:t>
            </a:r>
          </a:p>
        </p:txBody>
      </p:sp>
      <p:sp>
        <p:nvSpPr>
          <p:cNvPr id="117"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18"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19" name="Body Level One…"/>
          <p:cNvSpPr txBox="1">
            <a:spLocks noGrp="1"/>
          </p:cNvSpPr>
          <p:nvPr>
            <p:ph type="body" idx="1" hasCustomPrompt="1"/>
          </p:nvPr>
        </p:nvSpPr>
        <p:spPr>
          <a:xfrm>
            <a:off x="1727200" y="1098623"/>
            <a:ext cx="20929600" cy="7461177"/>
          </a:xfrm>
          <a:prstGeom prst="rect">
            <a:avLst/>
          </a:prstGeom>
        </p:spPr>
        <p:txBody>
          <a:bodyPr anchor="b"/>
          <a:lstStyle>
            <a:lvl1pPr>
              <a:lnSpc>
                <a:spcPct val="70000"/>
              </a:lnSpc>
              <a:defRPr sz="30000" b="1" spc="-300">
                <a:solidFill>
                  <a:srgbClr val="FFFFFF"/>
                </a:solidFill>
                <a:latin typeface="Publico Headline Roman"/>
                <a:ea typeface="Publico Headline Roman"/>
                <a:cs typeface="Publico Headline Roman"/>
                <a:sym typeface="Publico Headline Roman"/>
              </a:defRPr>
            </a:lvl1pPr>
            <a:lvl2pPr>
              <a:lnSpc>
                <a:spcPct val="70000"/>
              </a:lnSpc>
              <a:defRPr sz="30000" b="1" spc="-300">
                <a:solidFill>
                  <a:srgbClr val="FFFFFF"/>
                </a:solidFill>
                <a:latin typeface="Publico Headline Roman"/>
                <a:ea typeface="Publico Headline Roman"/>
                <a:cs typeface="Publico Headline Roman"/>
                <a:sym typeface="Publico Headline Roman"/>
              </a:defRPr>
            </a:lvl2pPr>
            <a:lvl3pPr>
              <a:lnSpc>
                <a:spcPct val="70000"/>
              </a:lnSpc>
              <a:defRPr sz="30000" b="1" spc="-300">
                <a:solidFill>
                  <a:srgbClr val="FFFFFF"/>
                </a:solidFill>
                <a:latin typeface="Publico Headline Roman"/>
                <a:ea typeface="Publico Headline Roman"/>
                <a:cs typeface="Publico Headline Roman"/>
                <a:sym typeface="Publico Headline Roman"/>
              </a:defRPr>
            </a:lvl3pPr>
            <a:lvl4pPr>
              <a:lnSpc>
                <a:spcPct val="70000"/>
              </a:lnSpc>
              <a:defRPr sz="30000" b="1" spc="-300">
                <a:solidFill>
                  <a:srgbClr val="FFFFFF"/>
                </a:solidFill>
                <a:latin typeface="Publico Headline Roman"/>
                <a:ea typeface="Publico Headline Roman"/>
                <a:cs typeface="Publico Headline Roman"/>
                <a:sym typeface="Publico Headline Roman"/>
              </a:defRPr>
            </a:lvl4pPr>
            <a:lvl5pPr>
              <a:lnSpc>
                <a:spcPct val="70000"/>
              </a:lnSpc>
              <a:defRPr sz="30000" b="1" spc="-300">
                <a:solidFill>
                  <a:srgbClr val="FFFFFF"/>
                </a:solidFill>
                <a:latin typeface="Publico Headline Roman"/>
                <a:ea typeface="Publico Headline Roman"/>
                <a:cs typeface="Publico Headline Roman"/>
                <a:sym typeface="Publico Headline Roman"/>
              </a:defRPr>
            </a:lvl5pPr>
          </a:lstStyle>
          <a:p>
            <a:r>
              <a:t>100%</a:t>
            </a:r>
          </a:p>
          <a:p>
            <a:pPr lvl="1"/>
            <a:endParaRPr/>
          </a:p>
          <a:p>
            <a:pPr lvl="2"/>
            <a:endParaRPr/>
          </a:p>
          <a:p>
            <a:pPr lvl="3"/>
            <a:endParaRPr/>
          </a:p>
          <a:p>
            <a:pPr lvl="4"/>
            <a:endParaRPr/>
          </a:p>
        </p:txBody>
      </p:sp>
      <p:sp>
        <p:nvSpPr>
          <p:cNvPr id="120"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27" name="The Royal Danish Playhouse, a modern waterfront building in Copenhagen, viewed from the harbor at sunset"/>
          <p:cNvSpPr>
            <a:spLocks noGrp="1"/>
          </p:cNvSpPr>
          <p:nvPr>
            <p:ph type="pic" idx="21"/>
          </p:nvPr>
        </p:nvSpPr>
        <p:spPr>
          <a:xfrm>
            <a:off x="-25400" y="-5359400"/>
            <a:ext cx="24422100" cy="24422100"/>
          </a:xfrm>
          <a:prstGeom prst="rect">
            <a:avLst/>
          </a:prstGeom>
        </p:spPr>
        <p:txBody>
          <a:bodyPr lIns="91439" tIns="45719" rIns="91439" bIns="45719">
            <a:noAutofit/>
          </a:bodyPr>
          <a:lstStyle/>
          <a:p>
            <a:endParaRPr/>
          </a:p>
        </p:txBody>
      </p:sp>
      <p:sp>
        <p:nvSpPr>
          <p:cNvPr id="128" name="Body Level One…"/>
          <p:cNvSpPr txBox="1">
            <a:spLocks noGrp="1"/>
          </p:cNvSpPr>
          <p:nvPr>
            <p:ph type="body" sz="quarter" idx="1" hasCustomPrompt="1"/>
          </p:nvPr>
        </p:nvSpPr>
        <p:spPr>
          <a:xfrm>
            <a:off x="1409700" y="2119884"/>
            <a:ext cx="10775585" cy="1936416"/>
          </a:xfrm>
          <a:prstGeom prst="rect">
            <a:avLst/>
          </a:prstGeom>
        </p:spPr>
        <p:txBody>
          <a:bodyPr/>
          <a:lstStyle>
            <a:lvl1pPr>
              <a:defRPr sz="5800" spc="-58">
                <a:solidFill>
                  <a:srgbClr val="247AB0"/>
                </a:solidFill>
                <a:latin typeface="Publico Headline Roman"/>
                <a:ea typeface="Publico Headline Roman"/>
                <a:cs typeface="Publico Headline Roman"/>
                <a:sym typeface="Publico Headline Roman"/>
              </a:defRPr>
            </a:lvl1pPr>
            <a:lvl2pPr>
              <a:defRPr sz="5800" spc="-58">
                <a:solidFill>
                  <a:srgbClr val="247AB0"/>
                </a:solidFill>
                <a:latin typeface="Publico Headline Roman"/>
                <a:ea typeface="Publico Headline Roman"/>
                <a:cs typeface="Publico Headline Roman"/>
                <a:sym typeface="Publico Headline Roman"/>
              </a:defRPr>
            </a:lvl2pPr>
            <a:lvl3pPr>
              <a:defRPr sz="5800" spc="-58">
                <a:solidFill>
                  <a:srgbClr val="247AB0"/>
                </a:solidFill>
                <a:latin typeface="Publico Headline Roman"/>
                <a:ea typeface="Publico Headline Roman"/>
                <a:cs typeface="Publico Headline Roman"/>
                <a:sym typeface="Publico Headline Roman"/>
              </a:defRPr>
            </a:lvl3pPr>
            <a:lvl4pPr>
              <a:defRPr sz="5800" spc="-58">
                <a:solidFill>
                  <a:srgbClr val="247AB0"/>
                </a:solidFill>
                <a:latin typeface="Publico Headline Roman"/>
                <a:ea typeface="Publico Headline Roman"/>
                <a:cs typeface="Publico Headline Roman"/>
                <a:sym typeface="Publico Headline Roman"/>
              </a:defRPr>
            </a:lvl4pPr>
            <a:lvl5pPr>
              <a:defRPr sz="5800" spc="-58">
                <a:solidFill>
                  <a:srgbClr val="247AB0"/>
                </a:solidFill>
                <a:latin typeface="Publico Headline Roman"/>
                <a:ea typeface="Publico Headline Roman"/>
                <a:cs typeface="Publico Headline Roman"/>
                <a:sym typeface="Publico Headline Roman"/>
              </a:defRPr>
            </a:lvl5pPr>
          </a:lstStyle>
          <a:p>
            <a:r>
              <a:t>“Notable Quote”</a:t>
            </a:r>
          </a:p>
          <a:p>
            <a:pPr lvl="1"/>
            <a:endParaRPr/>
          </a:p>
          <a:p>
            <a:pPr lvl="2"/>
            <a:endParaRPr/>
          </a:p>
          <a:p>
            <a:pPr lvl="3"/>
            <a:endParaRPr/>
          </a:p>
          <a:p>
            <a:pPr lvl="4"/>
            <a:endParaRPr/>
          </a:p>
        </p:txBody>
      </p:sp>
      <p:sp>
        <p:nvSpPr>
          <p:cNvPr id="129"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30"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31" name="Attribution"/>
          <p:cNvSpPr txBox="1">
            <a:spLocks noGrp="1"/>
          </p:cNvSpPr>
          <p:nvPr>
            <p:ph type="body" sz="quarter" idx="22" hasCustomPrompt="1"/>
          </p:nvPr>
        </p:nvSpPr>
        <p:spPr>
          <a:xfrm>
            <a:off x="1409700" y="4051453"/>
            <a:ext cx="10775585" cy="543053"/>
          </a:xfrm>
          <a:prstGeom prst="rect">
            <a:avLst/>
          </a:prstGeom>
        </p:spPr>
        <p:txBody>
          <a:bodyPr anchor="ctr"/>
          <a:lstStyle>
            <a:lvl1pPr defTabSz="12700">
              <a:lnSpc>
                <a:spcPct val="100000"/>
              </a:lnSpc>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spc="0">
                <a:solidFill>
                  <a:srgbClr val="227AAF"/>
                </a:solidFill>
                <a:latin typeface="Publico Text Semibold"/>
                <a:ea typeface="Publico Text Semibold"/>
                <a:cs typeface="Publico Text Semibold"/>
                <a:sym typeface="Publico Text Semibold"/>
              </a:defRPr>
            </a:lvl1pPr>
          </a:lstStyle>
          <a:p>
            <a:r>
              <a:t>Attribution</a:t>
            </a:r>
          </a:p>
        </p:txBody>
      </p:sp>
      <p:sp>
        <p:nvSpPr>
          <p:cNvPr id="13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139" name="The Royal Danish Playhouse, a modern waterfront building in Copenhagen, viewed from the harbor at sunset"/>
          <p:cNvSpPr>
            <a:spLocks noGrp="1"/>
          </p:cNvSpPr>
          <p:nvPr>
            <p:ph type="pic" sz="quarter" idx="21"/>
          </p:nvPr>
        </p:nvSpPr>
        <p:spPr>
          <a:xfrm>
            <a:off x="14727242" y="5618197"/>
            <a:ext cx="7877462" cy="7877463"/>
          </a:xfrm>
          <a:prstGeom prst="rect">
            <a:avLst/>
          </a:prstGeom>
        </p:spPr>
        <p:txBody>
          <a:bodyPr lIns="91439" tIns="45719" rIns="91439" bIns="45719">
            <a:noAutofit/>
          </a:bodyPr>
          <a:lstStyle/>
          <a:p>
            <a:endParaRPr/>
          </a:p>
        </p:txBody>
      </p:sp>
      <p:sp>
        <p:nvSpPr>
          <p:cNvPr id="140" name="The Black Diamond, a modern waterfront extension to the Royal Danish Library building in Copenhagen, lit up at night"/>
          <p:cNvSpPr>
            <a:spLocks noGrp="1"/>
          </p:cNvSpPr>
          <p:nvPr>
            <p:ph type="pic" sz="quarter" idx="22"/>
          </p:nvPr>
        </p:nvSpPr>
        <p:spPr>
          <a:xfrm>
            <a:off x="14700215" y="1511300"/>
            <a:ext cx="7943851" cy="5295900"/>
          </a:xfrm>
          <a:prstGeom prst="rect">
            <a:avLst/>
          </a:prstGeom>
        </p:spPr>
        <p:txBody>
          <a:bodyPr lIns="91439" tIns="45719" rIns="91439" bIns="45719">
            <a:noAutofit/>
          </a:bodyPr>
          <a:lstStyle/>
          <a:p>
            <a:endParaRPr/>
          </a:p>
        </p:txBody>
      </p:sp>
      <p:sp>
        <p:nvSpPr>
          <p:cNvPr id="141" name="Suspension bridge over water at sunset"/>
          <p:cNvSpPr>
            <a:spLocks noGrp="1"/>
          </p:cNvSpPr>
          <p:nvPr>
            <p:ph type="pic" idx="23"/>
          </p:nvPr>
        </p:nvSpPr>
        <p:spPr>
          <a:xfrm>
            <a:off x="1778000" y="1346200"/>
            <a:ext cx="12852400" cy="11016343"/>
          </a:xfrm>
          <a:prstGeom prst="rect">
            <a:avLst/>
          </a:prstGeom>
        </p:spPr>
        <p:txBody>
          <a:bodyPr lIns="91439" tIns="45719" rIns="91439" bIns="45719">
            <a:noAutofit/>
          </a:bodyPr>
          <a:lstStyle/>
          <a:p>
            <a:endParaRPr/>
          </a:p>
        </p:txBody>
      </p:sp>
      <p:sp>
        <p:nvSpPr>
          <p:cNvPr id="14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49" name="Aerial photo of the Circle Bridge, a modern pedestrian bridge in Copenhagen with five circular platforms"/>
          <p:cNvSpPr>
            <a:spLocks noGrp="1"/>
          </p:cNvSpPr>
          <p:nvPr>
            <p:ph type="pic" idx="21"/>
          </p:nvPr>
        </p:nvSpPr>
        <p:spPr>
          <a:xfrm>
            <a:off x="1727200" y="-1422400"/>
            <a:ext cx="21310600" cy="15989300"/>
          </a:xfrm>
          <a:prstGeom prst="rect">
            <a:avLst/>
          </a:prstGeom>
        </p:spPr>
        <p:txBody>
          <a:bodyPr lIns="91439" tIns="45719" rIns="91439" bIns="45719">
            <a:noAutofit/>
          </a:bodyPr>
          <a:lstStyle/>
          <a:p>
            <a:endParaRPr/>
          </a:p>
        </p:txBody>
      </p:sp>
      <p:sp>
        <p:nvSpPr>
          <p:cNvPr id="150"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57"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Photo">
    <p:spTree>
      <p:nvGrpSpPr>
        <p:cNvPr id="1" name=""/>
        <p:cNvGrpSpPr/>
        <p:nvPr/>
      </p:nvGrpSpPr>
      <p:grpSpPr>
        <a:xfrm>
          <a:off x="0" y="0"/>
          <a:ext cx="0" cy="0"/>
          <a:chOff x="0" y="0"/>
          <a:chExt cx="0" cy="0"/>
        </a:xfrm>
      </p:grpSpPr>
      <p:sp>
        <p:nvSpPr>
          <p:cNvPr id="23" name="Copenhagen Opera House lit up at night and viewed from across the water"/>
          <p:cNvSpPr>
            <a:spLocks noGrp="1"/>
          </p:cNvSpPr>
          <p:nvPr>
            <p:ph type="pic" idx="21"/>
          </p:nvPr>
        </p:nvSpPr>
        <p:spPr>
          <a:xfrm>
            <a:off x="-1" y="-2527300"/>
            <a:ext cx="24384001" cy="16256000"/>
          </a:xfrm>
          <a:prstGeom prst="rect">
            <a:avLst/>
          </a:prstGeom>
        </p:spPr>
        <p:txBody>
          <a:bodyPr lIns="91439" tIns="45719" rIns="91439" bIns="45719">
            <a:noAutofit/>
          </a:bodyPr>
          <a:lstStyle/>
          <a:p>
            <a:endParaRPr/>
          </a:p>
        </p:txBody>
      </p:sp>
      <p:sp>
        <p:nvSpPr>
          <p:cNvPr id="24" name="Body Level One…"/>
          <p:cNvSpPr txBox="1">
            <a:spLocks noGrp="1"/>
          </p:cNvSpPr>
          <p:nvPr>
            <p:ph type="body" sz="quarter" idx="1" hasCustomPrompt="1"/>
          </p:nvPr>
        </p:nvSpPr>
        <p:spPr>
          <a:xfrm>
            <a:off x="1727200" y="10718800"/>
            <a:ext cx="20929600" cy="2025650"/>
          </a:xfrm>
          <a:prstGeom prst="rect">
            <a:avLst/>
          </a:prstGeom>
        </p:spPr>
        <p:txBody>
          <a:bodyPr/>
          <a:lstStyle>
            <a:lvl1pPr>
              <a:spcBef>
                <a:spcPts val="2000"/>
              </a:spcBef>
              <a:defRPr>
                <a:solidFill>
                  <a:srgbClr val="F0EBE0"/>
                </a:solidFill>
              </a:defRPr>
            </a:lvl1pPr>
            <a:lvl2pPr>
              <a:spcBef>
                <a:spcPts val="2000"/>
              </a:spcBef>
              <a:defRPr>
                <a:solidFill>
                  <a:srgbClr val="F0EBE0"/>
                </a:solidFill>
              </a:defRPr>
            </a:lvl2pPr>
            <a:lvl3pPr indent="0">
              <a:spcBef>
                <a:spcPts val="2000"/>
              </a:spcBef>
              <a:defRPr>
                <a:solidFill>
                  <a:srgbClr val="F0EBE0"/>
                </a:solidFill>
              </a:defRPr>
            </a:lvl3pPr>
            <a:lvl4pPr indent="0">
              <a:spcBef>
                <a:spcPts val="2000"/>
              </a:spcBef>
              <a:defRPr>
                <a:solidFill>
                  <a:srgbClr val="F0EBE0"/>
                </a:solidFill>
              </a:defRPr>
            </a:lvl4pPr>
            <a:lvl5pPr indent="0">
              <a:spcBef>
                <a:spcPts val="2000"/>
              </a:spcBef>
              <a:defRPr>
                <a:solidFill>
                  <a:srgbClr val="F0EBE0"/>
                </a:solidFill>
              </a:defRPr>
            </a:lvl5pPr>
          </a:lstStyle>
          <a:p>
            <a:r>
              <a:t>Presentation Subtitle</a:t>
            </a:r>
          </a:p>
          <a:p>
            <a:pPr lvl="1"/>
            <a:endParaRPr/>
          </a:p>
          <a:p>
            <a:pPr lvl="2"/>
            <a:endParaRPr/>
          </a:p>
          <a:p>
            <a:pPr lvl="3"/>
            <a:endParaRPr/>
          </a:p>
          <a:p>
            <a:pPr lvl="4"/>
            <a:endParaRPr/>
          </a:p>
        </p:txBody>
      </p:sp>
      <p:sp>
        <p:nvSpPr>
          <p:cNvPr id="25" name="Presentation Title"/>
          <p:cNvSpPr txBox="1">
            <a:spLocks noGrp="1"/>
          </p:cNvSpPr>
          <p:nvPr>
            <p:ph type="title" hasCustomPrompt="1"/>
          </p:nvPr>
        </p:nvSpPr>
        <p:spPr>
          <a:xfrm>
            <a:off x="1727200" y="7817246"/>
            <a:ext cx="20929600" cy="2799954"/>
          </a:xfrm>
          <a:prstGeom prst="rect">
            <a:avLst/>
          </a:prstGeom>
        </p:spPr>
        <p:txBody>
          <a:bodyPr/>
          <a:lstStyle>
            <a:lvl1pPr>
              <a:defRPr>
                <a:solidFill>
                  <a:srgbClr val="FFFFFF"/>
                </a:solidFill>
              </a:defRPr>
            </a:lvl1pPr>
          </a:lstStyle>
          <a:p>
            <a:r>
              <a:t>Presentation Title</a:t>
            </a:r>
          </a:p>
        </p:txBody>
      </p:sp>
      <p:sp>
        <p:nvSpPr>
          <p:cNvPr id="26" name="Author and Date"/>
          <p:cNvSpPr txBox="1">
            <a:spLocks noGrp="1"/>
          </p:cNvSpPr>
          <p:nvPr>
            <p:ph type="body" sz="quarter" idx="22" hasCustomPrompt="1"/>
          </p:nvPr>
        </p:nvSpPr>
        <p:spPr>
          <a:xfrm>
            <a:off x="1727200" y="1003300"/>
            <a:ext cx="20929600" cy="480060"/>
          </a:xfrm>
          <a:prstGeom prst="rect">
            <a:avLst/>
          </a:prstGeom>
        </p:spPr>
        <p:txBody>
          <a:bodyPr anchor="ctr"/>
          <a:lstStyle>
            <a:lvl1pPr defTabSz="685800">
              <a:lnSpc>
                <a:spcPct val="100000"/>
              </a:lnSpc>
              <a:defRPr sz="2000" b="1" cap="all" spc="0">
                <a:solidFill>
                  <a:srgbClr val="F0EBE0"/>
                </a:solidFill>
              </a:defRPr>
            </a:lvl1pPr>
          </a:lstStyle>
          <a:p>
            <a:r>
              <a:t>Author and Date</a:t>
            </a:r>
          </a:p>
        </p:txBody>
      </p:sp>
      <p:sp>
        <p:nvSpPr>
          <p:cNvPr id="27"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28"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29"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amp; Photo Alt">
    <p:spTree>
      <p:nvGrpSpPr>
        <p:cNvPr id="1" name=""/>
        <p:cNvGrpSpPr/>
        <p:nvPr/>
      </p:nvGrpSpPr>
      <p:grpSpPr>
        <a:xfrm>
          <a:off x="0" y="0"/>
          <a:ext cx="0" cy="0"/>
          <a:chOff x="0" y="0"/>
          <a:chExt cx="0" cy="0"/>
        </a:xfrm>
      </p:grpSpPr>
      <p:sp>
        <p:nvSpPr>
          <p:cNvPr id="36" name="Suspension bridge over water at sunset"/>
          <p:cNvSpPr>
            <a:spLocks noGrp="1"/>
          </p:cNvSpPr>
          <p:nvPr>
            <p:ph type="pic" idx="21"/>
          </p:nvPr>
        </p:nvSpPr>
        <p:spPr>
          <a:xfrm>
            <a:off x="-3352800" y="0"/>
            <a:ext cx="16002000" cy="13716000"/>
          </a:xfrm>
          <a:prstGeom prst="rect">
            <a:avLst/>
          </a:prstGeom>
        </p:spPr>
        <p:txBody>
          <a:bodyPr lIns="91439" tIns="45719" rIns="91439" bIns="45719">
            <a:noAutofit/>
          </a:bodyPr>
          <a:lstStyle/>
          <a:p>
            <a:endParaRPr/>
          </a:p>
        </p:txBody>
      </p:sp>
      <p:sp>
        <p:nvSpPr>
          <p:cNvPr id="37" name="Slide Title"/>
          <p:cNvSpPr txBox="1">
            <a:spLocks noGrp="1"/>
          </p:cNvSpPr>
          <p:nvPr>
            <p:ph type="title" hasCustomPrompt="1"/>
          </p:nvPr>
        </p:nvSpPr>
        <p:spPr>
          <a:xfrm>
            <a:off x="13665200" y="4394200"/>
            <a:ext cx="9271000" cy="2540000"/>
          </a:xfrm>
          <a:prstGeom prst="rect">
            <a:avLst/>
          </a:prstGeom>
        </p:spPr>
        <p:txBody>
          <a:bodyPr anchor="t"/>
          <a:lstStyle>
            <a:lvl1pPr algn="l">
              <a:defRPr sz="7000" spc="-70">
                <a:solidFill>
                  <a:srgbClr val="008CB4"/>
                </a:solidFill>
              </a:defRPr>
            </a:lvl1pPr>
          </a:lstStyle>
          <a:p>
            <a:r>
              <a:t>Slide Title</a:t>
            </a:r>
          </a:p>
        </p:txBody>
      </p:sp>
      <p:sp>
        <p:nvSpPr>
          <p:cNvPr id="38" name="Body Level One…"/>
          <p:cNvSpPr txBox="1">
            <a:spLocks noGrp="1"/>
          </p:cNvSpPr>
          <p:nvPr>
            <p:ph type="body" sz="quarter" idx="1" hasCustomPrompt="1"/>
          </p:nvPr>
        </p:nvSpPr>
        <p:spPr>
          <a:xfrm>
            <a:off x="13665200" y="7010400"/>
            <a:ext cx="9271000" cy="2312637"/>
          </a:xfrm>
          <a:prstGeom prst="rect">
            <a:avLst/>
          </a:prstGeom>
        </p:spPr>
        <p:txBody>
          <a:bodyPr/>
          <a:lstStyle>
            <a:lvl1pPr algn="l">
              <a:lnSpc>
                <a:spcPct val="80000"/>
              </a:lnSpc>
            </a:lvl1pPr>
            <a:lvl2pPr algn="l">
              <a:lnSpc>
                <a:spcPct val="80000"/>
              </a:lnSpc>
            </a:lvl2pPr>
            <a:lvl3pPr algn="l">
              <a:lnSpc>
                <a:spcPct val="80000"/>
              </a:lnSpc>
            </a:lvl3pPr>
            <a:lvl4pPr algn="l">
              <a:lnSpc>
                <a:spcPct val="80000"/>
              </a:lnSpc>
            </a:lvl4pPr>
            <a:lvl5pPr algn="l">
              <a:lnSpc>
                <a:spcPct val="80000"/>
              </a:lnSpc>
            </a:lvl5pPr>
          </a:lstStyle>
          <a:p>
            <a:r>
              <a:t>Slide Subtitle</a:t>
            </a:r>
          </a:p>
          <a:p>
            <a:pPr lvl="1"/>
            <a:endParaRPr/>
          </a:p>
          <a:p>
            <a:pPr lvl="2"/>
            <a:endParaRPr/>
          </a:p>
          <a:p>
            <a:pPr lvl="3"/>
            <a:endParaRPr/>
          </a:p>
          <a:p>
            <a:pPr lvl="4"/>
            <a:endParaRPr/>
          </a:p>
        </p:txBody>
      </p:sp>
      <p:sp>
        <p:nvSpPr>
          <p:cNvPr id="39" name="Author and Date"/>
          <p:cNvSpPr txBox="1">
            <a:spLocks noGrp="1"/>
          </p:cNvSpPr>
          <p:nvPr>
            <p:ph type="body" sz="quarter" idx="22" hasCustomPrompt="1"/>
          </p:nvPr>
        </p:nvSpPr>
        <p:spPr>
          <a:xfrm>
            <a:off x="13665200" y="3746500"/>
            <a:ext cx="9271000" cy="482600"/>
          </a:xfrm>
          <a:prstGeom prst="rect">
            <a:avLst/>
          </a:prstGeom>
        </p:spPr>
        <p:txBody>
          <a:bodyPr anchor="ctr"/>
          <a:lstStyle>
            <a:lvl1pPr algn="l" defTabSz="685800">
              <a:lnSpc>
                <a:spcPct val="100000"/>
              </a:lnSpc>
              <a:defRPr sz="2000" b="1" cap="all" spc="0">
                <a:solidFill>
                  <a:srgbClr val="227AAF"/>
                </a:solidFill>
              </a:defRPr>
            </a:lvl1pPr>
          </a:lstStyle>
          <a:p>
            <a:r>
              <a:t>Author and Date</a:t>
            </a:r>
          </a:p>
        </p:txBody>
      </p:sp>
      <p:sp>
        <p:nvSpPr>
          <p:cNvPr id="40"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41" name="Line"/>
          <p:cNvSpPr/>
          <p:nvPr/>
        </p:nvSpPr>
        <p:spPr>
          <a:xfrm>
            <a:off x="13665200" y="95250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4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9" name="Slide Title"/>
          <p:cNvSpPr txBox="1">
            <a:spLocks noGrp="1"/>
          </p:cNvSpPr>
          <p:nvPr>
            <p:ph type="title" hasCustomPrompt="1"/>
          </p:nvPr>
        </p:nvSpPr>
        <p:spPr>
          <a:xfrm>
            <a:off x="1727200" y="1739900"/>
            <a:ext cx="20929600" cy="3225356"/>
          </a:xfrm>
          <a:prstGeom prst="rect">
            <a:avLst/>
          </a:prstGeom>
        </p:spPr>
        <p:txBody>
          <a:bodyPr anchor="t"/>
          <a:lstStyle/>
          <a:p>
            <a:r>
              <a:t>Slide Title</a:t>
            </a:r>
          </a:p>
        </p:txBody>
      </p:sp>
      <p:sp>
        <p:nvSpPr>
          <p:cNvPr id="50"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51" name="Body Level One…"/>
          <p:cNvSpPr txBox="1">
            <a:spLocks noGrp="1"/>
          </p:cNvSpPr>
          <p:nvPr>
            <p:ph type="body" sz="half" idx="1" hasCustomPrompt="1"/>
          </p:nvPr>
        </p:nvSpPr>
        <p:spPr>
          <a:xfrm>
            <a:off x="1727200" y="4965700"/>
            <a:ext cx="20929600" cy="6165850"/>
          </a:xfrm>
          <a:prstGeom prst="rect">
            <a:avLst/>
          </a:prstGeom>
        </p:spPr>
        <p:txBody>
          <a:bodyPr numCol="2" spcCol="1046480"/>
          <a:lstStyle>
            <a:lvl1pPr marL="5496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1pPr>
            <a:lvl2pPr marL="10322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2pPr>
            <a:lvl3pPr marL="15148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3pPr>
            <a:lvl4pPr marL="19974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4pPr>
            <a:lvl5pPr marL="24800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5pPr>
          </a:lstStyle>
          <a:p>
            <a:r>
              <a:t>Slide bullet text</a:t>
            </a:r>
          </a:p>
          <a:p>
            <a:pPr lvl="1"/>
            <a:endParaRPr/>
          </a:p>
          <a:p>
            <a:pPr lvl="2"/>
            <a:endParaRPr/>
          </a:p>
          <a:p>
            <a:pPr lvl="3"/>
            <a:endParaRPr/>
          </a:p>
          <a:p>
            <a:pPr lvl="4"/>
            <a:endParaRPr/>
          </a:p>
        </p:txBody>
      </p:sp>
      <p:sp>
        <p:nvSpPr>
          <p:cNvPr id="5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9" name="Body Level One…"/>
          <p:cNvSpPr txBox="1">
            <a:spLocks noGrp="1"/>
          </p:cNvSpPr>
          <p:nvPr>
            <p:ph type="body" sz="half" idx="1" hasCustomPrompt="1"/>
          </p:nvPr>
        </p:nvSpPr>
        <p:spPr>
          <a:xfrm>
            <a:off x="1727200" y="4965700"/>
            <a:ext cx="20929600" cy="6165850"/>
          </a:xfrm>
          <a:prstGeom prst="rect">
            <a:avLst/>
          </a:prstGeom>
        </p:spPr>
        <p:txBody>
          <a:bodyPr numCol="2" spcCol="1046480"/>
          <a:lstStyle>
            <a:lvl1pPr marL="5496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1pPr>
            <a:lvl2pPr marL="10322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2pPr>
            <a:lvl3pPr marL="15148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3pPr>
            <a:lvl4pPr marL="19974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4pPr>
            <a:lvl5pPr marL="24800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5pPr>
          </a:lstStyle>
          <a:p>
            <a:r>
              <a:t>Slide bullet text</a:t>
            </a:r>
          </a:p>
          <a:p>
            <a:pPr lvl="1"/>
            <a:endParaRPr/>
          </a:p>
          <a:p>
            <a:pPr lvl="2"/>
            <a:endParaRPr/>
          </a:p>
          <a:p>
            <a:pPr lvl="3"/>
            <a:endParaRPr/>
          </a:p>
          <a:p>
            <a:pPr lvl="4"/>
            <a:endParaRPr/>
          </a:p>
        </p:txBody>
      </p:sp>
      <p:sp>
        <p:nvSpPr>
          <p:cNvPr id="60"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67" name="Body Level One…"/>
          <p:cNvSpPr txBox="1">
            <a:spLocks noGrp="1"/>
          </p:cNvSpPr>
          <p:nvPr>
            <p:ph type="body" sz="quarter" idx="1" hasCustomPrompt="1"/>
          </p:nvPr>
        </p:nvSpPr>
        <p:spPr>
          <a:xfrm>
            <a:off x="13665200" y="7635875"/>
            <a:ext cx="9271000" cy="4568825"/>
          </a:xfrm>
          <a:prstGeom prst="rect">
            <a:avLst/>
          </a:prstGeom>
        </p:spPr>
        <p:txBody>
          <a:bodyPr/>
          <a:lstStyle>
            <a:lvl1pPr marL="5496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1pPr>
            <a:lvl2pPr marL="10322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2pPr>
            <a:lvl3pPr marL="15148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3pPr>
            <a:lvl4pPr marL="19974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4pPr>
            <a:lvl5pPr marL="2480027" indent="-549627" algn="l" defTabSz="12700">
              <a:lnSpc>
                <a:spcPct val="100000"/>
              </a:lnSpc>
              <a:spcBef>
                <a:spcPts val="2700"/>
              </a:spcBef>
              <a:buSzPct val="100000"/>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4100" spc="0">
                <a:solidFill>
                  <a:srgbClr val="4A4A4A"/>
                </a:solidFill>
                <a:latin typeface="Avenir Next Regular"/>
                <a:ea typeface="Avenir Next Regular"/>
                <a:cs typeface="Avenir Next Regular"/>
                <a:sym typeface="Avenir Next Regular"/>
              </a:defRPr>
            </a:lvl5pPr>
          </a:lstStyle>
          <a:p>
            <a:r>
              <a:t>Slide bullet text</a:t>
            </a:r>
          </a:p>
          <a:p>
            <a:pPr lvl="1"/>
            <a:endParaRPr/>
          </a:p>
          <a:p>
            <a:pPr lvl="2"/>
            <a:endParaRPr/>
          </a:p>
          <a:p>
            <a:pPr lvl="3"/>
            <a:endParaRPr/>
          </a:p>
          <a:p>
            <a:pPr lvl="4"/>
            <a:endParaRPr/>
          </a:p>
        </p:txBody>
      </p:sp>
      <p:sp>
        <p:nvSpPr>
          <p:cNvPr id="68" name="Suspension bridge over water at sunset"/>
          <p:cNvSpPr>
            <a:spLocks noGrp="1"/>
          </p:cNvSpPr>
          <p:nvPr>
            <p:ph type="pic" idx="21"/>
          </p:nvPr>
        </p:nvSpPr>
        <p:spPr>
          <a:xfrm>
            <a:off x="-3352800" y="0"/>
            <a:ext cx="16002000" cy="13716000"/>
          </a:xfrm>
          <a:prstGeom prst="rect">
            <a:avLst/>
          </a:prstGeom>
        </p:spPr>
        <p:txBody>
          <a:bodyPr lIns="91439" tIns="45719" rIns="91439" bIns="45719">
            <a:noAutofit/>
          </a:bodyPr>
          <a:lstStyle/>
          <a:p>
            <a:endParaRPr/>
          </a:p>
        </p:txBody>
      </p:sp>
      <p:sp>
        <p:nvSpPr>
          <p:cNvPr id="69" name="Slide Title"/>
          <p:cNvSpPr txBox="1">
            <a:spLocks noGrp="1"/>
          </p:cNvSpPr>
          <p:nvPr>
            <p:ph type="title" hasCustomPrompt="1"/>
          </p:nvPr>
        </p:nvSpPr>
        <p:spPr>
          <a:xfrm>
            <a:off x="13665200" y="4394200"/>
            <a:ext cx="9271000" cy="2540000"/>
          </a:xfrm>
          <a:prstGeom prst="rect">
            <a:avLst/>
          </a:prstGeom>
        </p:spPr>
        <p:txBody>
          <a:bodyPr anchor="t"/>
          <a:lstStyle>
            <a:lvl1pPr algn="l">
              <a:defRPr sz="7000" spc="-70">
                <a:solidFill>
                  <a:srgbClr val="008CB4"/>
                </a:solidFill>
              </a:defRPr>
            </a:lvl1pPr>
          </a:lstStyle>
          <a:p>
            <a:r>
              <a:t>Slide Title</a:t>
            </a:r>
          </a:p>
        </p:txBody>
      </p:sp>
      <p:sp>
        <p:nvSpPr>
          <p:cNvPr id="70" name="Author and Date"/>
          <p:cNvSpPr txBox="1">
            <a:spLocks noGrp="1"/>
          </p:cNvSpPr>
          <p:nvPr>
            <p:ph type="body" sz="quarter" idx="22" hasCustomPrompt="1"/>
          </p:nvPr>
        </p:nvSpPr>
        <p:spPr>
          <a:xfrm>
            <a:off x="13665200" y="3740611"/>
            <a:ext cx="9271000" cy="482601"/>
          </a:xfrm>
          <a:prstGeom prst="rect">
            <a:avLst/>
          </a:prstGeom>
        </p:spPr>
        <p:txBody>
          <a:bodyPr anchor="ctr"/>
          <a:lstStyle>
            <a:lvl1pPr algn="l" defTabSz="685800">
              <a:lnSpc>
                <a:spcPct val="100000"/>
              </a:lnSpc>
              <a:defRPr sz="2000" b="1" cap="all" spc="0">
                <a:solidFill>
                  <a:srgbClr val="227AAF"/>
                </a:solidFill>
              </a:defRPr>
            </a:lvl1pPr>
          </a:lstStyle>
          <a:p>
            <a:r>
              <a:t>Author and Date</a:t>
            </a:r>
          </a:p>
        </p:txBody>
      </p:sp>
      <p:sp>
        <p:nvSpPr>
          <p:cNvPr id="71" name="Line"/>
          <p:cNvSpPr/>
          <p:nvPr/>
        </p:nvSpPr>
        <p:spPr>
          <a:xfrm>
            <a:off x="13665200" y="3721100"/>
            <a:ext cx="9283700"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72" name="Line"/>
          <p:cNvSpPr/>
          <p:nvPr/>
        </p:nvSpPr>
        <p:spPr>
          <a:xfrm>
            <a:off x="13665200" y="7010400"/>
            <a:ext cx="9283700"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73"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p:bg>
      <p:bgPr>
        <a:solidFill>
          <a:srgbClr val="227AAF"/>
        </a:solidFill>
        <a:effectLst/>
      </p:bgPr>
    </p:bg>
    <p:spTree>
      <p:nvGrpSpPr>
        <p:cNvPr id="1" name=""/>
        <p:cNvGrpSpPr/>
        <p:nvPr/>
      </p:nvGrpSpPr>
      <p:grpSpPr>
        <a:xfrm>
          <a:off x="0" y="0"/>
          <a:ext cx="0" cy="0"/>
          <a:chOff x="0" y="0"/>
          <a:chExt cx="0" cy="0"/>
        </a:xfrm>
      </p:grpSpPr>
      <p:sp>
        <p:nvSpPr>
          <p:cNvPr id="80" name="Section Title"/>
          <p:cNvSpPr txBox="1">
            <a:spLocks noGrp="1"/>
          </p:cNvSpPr>
          <p:nvPr>
            <p:ph type="title" hasCustomPrompt="1"/>
          </p:nvPr>
        </p:nvSpPr>
        <p:spPr>
          <a:xfrm>
            <a:off x="1727200" y="5410200"/>
            <a:ext cx="20929600" cy="2540000"/>
          </a:xfrm>
          <a:prstGeom prst="rect">
            <a:avLst/>
          </a:prstGeom>
        </p:spPr>
        <p:txBody>
          <a:bodyPr anchor="ctr"/>
          <a:lstStyle>
            <a:lvl1pPr algn="l">
              <a:defRPr>
                <a:solidFill>
                  <a:srgbClr val="FFFFFF"/>
                </a:solidFill>
              </a:defRPr>
            </a:lvl1pPr>
          </a:lstStyle>
          <a:p>
            <a:r>
              <a:t>Section Title</a:t>
            </a:r>
          </a:p>
        </p:txBody>
      </p:sp>
      <p:sp>
        <p:nvSpPr>
          <p:cNvPr id="81" name="Line"/>
          <p:cNvSpPr/>
          <p:nvPr/>
        </p:nvSpPr>
        <p:spPr>
          <a:xfrm>
            <a:off x="863600" y="12852400"/>
            <a:ext cx="22656801" cy="0"/>
          </a:xfrm>
          <a:prstGeom prst="line">
            <a:avLst/>
          </a:prstGeom>
          <a:ln w="127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82" name="Line"/>
          <p:cNvSpPr/>
          <p:nvPr/>
        </p:nvSpPr>
        <p:spPr>
          <a:xfrm>
            <a:off x="863600" y="889000"/>
            <a:ext cx="22656801" cy="0"/>
          </a:xfrm>
          <a:prstGeom prst="line">
            <a:avLst/>
          </a:prstGeom>
          <a:ln w="50800">
            <a:solidFill>
              <a:srgbClr val="EFEBD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83" name="Slide Number"/>
          <p:cNvSpPr txBox="1">
            <a:spLocks noGrp="1"/>
          </p:cNvSpPr>
          <p:nvPr>
            <p:ph type="sldNum" sz="quarter" idx="2"/>
          </p:nvPr>
        </p:nvSpPr>
        <p:spPr>
          <a:xfrm>
            <a:off x="12001500" y="13030199"/>
            <a:ext cx="386335" cy="419101"/>
          </a:xfrm>
          <a:prstGeom prst="rect">
            <a:avLst/>
          </a:prstGeom>
        </p:spPr>
        <p:txBody>
          <a:bodyPr/>
          <a:lstStyle>
            <a:lvl1pPr>
              <a:defRPr>
                <a:solidFill>
                  <a:srgbClr val="F0EBE0"/>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90" name="Slide Title"/>
          <p:cNvSpPr txBox="1">
            <a:spLocks noGrp="1"/>
          </p:cNvSpPr>
          <p:nvPr>
            <p:ph type="title" hasCustomPrompt="1"/>
          </p:nvPr>
        </p:nvSpPr>
        <p:spPr>
          <a:xfrm>
            <a:off x="1727200" y="1739900"/>
            <a:ext cx="20929600" cy="3229571"/>
          </a:xfrm>
          <a:prstGeom prst="rect">
            <a:avLst/>
          </a:prstGeom>
        </p:spPr>
        <p:txBody>
          <a:bodyPr anchor="t"/>
          <a:lstStyle/>
          <a:p>
            <a:r>
              <a:t>Slide Title</a:t>
            </a:r>
          </a:p>
        </p:txBody>
      </p:sp>
      <p:sp>
        <p:nvSpPr>
          <p:cNvPr id="91" name="Author and Date"/>
          <p:cNvSpPr txBox="1">
            <a:spLocks noGrp="1"/>
          </p:cNvSpPr>
          <p:nvPr>
            <p:ph type="body" sz="quarter" idx="21" hasCustomPrompt="1"/>
          </p:nvPr>
        </p:nvSpPr>
        <p:spPr>
          <a:xfrm>
            <a:off x="1727200" y="1003300"/>
            <a:ext cx="20929600" cy="482600"/>
          </a:xfrm>
          <a:prstGeom prst="rect">
            <a:avLst/>
          </a:prstGeom>
        </p:spPr>
        <p:txBody>
          <a:bodyPr anchor="ctr"/>
          <a:lstStyle>
            <a:lvl1pPr defTabSz="685800">
              <a:lnSpc>
                <a:spcPct val="100000"/>
              </a:lnSpc>
              <a:defRPr sz="2000" b="1" cap="all" spc="0">
                <a:solidFill>
                  <a:srgbClr val="227AAF"/>
                </a:solidFill>
              </a:defRPr>
            </a:lvl1pPr>
          </a:lstStyle>
          <a:p>
            <a:r>
              <a:t>Author and Date</a:t>
            </a:r>
          </a:p>
        </p:txBody>
      </p:sp>
      <p:sp>
        <p:nvSpPr>
          <p:cNvPr id="92"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9" name="Agenda Title"/>
          <p:cNvSpPr txBox="1">
            <a:spLocks noGrp="1"/>
          </p:cNvSpPr>
          <p:nvPr>
            <p:ph type="title" hasCustomPrompt="1"/>
          </p:nvPr>
        </p:nvSpPr>
        <p:spPr>
          <a:xfrm>
            <a:off x="1727200" y="1739900"/>
            <a:ext cx="20929600" cy="3300115"/>
          </a:xfrm>
          <a:prstGeom prst="rect">
            <a:avLst/>
          </a:prstGeom>
        </p:spPr>
        <p:txBody>
          <a:bodyPr anchor="t"/>
          <a:lstStyle/>
          <a:p>
            <a:r>
              <a:t>Agenda Title</a:t>
            </a:r>
          </a:p>
        </p:txBody>
      </p:sp>
      <p:sp>
        <p:nvSpPr>
          <p:cNvPr id="100" name="Body Level One…"/>
          <p:cNvSpPr txBox="1">
            <a:spLocks noGrp="1"/>
          </p:cNvSpPr>
          <p:nvPr>
            <p:ph type="body" sz="half" idx="1" hasCustomPrompt="1"/>
          </p:nvPr>
        </p:nvSpPr>
        <p:spPr>
          <a:xfrm>
            <a:off x="1727200" y="5043258"/>
            <a:ext cx="20929600" cy="6172201"/>
          </a:xfrm>
          <a:prstGeom prst="rect">
            <a:avLst/>
          </a:prstGeom>
        </p:spPr>
        <p:txBody>
          <a:bodyPr/>
          <a:lstStyle>
            <a:lvl1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1pPr>
            <a:lvl2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2pPr>
            <a:lvl3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3pPr>
            <a:lvl4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4pPr>
            <a:lvl5pPr algn="l" defTabSz="12700">
              <a:lnSpc>
                <a:spcPct val="100000"/>
              </a:lnSpc>
              <a:spcBef>
                <a:spcPts val="24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5600" spc="0">
                <a:solidFill>
                  <a:srgbClr val="4A4A4A"/>
                </a:solidFill>
                <a:latin typeface="Avenir Next Medium"/>
                <a:ea typeface="Avenir Next Medium"/>
                <a:cs typeface="Avenir Next Medium"/>
                <a:sym typeface="Avenir Next Medium"/>
              </a:defRPr>
            </a:lvl5pPr>
          </a:lstStyle>
          <a:p>
            <a:r>
              <a:t>Agenda Topics</a:t>
            </a:r>
          </a:p>
          <a:p>
            <a:pPr lvl="1"/>
            <a:endParaRPr/>
          </a:p>
          <a:p>
            <a:pPr lvl="2"/>
            <a:endParaRPr/>
          </a:p>
          <a:p>
            <a:pPr lvl="3"/>
            <a:endParaRPr/>
          </a:p>
          <a:p>
            <a:pPr lvl="4"/>
            <a:endParaRPr/>
          </a:p>
        </p:txBody>
      </p:sp>
      <p:sp>
        <p:nvSpPr>
          <p:cNvPr id="101" name="Slide Number"/>
          <p:cNvSpPr txBox="1">
            <a:spLocks noGrp="1"/>
          </p:cNvSpPr>
          <p:nvPr>
            <p:ph type="sldNum" sz="quarter" idx="2"/>
          </p:nvPr>
        </p:nvSpPr>
        <p:spPr>
          <a:xfrm>
            <a:off x="12001500" y="13030199"/>
            <a:ext cx="386335" cy="4191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BE0"/>
        </a:solidFill>
        <a:effectLst/>
      </p:bgPr>
    </p:bg>
    <p:spTree>
      <p:nvGrpSpPr>
        <p:cNvPr id="1" name=""/>
        <p:cNvGrpSpPr/>
        <p:nvPr/>
      </p:nvGrpSpPr>
      <p:grpSpPr>
        <a:xfrm>
          <a:off x="0" y="0"/>
          <a:ext cx="0" cy="0"/>
          <a:chOff x="0" y="0"/>
          <a:chExt cx="0" cy="0"/>
        </a:xfrm>
      </p:grpSpPr>
      <p:sp>
        <p:nvSpPr>
          <p:cNvPr id="2" name="Presentation Title"/>
          <p:cNvSpPr txBox="1">
            <a:spLocks noGrp="1"/>
          </p:cNvSpPr>
          <p:nvPr>
            <p:ph type="title" hasCustomPrompt="1"/>
          </p:nvPr>
        </p:nvSpPr>
        <p:spPr>
          <a:xfrm>
            <a:off x="1727200" y="4428480"/>
            <a:ext cx="20929600" cy="2797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Presentation Title</a:t>
            </a:r>
          </a:p>
        </p:txBody>
      </p:sp>
      <p:sp>
        <p:nvSpPr>
          <p:cNvPr id="3" name="Line"/>
          <p:cNvSpPr/>
          <p:nvPr/>
        </p:nvSpPr>
        <p:spPr>
          <a:xfrm>
            <a:off x="863600" y="889000"/>
            <a:ext cx="22656801" cy="0"/>
          </a:xfrm>
          <a:prstGeom prst="line">
            <a:avLst/>
          </a:prstGeom>
          <a:ln w="508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4" name="Line"/>
          <p:cNvSpPr/>
          <p:nvPr/>
        </p:nvSpPr>
        <p:spPr>
          <a:xfrm>
            <a:off x="863600" y="12852400"/>
            <a:ext cx="22656801" cy="0"/>
          </a:xfrm>
          <a:prstGeom prst="line">
            <a:avLst/>
          </a:prstGeom>
          <a:ln w="12700">
            <a:solidFill>
              <a:srgbClr val="227AAF"/>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5" name="Body Level One…"/>
          <p:cNvSpPr txBox="1">
            <a:spLocks noGrp="1"/>
          </p:cNvSpPr>
          <p:nvPr>
            <p:ph type="body" idx="1" hasCustomPrompt="1"/>
          </p:nvPr>
        </p:nvSpPr>
        <p:spPr>
          <a:xfrm>
            <a:off x="1727200" y="7251700"/>
            <a:ext cx="20929600" cy="20382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Presentation Subtitle</a:t>
            </a:r>
          </a:p>
          <a:p>
            <a:pPr lvl="1"/>
            <a:endParaRPr/>
          </a:p>
          <a:p>
            <a:pPr lvl="2"/>
            <a:endParaRPr/>
          </a:p>
          <a:p>
            <a:pPr lvl="3"/>
            <a:endParaRPr/>
          </a:p>
          <a:p>
            <a:pPr lvl="4"/>
            <a:endParaRPr/>
          </a:p>
        </p:txBody>
      </p:sp>
      <p:sp>
        <p:nvSpPr>
          <p:cNvPr id="6" name="Slide Number"/>
          <p:cNvSpPr txBox="1">
            <a:spLocks noGrp="1"/>
          </p:cNvSpPr>
          <p:nvPr>
            <p:ph type="sldNum" sz="quarter" idx="2"/>
          </p:nvPr>
        </p:nvSpPr>
        <p:spPr>
          <a:xfrm>
            <a:off x="11998832" y="13030199"/>
            <a:ext cx="386335" cy="419101"/>
          </a:xfrm>
          <a:prstGeom prst="rect">
            <a:avLst/>
          </a:prstGeom>
          <a:ln w="12700">
            <a:miter lim="400000"/>
          </a:ln>
        </p:spPr>
        <p:txBody>
          <a:bodyPr wrap="none" lIns="50800" tIns="50800" rIns="50800" bIns="50800" anchor="b">
            <a:spAutoFit/>
          </a:bodyPr>
          <a:lstStyle>
            <a:lvl1pPr defTabSz="821531">
              <a:spcBef>
                <a:spcPts val="0"/>
              </a:spcBef>
              <a:defRPr sz="1800">
                <a:solidFill>
                  <a:srgbClr val="227AAF"/>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1pPr>
      <a:lvl2pPr marL="0" marR="0" indent="4572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2pPr>
      <a:lvl3pPr marL="0" marR="0" indent="9144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3pPr>
      <a:lvl4pPr marL="0" marR="0" indent="13716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4pPr>
      <a:lvl5pPr marL="0" marR="0" indent="18288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5pPr>
      <a:lvl6pPr marL="0" marR="0" indent="22860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6pPr>
      <a:lvl7pPr marL="0" marR="0" indent="27432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7pPr>
      <a:lvl8pPr marL="0" marR="0" indent="32004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8pPr>
      <a:lvl9pPr marL="0" marR="0" indent="3657600" algn="ctr" defTabSz="584200" rtl="0" latinLnBrk="0">
        <a:lnSpc>
          <a:spcPct val="80000"/>
        </a:lnSpc>
        <a:spcBef>
          <a:spcPts val="0"/>
        </a:spcBef>
        <a:spcAft>
          <a:spcPts val="0"/>
        </a:spcAft>
        <a:buClrTx/>
        <a:buSzTx/>
        <a:buFontTx/>
        <a:buNone/>
        <a:tabLst/>
        <a:defRPr sz="8600" b="0" i="0" u="none" strike="noStrike" cap="none" spc="-86" baseline="0">
          <a:solidFill>
            <a:srgbClr val="4A4A4A"/>
          </a:solidFill>
          <a:uFillTx/>
          <a:latin typeface="+mn-lt"/>
          <a:ea typeface="+mn-ea"/>
          <a:cs typeface="+mn-cs"/>
          <a:sym typeface="Publico Headline Black"/>
        </a:defRPr>
      </a:lvl9pPr>
    </p:titleStyle>
    <p:bodyStyle>
      <a:lvl1pPr marL="0" marR="0" indent="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1pPr>
      <a:lvl2pPr marL="0" marR="0" indent="4572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2pPr>
      <a:lvl3pPr marL="0" marR="0" indent="9144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3pPr>
      <a:lvl4pPr marL="0" marR="0" indent="13716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4pPr>
      <a:lvl5pPr marL="0" marR="0" indent="18288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5pPr>
      <a:lvl6pPr marL="0" marR="0" indent="22860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6pPr>
      <a:lvl7pPr marL="0" marR="0" indent="27432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7pPr>
      <a:lvl8pPr marL="0" marR="0" indent="32004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8pPr>
      <a:lvl9pPr marL="0" marR="0" indent="3657600" algn="ctr" defTabSz="584200" rtl="0" latinLnBrk="0">
        <a:lnSpc>
          <a:spcPct val="90000"/>
        </a:lnSpc>
        <a:spcBef>
          <a:spcPts val="0"/>
        </a:spcBef>
        <a:spcAft>
          <a:spcPts val="0"/>
        </a:spcAft>
        <a:buClrTx/>
        <a:buSzTx/>
        <a:buFontTx/>
        <a:buNone/>
        <a:tabLst/>
        <a:defRPr sz="4400" b="0" i="0" u="none" strike="noStrike" cap="none" spc="-44" baseline="0">
          <a:solidFill>
            <a:srgbClr val="227AAE"/>
          </a:solidFill>
          <a:uFillTx/>
          <a:latin typeface="Publico Text Roman"/>
          <a:ea typeface="Publico Text Roman"/>
          <a:cs typeface="Publico Text Roman"/>
          <a:sym typeface="Publico Text Roman"/>
        </a:defRPr>
      </a:lvl9pPr>
    </p:bodyStyle>
    <p:otherStyle>
      <a:lvl1pPr marL="0" marR="0" indent="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1pPr>
      <a:lvl2pPr marL="0" marR="0" indent="4572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2pPr>
      <a:lvl3pPr marL="0" marR="0" indent="9144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3pPr>
      <a:lvl4pPr marL="0" marR="0" indent="13716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4pPr>
      <a:lvl5pPr marL="0" marR="0" indent="18288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5pPr>
      <a:lvl6pPr marL="0" marR="0" indent="22860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6pPr>
      <a:lvl7pPr marL="0" marR="0" indent="27432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7pPr>
      <a:lvl8pPr marL="0" marR="0" indent="32004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8pPr>
      <a:lvl9pPr marL="0" marR="0" indent="3657600" algn="ctr" defTabSz="821531"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Avenir Next Medium"/>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6" name="IMG_2007.jpeg" descr="IMG_2007.jpeg"/>
          <p:cNvPicPr>
            <a:picLocks noGrp="1" noChangeAspect="1"/>
          </p:cNvPicPr>
          <p:nvPr>
            <p:ph type="pic" idx="21"/>
          </p:nvPr>
        </p:nvPicPr>
        <p:blipFill>
          <a:blip r:embed="rId2"/>
          <a:srcRect t="1003" b="14566"/>
          <a:stretch>
            <a:fillRect/>
          </a:stretch>
        </p:blipFill>
        <p:spPr>
          <a:xfrm>
            <a:off x="-86252" y="-137782"/>
            <a:ext cx="24873559" cy="13991377"/>
          </a:xfrm>
          <a:prstGeom prst="rect">
            <a:avLst/>
          </a:prstGeom>
        </p:spPr>
      </p:pic>
      <p:sp>
        <p:nvSpPr>
          <p:cNvPr id="167" name="Yemen Hunger…"/>
          <p:cNvSpPr txBox="1">
            <a:spLocks noGrp="1"/>
          </p:cNvSpPr>
          <p:nvPr>
            <p:ph type="body" sz="quarter" idx="1"/>
          </p:nvPr>
        </p:nvSpPr>
        <p:spPr>
          <a:prstGeom prst="rect">
            <a:avLst/>
          </a:prstGeom>
        </p:spPr>
        <p:txBody>
          <a:bodyPr/>
          <a:lstStyle/>
          <a:p>
            <a:r>
              <a:t>Yemen Hunger</a:t>
            </a:r>
          </a:p>
          <a:p>
            <a:r>
              <a:t>Done by : Eman Alsoufi</a:t>
            </a:r>
          </a:p>
        </p:txBody>
      </p:sp>
      <p:sp>
        <p:nvSpPr>
          <p:cNvPr id="168" name="Why Health Care Of Yemen In Decreasing?"/>
          <p:cNvSpPr txBox="1">
            <a:spLocks noGrp="1"/>
          </p:cNvSpPr>
          <p:nvPr>
            <p:ph type="title"/>
          </p:nvPr>
        </p:nvSpPr>
        <p:spPr>
          <a:prstGeom prst="rect">
            <a:avLst/>
          </a:prstGeom>
        </p:spPr>
        <p:txBody>
          <a:bodyPr/>
          <a:lstStyle/>
          <a:p>
            <a:r>
              <a:t>Why Health Care Of Yemen In Decreasing?</a:t>
            </a:r>
          </a:p>
        </p:txBody>
      </p:sp>
      <p:sp>
        <p:nvSpPr>
          <p:cNvPr id="169" name="10.oct.2022"/>
          <p:cNvSpPr txBox="1">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10.oct.2022</a:t>
            </a:r>
          </a:p>
        </p:txBody>
      </p:sp>
      <p:sp>
        <p:nvSpPr>
          <p:cNvPr id="170" name="Line"/>
          <p:cNvSpPr/>
          <p:nvPr/>
        </p:nvSpPr>
        <p:spPr>
          <a:xfrm>
            <a:off x="863600" y="12852400"/>
            <a:ext cx="22656801" cy="0"/>
          </a:xfrm>
          <a:prstGeom prst="line">
            <a:avLst/>
          </a:prstGeom>
          <a:ln w="127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
        <p:nvSpPr>
          <p:cNvPr id="171" name="Line"/>
          <p:cNvSpPr/>
          <p:nvPr/>
        </p:nvSpPr>
        <p:spPr>
          <a:xfrm>
            <a:off x="863600" y="889000"/>
            <a:ext cx="22656801" cy="0"/>
          </a:xfrm>
          <a:prstGeom prst="line">
            <a:avLst/>
          </a:prstGeom>
          <a:ln w="50800">
            <a:solidFill>
              <a:srgbClr val="FFFFFF">
                <a:alpha val="30000"/>
              </a:srgbClr>
            </a:solidFill>
            <a:miter lim="400000"/>
          </a:ln>
        </p:spPr>
        <p:txBody>
          <a:bodyPr lIns="0" tIns="0" rIns="0" bIns="0" anchor="ctr"/>
          <a:lstStyle/>
          <a:p>
            <a:pPr defTabSz="12700">
              <a:spcBef>
                <a:spcPts val="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000" cap="all">
                <a:solidFill>
                  <a:srgbClr val="FFFFFF"/>
                </a:solidFill>
                <a:latin typeface="Publico Text Roman"/>
                <a:ea typeface="Publico Text Roman"/>
                <a:cs typeface="Publico Text Roman"/>
                <a:sym typeface="Publico Text Roman"/>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168"/>
                                        </p:tgtEl>
                                        <p:attrNameLst>
                                          <p:attrName>style.visibility</p:attrName>
                                        </p:attrNameLst>
                                      </p:cBhvr>
                                      <p:to>
                                        <p:strVal val="visible"/>
                                      </p:to>
                                    </p:set>
                                    <p:anim calcmode="lin" valueType="num">
                                      <p:cBhvr>
                                        <p:cTn id="7" dur="1000" fill="hold"/>
                                        <p:tgtEl>
                                          <p:spTgt spid="168"/>
                                        </p:tgtEl>
                                        <p:attrNameLst>
                                          <p:attrName>ppt_w</p:attrName>
                                        </p:attrNameLst>
                                      </p:cBhvr>
                                      <p:tavLst>
                                        <p:tav tm="0">
                                          <p:val>
                                            <p:strVal val="4*#ppt_w"/>
                                          </p:val>
                                        </p:tav>
                                        <p:tav tm="100000">
                                          <p:val>
                                            <p:strVal val="#ppt_w"/>
                                          </p:val>
                                        </p:tav>
                                      </p:tavLst>
                                    </p:anim>
                                    <p:anim calcmode="lin" valueType="num">
                                      <p:cBhvr>
                                        <p:cTn id="8" dur="1000" fill="hold"/>
                                        <p:tgtEl>
                                          <p:spTgt spid="16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9" presetClass="emph" fill="hold" grpId="0" nodeType="clickEffect">
                                  <p:stCondLst>
                                    <p:cond delay="0"/>
                                  </p:stCondLst>
                                  <p:childTnLst>
                                    <p:set>
                                      <p:cBhvr>
                                        <p:cTn id="12" dur="indefinite" fill="hold"/>
                                        <p:tgtEl>
                                          <p:spTgt spid="167"/>
                                        </p:tgtEl>
                                        <p:attrNameLst>
                                          <p:attrName>style.opacity</p:attrName>
                                        </p:attrNameLst>
                                      </p:cBhvr>
                                      <p:to>
                                        <p:strVal val="0.50"/>
                                      </p:to>
                                    </p:set>
                                    <p:animEffect filter="image" prLst="opacity: 0.50; ">
                                      <p:cBhvr>
                                        <p:cTn id="13" dur="indefinite" fill="hold"/>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advAuto="0"/>
      <p:bldP spid="168" grpId="0"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HUNGER"/>
          <p:cNvSpPr txBox="1">
            <a:spLocks noGrp="1"/>
          </p:cNvSpPr>
          <p:nvPr>
            <p:ph type="title"/>
          </p:nvPr>
        </p:nvSpPr>
        <p:spPr>
          <a:xfrm>
            <a:off x="864680" y="1730523"/>
            <a:ext cx="20929601" cy="3300116"/>
          </a:xfrm>
          <a:prstGeom prst="rect">
            <a:avLst/>
          </a:prstGeom>
        </p:spPr>
        <p:txBody>
          <a:bodyPr/>
          <a:lstStyle/>
          <a:p>
            <a:r>
              <a:t>HUNGER</a:t>
            </a:r>
          </a:p>
        </p:txBody>
      </p:sp>
      <p:sp>
        <p:nvSpPr>
          <p:cNvPr id="174" name="Hunger is a distress caused by a lack of food. Food deprivation, or undernourishment, is defined as consuming fewer than 1,800 calories per day. Undernutrition extends beyond calorie deficiency to decrease energy, protein, and/or essential vitamins and m"/>
          <p:cNvSpPr txBox="1">
            <a:spLocks noGrp="1"/>
          </p:cNvSpPr>
          <p:nvPr>
            <p:ph type="body" idx="1"/>
          </p:nvPr>
        </p:nvSpPr>
        <p:spPr>
          <a:xfrm>
            <a:off x="1727200" y="3679122"/>
            <a:ext cx="20929600" cy="7595358"/>
          </a:xfrm>
          <a:prstGeom prst="rect">
            <a:avLst/>
          </a:prstGeom>
        </p:spPr>
        <p:txBody>
          <a:bodyPr/>
          <a:lstStyle>
            <a:lvl1pPr marL="603250" indent="-603250">
              <a:spcBef>
                <a:spcPts val="2700"/>
              </a:spcBef>
              <a:buSzPct val="100000"/>
              <a:buChar char="•"/>
              <a:defRPr sz="4500">
                <a:latin typeface="Avenir Next Regular"/>
                <a:ea typeface="Avenir Next Regular"/>
                <a:cs typeface="Avenir Next Regular"/>
                <a:sym typeface="Avenir Next Regular"/>
              </a:defRPr>
            </a:lvl1pPr>
          </a:lstStyle>
          <a:p>
            <a:r>
              <a:t>Hunger is a distress caused by a lack of food. Food deprivation, or undernourishment, is defined as consuming fewer than 1,800 calories per day. Undernutrition extends beyond calorie deficiency to decrease energy, protein, and/or essential vitamins and minerals deficiencies. Malnutrition encompasses both undernutrition and overnutrition (problems with unbalanced diets). Food  security refers to the availability, accessibility, and utilization of food. A person is considered food secure if they always have adequate availability and access to enough safe and nutritious food to live an active and healthy life.</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73"/>
                                        </p:tgtEl>
                                        <p:attrNameLst>
                                          <p:attrName>style.visibility</p:attrName>
                                        </p:attrNameLst>
                                      </p:cBhvr>
                                      <p:to>
                                        <p:strVal val="visible"/>
                                      </p:to>
                                    </p:set>
                                    <p:animEffect transition="in" filter="fade">
                                      <p:cBhvr>
                                        <p:cTn id="7" dur="1000"/>
                                        <p:tgtEl>
                                          <p:spTgt spid="17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iterate>
                                    <p:tmAbs val="0"/>
                                  </p:iterate>
                                  <p:childTnLst>
                                    <p:set>
                                      <p:cBhvr>
                                        <p:cTn id="11" fill="hold"/>
                                        <p:tgtEl>
                                          <p:spTgt spid="174"/>
                                        </p:tgtEl>
                                        <p:attrNameLst>
                                          <p:attrName>style.visibility</p:attrName>
                                        </p:attrNameLst>
                                      </p:cBhvr>
                                      <p:to>
                                        <p:strVal val="visible"/>
                                      </p:to>
                                    </p:set>
                                    <p:anim calcmode="lin" valueType="num">
                                      <p:cBhvr>
                                        <p:cTn id="12" dur="1000" fill="hold"/>
                                        <p:tgtEl>
                                          <p:spTgt spid="174"/>
                                        </p:tgtEl>
                                        <p:attrNameLst>
                                          <p:attrName>ppt_x</p:attrName>
                                        </p:attrNameLst>
                                      </p:cBhvr>
                                      <p:tavLst>
                                        <p:tav tm="0">
                                          <p:val>
                                            <p:strVal val="0-#ppt_w/2"/>
                                          </p:val>
                                        </p:tav>
                                        <p:tav tm="100000">
                                          <p:val>
                                            <p:strVal val="#ppt_x"/>
                                          </p:val>
                                        </p:tav>
                                      </p:tavLst>
                                    </p:anim>
                                    <p:anim calcmode="lin" valueType="num">
                                      <p:cBhvr>
                                        <p:cTn id="13" dur="1000" fill="hold"/>
                                        <p:tgtEl>
                                          <p:spTgt spid="17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 grpId="0" animBg="1" advAuto="0"/>
      <p:bldP spid="174"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Yemen already dire hunger crisis is teetering on disaster, with 17.4 million people now in need of food assistance . The growing portion of the population dealing with emergency levels of hunger.According to the latest food insecurity analysis, there is "/>
          <p:cNvSpPr txBox="1">
            <a:spLocks noGrp="1"/>
          </p:cNvSpPr>
          <p:nvPr>
            <p:ph type="body" sz="half" idx="1"/>
          </p:nvPr>
        </p:nvSpPr>
        <p:spPr>
          <a:xfrm>
            <a:off x="8223301" y="3898290"/>
            <a:ext cx="15187792" cy="7401078"/>
          </a:xfrm>
          <a:prstGeom prst="rect">
            <a:avLst/>
          </a:prstGeom>
        </p:spPr>
        <p:txBody>
          <a:bodyPr/>
          <a:lstStyle/>
          <a:p>
            <a:pPr marL="0" indent="0" defTabSz="457200">
              <a:spcBef>
                <a:spcPts val="0"/>
              </a:spcBef>
              <a:buSzTx/>
              <a:buNone/>
              <a:tabLst/>
              <a:defRPr sz="2900">
                <a:solidFill>
                  <a:srgbClr val="016E8F"/>
                </a:solidFill>
                <a:latin typeface="Helvetica"/>
                <a:ea typeface="Helvetica"/>
                <a:cs typeface="Helvetica"/>
                <a:sym typeface="Helvetica"/>
              </a:defRPr>
            </a:pPr>
            <a:r>
              <a:t>Yemen already dire hunger crisis is teetering on disaster, with 17.4 million people now in need of food assistance . The growing portion of the population dealing with emergency levels of hunger.According to the latest food insecurity analysis, there is a rise in acute malnutrition among children under five years ,new mothers ,pregnant or nursing mothers are also at risk from the dire lack of food.</a:t>
            </a:r>
          </a:p>
          <a:p>
            <a:pPr marL="0" indent="0" defTabSz="457200">
              <a:spcBef>
                <a:spcPts val="0"/>
              </a:spcBef>
              <a:buSzTx/>
              <a:buNone/>
              <a:tabLst/>
              <a:defRPr sz="2900">
                <a:solidFill>
                  <a:srgbClr val="016E8F"/>
                </a:solidFill>
                <a:latin typeface="Helvetica"/>
                <a:ea typeface="Helvetica"/>
                <a:cs typeface="Helvetica"/>
                <a:sym typeface="Helvetica"/>
              </a:defRPr>
            </a:pPr>
            <a:endParaRPr/>
          </a:p>
          <a:p>
            <a:pPr marL="0" indent="0" defTabSz="457200">
              <a:spcBef>
                <a:spcPts val="0"/>
              </a:spcBef>
              <a:buSzTx/>
              <a:buNone/>
              <a:tabLst/>
              <a:defRPr sz="2900">
                <a:solidFill>
                  <a:srgbClr val="016E8F"/>
                </a:solidFill>
                <a:latin typeface="Helvetica"/>
                <a:ea typeface="Helvetica"/>
                <a:cs typeface="Helvetica"/>
                <a:sym typeface="Helvetica"/>
              </a:defRPr>
            </a:pPr>
            <a:endParaRPr/>
          </a:p>
          <a:p>
            <a:pPr marL="0" indent="0" defTabSz="457200">
              <a:spcBef>
                <a:spcPts val="0"/>
              </a:spcBef>
              <a:buSzTx/>
              <a:buNone/>
              <a:tabLst/>
              <a:defRPr sz="2900">
                <a:solidFill>
                  <a:srgbClr val="016E8F"/>
                </a:solidFill>
                <a:latin typeface="Helvetica"/>
                <a:ea typeface="Helvetica"/>
                <a:cs typeface="Helvetica"/>
                <a:sym typeface="Helvetica"/>
              </a:defRPr>
            </a:pPr>
            <a:r>
              <a:t>After seven years of fighting, “many households in Yemen are deprived of basic food needs”, said,Director-General of the Food and Agriculture Organization (FAO).  Highlighting the long-lasting, negative impact on children, UNICEF Executive Director Catherine “The plight of children in Yemen can no longer be overlooked”</a:t>
            </a:r>
          </a:p>
        </p:txBody>
      </p:sp>
      <p:sp>
        <p:nvSpPr>
          <p:cNvPr id="177" name="Hunger In Yemen"/>
          <p:cNvSpPr txBox="1">
            <a:spLocks noGrp="1"/>
          </p:cNvSpPr>
          <p:nvPr>
            <p:ph type="title"/>
          </p:nvPr>
        </p:nvSpPr>
        <p:spPr>
          <a:xfrm>
            <a:off x="10585121" y="958906"/>
            <a:ext cx="11518013" cy="1856890"/>
          </a:xfrm>
          <a:prstGeom prst="rect">
            <a:avLst/>
          </a:prstGeom>
        </p:spPr>
        <p:txBody>
          <a:bodyPr/>
          <a:lstStyle/>
          <a:p>
            <a:r>
              <a:t>Hunger In Yemen </a:t>
            </a:r>
          </a:p>
        </p:txBody>
      </p:sp>
      <p:sp>
        <p:nvSpPr>
          <p:cNvPr id="178" name="12.oct.2022"/>
          <p:cNvSpPr txBox="1">
            <a:spLocks noGrp="1"/>
          </p:cNvSpPr>
          <p:nvPr>
            <p:ph type="body" idx="22"/>
          </p:nvPr>
        </p:nvSpPr>
        <p:spPr>
          <a:xfrm>
            <a:off x="13041507" y="2342905"/>
            <a:ext cx="11571053" cy="80724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12.oct.2022</a:t>
            </a:r>
          </a:p>
        </p:txBody>
      </p:sp>
      <p:pic>
        <p:nvPicPr>
          <p:cNvPr id="179" name="IMG_2018.jpeg" descr="IMG_2018.jpeg"/>
          <p:cNvPicPr>
            <a:picLocks noChangeAspect="1"/>
          </p:cNvPicPr>
          <p:nvPr/>
        </p:nvPicPr>
        <p:blipFill>
          <a:blip r:embed="rId2"/>
          <a:stretch>
            <a:fillRect/>
          </a:stretch>
        </p:blipFill>
        <p:spPr>
          <a:xfrm>
            <a:off x="1094214" y="716708"/>
            <a:ext cx="6316962" cy="3537500"/>
          </a:xfrm>
          <a:prstGeom prst="rect">
            <a:avLst/>
          </a:prstGeom>
          <a:ln w="12700">
            <a:miter lim="400000"/>
          </a:ln>
        </p:spPr>
      </p:pic>
      <p:pic>
        <p:nvPicPr>
          <p:cNvPr id="180" name="IMG_2023.jpeg" descr="IMG_2023.jpeg"/>
          <p:cNvPicPr>
            <a:picLocks noChangeAspect="1"/>
          </p:cNvPicPr>
          <p:nvPr/>
        </p:nvPicPr>
        <p:blipFill>
          <a:blip r:embed="rId3"/>
          <a:stretch>
            <a:fillRect/>
          </a:stretch>
        </p:blipFill>
        <p:spPr>
          <a:xfrm>
            <a:off x="1143386" y="8527809"/>
            <a:ext cx="6218618" cy="4138209"/>
          </a:xfrm>
          <a:prstGeom prst="rect">
            <a:avLst/>
          </a:prstGeom>
          <a:ln w="12700">
            <a:miter lim="400000"/>
          </a:ln>
        </p:spPr>
      </p:pic>
      <p:pic>
        <p:nvPicPr>
          <p:cNvPr id="181" name="IMG_2024.jpeg" descr="IMG_2024.jpeg"/>
          <p:cNvPicPr>
            <a:picLocks noChangeAspect="1"/>
          </p:cNvPicPr>
          <p:nvPr/>
        </p:nvPicPr>
        <p:blipFill>
          <a:blip r:embed="rId4"/>
          <a:stretch>
            <a:fillRect/>
          </a:stretch>
        </p:blipFill>
        <p:spPr>
          <a:xfrm>
            <a:off x="1089422" y="4613652"/>
            <a:ext cx="6326545" cy="3554714"/>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iterate>
                                    <p:tmAbs val="0"/>
                                  </p:iterate>
                                  <p:childTnLst>
                                    <p:set>
                                      <p:cBhvr>
                                        <p:cTn id="6" fill="hold">
                                          <p:stCondLst>
                                            <p:cond delay="0"/>
                                          </p:stCondLst>
                                        </p:cTn>
                                        <p:tgtEl>
                                          <p:spTgt spid="17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4000" fill="hold" grpId="1" nodeType="clickEffect">
                                  <p:stCondLst>
                                    <p:cond delay="0"/>
                                  </p:stCondLst>
                                  <p:childTnLst>
                                    <p:anim calcmode="discrete" valueType="str">
                                      <p:cBhvr>
                                        <p:cTn id="10" dur="1000" fill="hold"/>
                                        <p:tgtEl>
                                          <p:spTgt spid="177"/>
                                        </p:tgtEl>
                                        <p:attrNameLst>
                                          <p:attrName>style.visibility</p:attrName>
                                        </p:attrNameLst>
                                      </p:cBhvr>
                                      <p:tavLst>
                                        <p:tav tm="0">
                                          <p:val>
                                            <p:strVal val="hidden"/>
                                          </p:val>
                                        </p:tav>
                                        <p:tav tm="50000">
                                          <p:val>
                                            <p:strVal val="visible"/>
                                          </p:val>
                                        </p:tav>
                                      </p:tavLst>
                                    </p:anim>
                                  </p:childTnLst>
                                </p:cTn>
                              </p:par>
                            </p:childTnLst>
                          </p:cTn>
                        </p:par>
                      </p:childTnLst>
                    </p:cTn>
                  </p:par>
                  <p:par>
                    <p:cTn id="11" fill="hold">
                      <p:stCondLst>
                        <p:cond delay="indefinite"/>
                      </p:stCondLst>
                      <p:childTnLst>
                        <p:par>
                          <p:cTn id="12" fill="hold">
                            <p:stCondLst>
                              <p:cond delay="0"/>
                            </p:stCondLst>
                            <p:childTnLst>
                              <p:par>
                                <p:cTn id="13" presetID="9" presetClass="emph" fill="hold" grpId="0" nodeType="clickEffect">
                                  <p:stCondLst>
                                    <p:cond delay="0"/>
                                  </p:stCondLst>
                                  <p:childTnLst>
                                    <p:set>
                                      <p:cBhvr>
                                        <p:cTn id="14" dur="indefinite" fill="hold"/>
                                        <p:tgtEl>
                                          <p:spTgt spid="179"/>
                                        </p:tgtEl>
                                        <p:attrNameLst>
                                          <p:attrName>style.opacity</p:attrName>
                                        </p:attrNameLst>
                                      </p:cBhvr>
                                      <p:to>
                                        <p:strVal val="0.50"/>
                                      </p:to>
                                    </p:set>
                                    <p:animEffect filter="image" prLst="opacity: 0.50; ">
                                      <p:cBhvr>
                                        <p:cTn id="15" dur="indefinite" fill="hold"/>
                                        <p:tgtEl>
                                          <p:spTgt spid="17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fill="hold" grpId="0" nodeType="clickEffect">
                                  <p:stCondLst>
                                    <p:cond delay="0"/>
                                  </p:stCondLst>
                                  <p:childTnLst>
                                    <p:set>
                                      <p:cBhvr>
                                        <p:cTn id="19" dur="indefinite" fill="hold"/>
                                        <p:tgtEl>
                                          <p:spTgt spid="181"/>
                                        </p:tgtEl>
                                        <p:attrNameLst>
                                          <p:attrName>style.opacity</p:attrName>
                                        </p:attrNameLst>
                                      </p:cBhvr>
                                      <p:to>
                                        <p:strVal val="0.50"/>
                                      </p:to>
                                    </p:set>
                                    <p:animEffect filter="image" prLst="opacity: 0.50; ">
                                      <p:cBhvr>
                                        <p:cTn id="20" dur="indefinite" fill="hold"/>
                                        <p:tgtEl>
                                          <p:spTgt spid="1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mph" fill="hold" grpId="0" nodeType="clickEffect">
                                  <p:stCondLst>
                                    <p:cond delay="0"/>
                                  </p:stCondLst>
                                  <p:childTnLst>
                                    <p:set>
                                      <p:cBhvr>
                                        <p:cTn id="24" dur="indefinite" fill="hold"/>
                                        <p:tgtEl>
                                          <p:spTgt spid="180"/>
                                        </p:tgtEl>
                                        <p:attrNameLst>
                                          <p:attrName>style.opacity</p:attrName>
                                        </p:attrNameLst>
                                      </p:cBhvr>
                                      <p:to>
                                        <p:strVal val="0.50"/>
                                      </p:to>
                                    </p:set>
                                    <p:animEffect filter="image" prLst="opacity: 0.50; ">
                                      <p:cBhvr>
                                        <p:cTn id="25" dur="indefinite" fill="hold"/>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 grpId="0" animBg="1" advAuto="0"/>
      <p:bldP spid="177" grpId="1" animBg="1" advAuto="0"/>
      <p:bldP spid="179" grpId="0" animBg="1" advAuto="0"/>
      <p:bldP spid="180" grpId="0" animBg="1" advAuto="0"/>
      <p:bldP spid="181"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auses :                                                                  Effects:…"/>
          <p:cNvSpPr txBox="1">
            <a:spLocks noGrp="1"/>
          </p:cNvSpPr>
          <p:nvPr>
            <p:ph type="body" idx="1"/>
          </p:nvPr>
        </p:nvSpPr>
        <p:spPr>
          <a:xfrm>
            <a:off x="-561768" y="-413703"/>
            <a:ext cx="27930920" cy="14347583"/>
          </a:xfrm>
          <a:prstGeom prst="rect">
            <a:avLst/>
          </a:prstGeom>
          <a:solidFill>
            <a:srgbClr val="016E8F"/>
          </a:solidFill>
          <a:ln w="9525">
            <a:round/>
          </a:ln>
          <a:effectLst>
            <a:outerShdw blurRad="190500" dist="12700" dir="5400000" rotWithShape="0">
              <a:srgbClr val="000000">
                <a:alpha val="75000"/>
              </a:srgbClr>
            </a:outerShdw>
          </a:effectLst>
        </p:spPr>
        <p:txBody>
          <a:bodyPr anchor="ctr"/>
          <a:lstStyle/>
          <a:p>
            <a:pPr algn="just" defTabSz="584200">
              <a:lnSpc>
                <a:spcPct val="175000"/>
              </a:lnSpc>
              <a:spcBef>
                <a:spcPts val="0"/>
              </a:spcBef>
              <a:tabLst/>
              <a:defRPr sz="6100" spc="-61">
                <a:gradFill flip="none" rotWithShape="1">
                  <a:gsLst>
                    <a:gs pos="0">
                      <a:srgbClr val="FFFFFF"/>
                    </a:gs>
                    <a:gs pos="100000">
                      <a:srgbClr val="FFFFFF"/>
                    </a:gs>
                  </a:gsLst>
                  <a:lin ang="5400000" scaled="0"/>
                </a:gradFill>
                <a:latin typeface="Publico Headline Roman"/>
                <a:ea typeface="Publico Headline Roman"/>
                <a:cs typeface="Publico Headline Roman"/>
                <a:sym typeface="Publico Headline Roman"/>
              </a:defRPr>
            </a:pPr>
            <a:r>
              <a:t>     Causes :                                                                  Effects:</a:t>
            </a:r>
          </a:p>
          <a:p>
            <a:pPr algn="just">
              <a:lnSpc>
                <a:spcPct val="175000"/>
              </a:lnSpc>
              <a:spcBef>
                <a:spcPts val="0"/>
              </a:spcBef>
              <a:defRPr sz="3000" cap="all">
                <a:gradFill flip="none" rotWithShape="1">
                  <a:gsLst>
                    <a:gs pos="0">
                      <a:srgbClr val="FFFFFF"/>
                    </a:gs>
                    <a:gs pos="100000">
                      <a:srgbClr val="FFFFFF"/>
                    </a:gs>
                  </a:gsLst>
                  <a:lin ang="5400000" scaled="0"/>
                </a:gradFill>
                <a:latin typeface="Publico Text Roman"/>
                <a:ea typeface="Publico Text Roman"/>
                <a:cs typeface="Publico Text Roman"/>
                <a:sym typeface="Publico Text Roman"/>
              </a:defRPr>
            </a:pPr>
            <a:r>
              <a:t>       - Malnutrition                                                                                                        -Death </a:t>
            </a:r>
          </a:p>
          <a:p>
            <a:pPr algn="just">
              <a:lnSpc>
                <a:spcPct val="175000"/>
              </a:lnSpc>
              <a:spcBef>
                <a:spcPts val="0"/>
              </a:spcBef>
              <a:defRPr sz="3000" cap="all">
                <a:gradFill flip="none" rotWithShape="1">
                  <a:gsLst>
                    <a:gs pos="0">
                      <a:srgbClr val="FFFFFF"/>
                    </a:gs>
                    <a:gs pos="100000">
                      <a:srgbClr val="FFFFFF"/>
                    </a:gs>
                  </a:gsLst>
                  <a:lin ang="5400000" scaled="0"/>
                </a:gradFill>
                <a:latin typeface="Publico Text Roman"/>
                <a:ea typeface="Publico Text Roman"/>
                <a:cs typeface="Publico Text Roman"/>
                <a:sym typeface="Publico Text Roman"/>
              </a:defRPr>
            </a:pPr>
            <a:r>
              <a:t>        -Natural disaster                                                                                                 - Weakness </a:t>
            </a:r>
          </a:p>
          <a:p>
            <a:pPr algn="just">
              <a:lnSpc>
                <a:spcPct val="175000"/>
              </a:lnSpc>
              <a:spcBef>
                <a:spcPts val="0"/>
              </a:spcBef>
              <a:defRPr sz="3000" cap="all">
                <a:gradFill flip="none" rotWithShape="1">
                  <a:gsLst>
                    <a:gs pos="0">
                      <a:srgbClr val="FFFFFF"/>
                    </a:gs>
                    <a:gs pos="100000">
                      <a:srgbClr val="FFFFFF"/>
                    </a:gs>
                  </a:gsLst>
                  <a:lin ang="5400000" scaled="0"/>
                </a:gradFill>
                <a:latin typeface="Publico Text Roman"/>
                <a:ea typeface="Publico Text Roman"/>
                <a:cs typeface="Publico Text Roman"/>
                <a:sym typeface="Publico Text Roman"/>
              </a:defRPr>
            </a:pPr>
            <a:r>
              <a:t>           -Poverty                                                                                                                    - pain </a:t>
            </a:r>
          </a:p>
          <a:p>
            <a:pPr algn="just">
              <a:lnSpc>
                <a:spcPct val="175000"/>
              </a:lnSpc>
              <a:spcBef>
                <a:spcPts val="0"/>
              </a:spcBef>
              <a:defRPr sz="3000" cap="all">
                <a:gradFill flip="none" rotWithShape="1">
                  <a:gsLst>
                    <a:gs pos="0">
                      <a:srgbClr val="FFFFFF"/>
                    </a:gs>
                    <a:gs pos="100000">
                      <a:srgbClr val="FFFFFF"/>
                    </a:gs>
                  </a:gsLst>
                  <a:lin ang="5400000" scaled="0"/>
                </a:gradFill>
                <a:latin typeface="Publico Text Roman"/>
                <a:ea typeface="Publico Text Roman"/>
                <a:cs typeface="Publico Text Roman"/>
                <a:sym typeface="Publico Text Roman"/>
              </a:defRPr>
            </a:pPr>
            <a:r>
              <a:t>             -War                                                                                                                             - weight loss           </a:t>
            </a:r>
          </a:p>
          <a:p>
            <a:pPr algn="just">
              <a:lnSpc>
                <a:spcPct val="175000"/>
              </a:lnSpc>
              <a:spcBef>
                <a:spcPts val="0"/>
              </a:spcBef>
              <a:defRPr sz="3000" cap="all">
                <a:gradFill flip="none" rotWithShape="1">
                  <a:gsLst>
                    <a:gs pos="0">
                      <a:srgbClr val="FFFFFF"/>
                    </a:gs>
                    <a:gs pos="100000">
                      <a:srgbClr val="FFFFFF"/>
                    </a:gs>
                  </a:gsLst>
                  <a:lin ang="5400000" scaled="0"/>
                </a:gradFill>
                <a:latin typeface="Publico Text Roman"/>
                <a:ea typeface="Publico Text Roman"/>
                <a:cs typeface="Publico Text Roman"/>
                <a:sym typeface="Publico Text Roman"/>
              </a:defRPr>
            </a:pPr>
            <a:r>
              <a:t>            - Lack of infrastructure    </a:t>
            </a:r>
          </a:p>
          <a:p>
            <a:pPr algn="just">
              <a:lnSpc>
                <a:spcPct val="175000"/>
              </a:lnSpc>
              <a:spcBef>
                <a:spcPts val="0"/>
              </a:spcBef>
              <a:defRPr sz="3000" cap="all">
                <a:gradFill flip="none" rotWithShape="1">
                  <a:gsLst>
                    <a:gs pos="0">
                      <a:srgbClr val="FFFFFF"/>
                    </a:gs>
                    <a:gs pos="100000">
                      <a:srgbClr val="FFFFFF"/>
                    </a:gs>
                  </a:gsLst>
                  <a:lin ang="5400000" scaled="0"/>
                </a:gradFill>
                <a:latin typeface="Publico Text Roman"/>
                <a:ea typeface="Publico Text Roman"/>
                <a:cs typeface="Publico Text Roman"/>
                <a:sym typeface="Publico Text Roman"/>
              </a:defRPr>
            </a:pPr>
            <a:endParaRPr/>
          </a:p>
          <a:p>
            <a:pPr algn="just">
              <a:lnSpc>
                <a:spcPct val="175000"/>
              </a:lnSpc>
              <a:spcBef>
                <a:spcPts val="0"/>
              </a:spcBef>
              <a:defRPr sz="3000" cap="all">
                <a:gradFill flip="none" rotWithShape="1">
                  <a:gsLst>
                    <a:gs pos="0">
                      <a:srgbClr val="FFFFFF"/>
                    </a:gs>
                    <a:gs pos="100000">
                      <a:srgbClr val="FFFFFF"/>
                    </a:gs>
                  </a:gsLst>
                  <a:lin ang="5400000" scaled="0"/>
                </a:gradFill>
                <a:latin typeface="Publico Text Roman"/>
                <a:ea typeface="Publico Text Roman"/>
                <a:cs typeface="Publico Text Roman"/>
                <a:sym typeface="Publico Text Roman"/>
              </a:defRPr>
            </a:pPr>
            <a:endParaRPr/>
          </a:p>
          <a:p>
            <a:pPr algn="just">
              <a:lnSpc>
                <a:spcPct val="175000"/>
              </a:lnSpc>
              <a:spcBef>
                <a:spcPts val="0"/>
              </a:spcBef>
              <a:defRPr sz="3000" cap="all">
                <a:gradFill flip="none" rotWithShape="1">
                  <a:gsLst>
                    <a:gs pos="0">
                      <a:srgbClr val="FFFFFF"/>
                    </a:gs>
                    <a:gs pos="100000">
                      <a:srgbClr val="FFFFFF"/>
                    </a:gs>
                  </a:gsLst>
                  <a:lin ang="5400000" scaled="0"/>
                </a:gradFill>
                <a:latin typeface="Publico Text Roman"/>
                <a:ea typeface="Publico Text Roman"/>
                <a:cs typeface="Publico Text Roman"/>
                <a:sym typeface="Publico Text Roman"/>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8" presetClass="emph" presetSubtype="0" accel="50000" decel="50000" fill="hold" grpId="0" nodeType="clickEffect">
                                  <p:stCondLst>
                                    <p:cond delay="0"/>
                                  </p:stCondLst>
                                  <p:childTnLst>
                                    <p:animRot by="-2700000">
                                      <p:cBhvr>
                                        <p:cTn id="6" dur="1000" fill="hold"/>
                                        <p:tgtEl>
                                          <p:spTgt spid="18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Health  system In Yemen"/>
          <p:cNvSpPr txBox="1">
            <a:spLocks noGrp="1"/>
          </p:cNvSpPr>
          <p:nvPr>
            <p:ph type="title"/>
          </p:nvPr>
        </p:nvSpPr>
        <p:spPr>
          <a:xfrm>
            <a:off x="13579194" y="1371894"/>
            <a:ext cx="8420690" cy="1426990"/>
          </a:xfrm>
          <a:prstGeom prst="rect">
            <a:avLst/>
          </a:prstGeom>
        </p:spPr>
        <p:txBody>
          <a:bodyPr/>
          <a:lstStyle>
            <a:lvl1pPr defTabSz="543305">
              <a:defRPr sz="5673" spc="-56"/>
            </a:lvl1pPr>
          </a:lstStyle>
          <a:p>
            <a:r>
              <a:t>Health  system In Yemen</a:t>
            </a:r>
          </a:p>
        </p:txBody>
      </p:sp>
      <p:pic>
        <p:nvPicPr>
          <p:cNvPr id="186" name="IMG_2008.jpeg" descr="IMG_2008.jpeg"/>
          <p:cNvPicPr>
            <a:picLocks noGrp="1" noChangeAspect="1"/>
          </p:cNvPicPr>
          <p:nvPr>
            <p:ph type="pic" idx="21"/>
          </p:nvPr>
        </p:nvPicPr>
        <p:blipFill>
          <a:blip r:embed="rId2"/>
          <a:srcRect l="14817" r="25820" b="19684"/>
          <a:stretch>
            <a:fillRect/>
          </a:stretch>
        </p:blipFill>
        <p:spPr>
          <a:xfrm>
            <a:off x="722313" y="7672254"/>
            <a:ext cx="4667503" cy="4208531"/>
          </a:xfrm>
          <a:prstGeom prst="rect">
            <a:avLst/>
          </a:prstGeom>
          <a:ln w="25400"/>
          <a:effectLst>
            <a:outerShdw blurRad="254000" dist="127000" dir="5400000" rotWithShape="0">
              <a:srgbClr val="000000">
                <a:alpha val="70000"/>
              </a:srgbClr>
            </a:outerShdw>
          </a:effectLst>
        </p:spPr>
      </p:pic>
      <p:sp>
        <p:nvSpPr>
          <p:cNvPr id="187" name="Yemen is experiencing the worst humanitarian crisis the world has ever seen, which is made by a worse persistent hostilities. Through initiatives that boost social cohesion, enhance access  and control of the water sector there is a  restoring of the cou"/>
          <p:cNvSpPr txBox="1">
            <a:spLocks noGrp="1"/>
          </p:cNvSpPr>
          <p:nvPr>
            <p:ph type="body" sz="quarter" idx="1"/>
          </p:nvPr>
        </p:nvSpPr>
        <p:spPr>
          <a:xfrm>
            <a:off x="12683290" y="3897539"/>
            <a:ext cx="11247520" cy="5470072"/>
          </a:xfrm>
          <a:prstGeom prst="rect">
            <a:avLst/>
          </a:prstGeom>
        </p:spPr>
        <p:txBody>
          <a:bodyPr/>
          <a:lstStyle/>
          <a:p>
            <a:pPr defTabSz="315468">
              <a:defRPr sz="2538" spc="-25"/>
            </a:pPr>
            <a:r>
              <a:t>Yemen is experiencing the worst humanitarian crisis the world has ever seen, which is made by a worse persistent hostilities. Through initiatives that boost social cohesion, enhance access  and control of the water sector there is a  restoring of the country's fundamental health and education institutions. Also it stabilize the economy. </a:t>
            </a:r>
          </a:p>
          <a:p>
            <a:pPr defTabSz="315468">
              <a:defRPr sz="2538" spc="-25"/>
            </a:pPr>
            <a:endParaRPr/>
          </a:p>
          <a:p>
            <a:pPr defTabSz="315468">
              <a:defRPr sz="2538" spc="-25"/>
            </a:pPr>
            <a:endParaRPr/>
          </a:p>
          <a:p>
            <a:pPr defTabSz="315468">
              <a:defRPr sz="2538" spc="-25"/>
            </a:pPr>
            <a:endParaRPr/>
          </a:p>
          <a:p>
            <a:pPr defTabSz="315468">
              <a:defRPr sz="2538" spc="-25"/>
            </a:pPr>
            <a:r>
              <a:t>Yemen bridges the gap between relief and development. It was unable to receive basic healthcare services. Only 51% of Yemen's healthcare institutions are completely operational, and the majority lack essential supplies such operational personnel, equipment, and basic medications. Services for the most disadvantaged are impacted by these inequalities, particularly for women and children.</a:t>
            </a:r>
          </a:p>
        </p:txBody>
      </p:sp>
      <p:sp>
        <p:nvSpPr>
          <p:cNvPr id="188" name="12.oct.2022"/>
          <p:cNvSpPr txBox="1">
            <a:spLocks noGrp="1"/>
          </p:cNvSpPr>
          <p:nvPr>
            <p:ph type="body" idx="22"/>
          </p:nvPr>
        </p:nvSpPr>
        <p:spPr>
          <a:xfrm>
            <a:off x="16955481" y="2047957"/>
            <a:ext cx="9373290" cy="19555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12.oct.2022</a:t>
            </a:r>
          </a:p>
        </p:txBody>
      </p:sp>
      <p:pic>
        <p:nvPicPr>
          <p:cNvPr id="189" name="IMG_2015.jpeg" descr="IMG_2015.jpeg"/>
          <p:cNvPicPr>
            <a:picLocks noChangeAspect="1"/>
          </p:cNvPicPr>
          <p:nvPr/>
        </p:nvPicPr>
        <p:blipFill>
          <a:blip r:embed="rId3"/>
          <a:srcRect/>
          <a:stretch>
            <a:fillRect/>
          </a:stretch>
        </p:blipFill>
        <p:spPr>
          <a:xfrm>
            <a:off x="6199721" y="7885310"/>
            <a:ext cx="5684005" cy="3782448"/>
          </a:xfrm>
          <a:prstGeom prst="rect">
            <a:avLst/>
          </a:prstGeom>
          <a:ln w="25400">
            <a:solidFill>
              <a:srgbClr val="FFFFFF"/>
            </a:solidFill>
            <a:miter lim="400000"/>
          </a:ln>
          <a:effectLst>
            <a:outerShdw blurRad="50800" dist="25400" dir="3600000" rotWithShape="0">
              <a:srgbClr val="000000">
                <a:alpha val="70000"/>
              </a:srgbClr>
            </a:outerShdw>
          </a:effectLst>
        </p:spPr>
      </p:pic>
      <p:pic>
        <p:nvPicPr>
          <p:cNvPr id="190" name="IMG_2016.jpeg" descr="IMG_2016.jpeg"/>
          <p:cNvPicPr>
            <a:picLocks noChangeAspect="1"/>
          </p:cNvPicPr>
          <p:nvPr/>
        </p:nvPicPr>
        <p:blipFill>
          <a:blip r:embed="rId4"/>
          <a:stretch>
            <a:fillRect/>
          </a:stretch>
        </p:blipFill>
        <p:spPr>
          <a:xfrm>
            <a:off x="952161" y="1763051"/>
            <a:ext cx="9643639" cy="5400437"/>
          </a:xfrm>
          <a:prstGeom prst="rect">
            <a:avLst/>
          </a:prstGeom>
          <a:ln w="25400">
            <a:solidFill>
              <a:srgbClr val="FFFFFF"/>
            </a:solidFill>
            <a:miter lim="400000"/>
          </a:ln>
          <a:effectLst>
            <a:outerShdw blurRad="50800" dist="63500" dir="2700000" rotWithShape="0">
              <a:srgbClr val="000000">
                <a:alpha val="50000"/>
              </a:srgbClr>
            </a:outerShdw>
          </a:effectLst>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35" presetClass="emph" presetSubtype="0" repeatCount="4000" fill="hold" grpId="0" nodeType="clickEffect">
                                  <p:stCondLst>
                                    <p:cond delay="0"/>
                                  </p:stCondLst>
                                  <p:childTnLst>
                                    <p:anim calcmode="discrete" valueType="str">
                                      <p:cBhvr>
                                        <p:cTn id="6" dur="1000" fill="hold"/>
                                        <p:tgtEl>
                                          <p:spTgt spid="18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iterate>
                                    <p:tmAbs val="0"/>
                                  </p:iterate>
                                  <p:childTnLst>
                                    <p:set>
                                      <p:cBhvr>
                                        <p:cTn id="10" fill="hold"/>
                                        <p:tgtEl>
                                          <p:spTgt spid="187"/>
                                        </p:tgtEl>
                                        <p:attrNameLst>
                                          <p:attrName>style.visibility</p:attrName>
                                        </p:attrNameLst>
                                      </p:cBhvr>
                                      <p:to>
                                        <p:strVal val="visible"/>
                                      </p:to>
                                    </p:set>
                                    <p:anim calcmode="lin" valueType="num">
                                      <p:cBhvr>
                                        <p:cTn id="11" dur="1000" fill="hold"/>
                                        <p:tgtEl>
                                          <p:spTgt spid="187"/>
                                        </p:tgtEl>
                                        <p:attrNameLst>
                                          <p:attrName>ppt_x</p:attrName>
                                        </p:attrNameLst>
                                      </p:cBhvr>
                                      <p:tavLst>
                                        <p:tav tm="0">
                                          <p:val>
                                            <p:strVal val="0-#ppt_w/2"/>
                                          </p:val>
                                        </p:tav>
                                        <p:tav tm="100000">
                                          <p:val>
                                            <p:strVal val="#ppt_x"/>
                                          </p:val>
                                        </p:tav>
                                      </p:tavLst>
                                    </p:anim>
                                    <p:anim calcmode="lin" valueType="num">
                                      <p:cBhvr>
                                        <p:cTn id="12" dur="1000" fill="hold"/>
                                        <p:tgtEl>
                                          <p:spTgt spid="18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9" presetClass="entr" fill="hold" grpId="0" nodeType="clickEffect">
                                  <p:stCondLst>
                                    <p:cond delay="0"/>
                                  </p:stCondLst>
                                  <p:iterate>
                                    <p:tmAbs val="0"/>
                                  </p:iterate>
                                  <p:childTnLst>
                                    <p:set>
                                      <p:cBhvr>
                                        <p:cTn id="16" fill="hold"/>
                                        <p:tgtEl>
                                          <p:spTgt spid="190"/>
                                        </p:tgtEl>
                                        <p:attrNameLst>
                                          <p:attrName>style.visibility</p:attrName>
                                        </p:attrNameLst>
                                      </p:cBhvr>
                                      <p:to>
                                        <p:strVal val="visible"/>
                                      </p:to>
                                    </p:set>
                                    <p:animEffect transition="in" filter="dissolve">
                                      <p:cBhvr>
                                        <p:cTn id="17" dur="1500"/>
                                        <p:tgtEl>
                                          <p:spTgt spid="19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fill="hold" grpId="0" nodeType="clickEffect">
                                  <p:stCondLst>
                                    <p:cond delay="0"/>
                                  </p:stCondLst>
                                  <p:iterate>
                                    <p:tmAbs val="0"/>
                                  </p:iterate>
                                  <p:childTnLst>
                                    <p:set>
                                      <p:cBhvr>
                                        <p:cTn id="21" fill="hold"/>
                                        <p:tgtEl>
                                          <p:spTgt spid="186"/>
                                        </p:tgtEl>
                                        <p:attrNameLst>
                                          <p:attrName>style.visibility</p:attrName>
                                        </p:attrNameLst>
                                      </p:cBhvr>
                                      <p:to>
                                        <p:strVal val="visible"/>
                                      </p:to>
                                    </p:set>
                                    <p:animEffect transition="in" filter="dissolve">
                                      <p:cBhvr>
                                        <p:cTn id="22" dur="1500"/>
                                        <p:tgtEl>
                                          <p:spTgt spid="18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fill="hold" grpId="0" nodeType="clickEffect">
                                  <p:stCondLst>
                                    <p:cond delay="0"/>
                                  </p:stCondLst>
                                  <p:iterate>
                                    <p:tmAbs val="0"/>
                                  </p:iterate>
                                  <p:childTnLst>
                                    <p:set>
                                      <p:cBhvr>
                                        <p:cTn id="26" fill="hold"/>
                                        <p:tgtEl>
                                          <p:spTgt spid="189"/>
                                        </p:tgtEl>
                                        <p:attrNameLst>
                                          <p:attrName>style.visibility</p:attrName>
                                        </p:attrNameLst>
                                      </p:cBhvr>
                                      <p:to>
                                        <p:strVal val="visible"/>
                                      </p:to>
                                    </p:set>
                                    <p:animEffect transition="in" filter="dissolve">
                                      <p:cBhvr>
                                        <p:cTn id="27" dur="1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 grpId="0" animBg="1" advAuto="0"/>
      <p:bldP spid="186" grpId="0" animBg="1" advAuto="0"/>
      <p:bldP spid="187" grpId="0" animBg="1" advAuto="0"/>
      <p:bldP spid="189" grpId="0" animBg="1" advAuto="0"/>
      <p:bldP spid="190"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Why Health Care Of Yemen In Decreasing?"/>
          <p:cNvSpPr txBox="1">
            <a:spLocks noGrp="1"/>
          </p:cNvSpPr>
          <p:nvPr>
            <p:ph type="title"/>
          </p:nvPr>
        </p:nvSpPr>
        <p:spPr>
          <a:xfrm>
            <a:off x="2512066" y="775493"/>
            <a:ext cx="20096163" cy="3954960"/>
          </a:xfrm>
          <a:prstGeom prst="rect">
            <a:avLst/>
          </a:prstGeom>
        </p:spPr>
        <p:txBody>
          <a:bodyPr/>
          <a:lstStyle>
            <a:lvl1pPr>
              <a:defRPr>
                <a:solidFill>
                  <a:srgbClr val="474747"/>
                </a:solidFill>
              </a:defRPr>
            </a:lvl1pPr>
          </a:lstStyle>
          <a:p>
            <a:pPr>
              <a:defRPr>
                <a:solidFill>
                  <a:srgbClr val="FFFFFF"/>
                </a:solidFill>
              </a:defRPr>
            </a:pPr>
            <a:r>
              <a:rPr>
                <a:solidFill>
                  <a:srgbClr val="474747"/>
                </a:solidFill>
              </a:rPr>
              <a:t>Why Health Care Of Yemen In Decreasing?</a:t>
            </a:r>
          </a:p>
        </p:txBody>
      </p:sp>
      <p:sp>
        <p:nvSpPr>
          <p:cNvPr id="193" name="Because they cannot afford transportation or their own expenses while their children are receiving assistance, parents are frequently unable to bring their children to treatment facilities .Yemen's already dire hunger crisis is teetering on disaster, wit"/>
          <p:cNvSpPr txBox="1">
            <a:spLocks noGrp="1"/>
          </p:cNvSpPr>
          <p:nvPr>
            <p:ph type="body" idx="1"/>
          </p:nvPr>
        </p:nvSpPr>
        <p:spPr>
          <a:xfrm>
            <a:off x="524916" y="3432992"/>
            <a:ext cx="21763039" cy="9351169"/>
          </a:xfrm>
          <a:prstGeom prst="rect">
            <a:avLst/>
          </a:prstGeom>
        </p:spPr>
        <p:txBody>
          <a:bodyPr/>
          <a:lstStyle/>
          <a:p>
            <a:pPr defTabSz="914400">
              <a:spcBef>
                <a:spcPts val="1200"/>
              </a:spcBef>
              <a:tabLst>
                <a:tab pos="152400" algn="l"/>
                <a:tab pos="317500" algn="l"/>
                <a:tab pos="469900" algn="l"/>
                <a:tab pos="635000" algn="l"/>
                <a:tab pos="787400" algn="l"/>
                <a:tab pos="952500" algn="l"/>
                <a:tab pos="1117600" algn="l"/>
                <a:tab pos="1270000" algn="l"/>
                <a:tab pos="1435100" algn="l"/>
                <a:tab pos="1587500" algn="l"/>
                <a:tab pos="1752600" algn="l"/>
                <a:tab pos="1917700" algn="l"/>
              </a:tabLst>
              <a:defRPr sz="2565">
                <a:latin typeface="Avenir Book"/>
                <a:ea typeface="Avenir Book"/>
                <a:cs typeface="Avenir Book"/>
                <a:sym typeface="Avenir Book"/>
              </a:defRPr>
            </a:pPr>
            <a:r>
              <a:t>Because they cannot afford transportation or their own expenses while their children are receiving assistance, parents are frequently unable to bring their children to treatment facilities .Yemen's already dire hunger crisis is teetering on disaster, with 17. 4 million people now in need of food assistance and  the growing portion of the population dealing with emergency levels of hunger. According to UN agencies 2 million  of children are now acutely malnourished across the country, which was already one of the poorest in the world before the conflict erupted; an additional 500,000 children face severe acute malnutrition, which is a life-threatening condition.</a:t>
            </a:r>
          </a:p>
          <a:p>
            <a:pPr defTabSz="914400">
              <a:spcBef>
                <a:spcPts val="1200"/>
              </a:spcBef>
              <a:tabLst>
                <a:tab pos="152400" algn="l"/>
                <a:tab pos="317500" algn="l"/>
                <a:tab pos="469900" algn="l"/>
                <a:tab pos="635000" algn="l"/>
                <a:tab pos="787400" algn="l"/>
                <a:tab pos="952500" algn="l"/>
                <a:tab pos="1117600" algn="l"/>
                <a:tab pos="1270000" algn="l"/>
                <a:tab pos="1435100" algn="l"/>
                <a:tab pos="1587500" algn="l"/>
                <a:tab pos="1752600" algn="l"/>
                <a:tab pos="1917700" algn="l"/>
              </a:tabLst>
              <a:defRPr sz="2565">
                <a:latin typeface="Avenir Book"/>
                <a:ea typeface="Avenir Book"/>
                <a:cs typeface="Avenir Book"/>
                <a:sym typeface="Avenir Book"/>
              </a:defRPr>
            </a:pPr>
            <a:r>
              <a:t>Hajjah, Hodeida, and Taizz are among the worst-affected govern-orates. According to a new Integrated Phase Classification (IPC) analysis on Yemen released on Monday, pregnant or nursing mothers are also at risk from a severe lack of food, with approximately 1.</a:t>
            </a:r>
          </a:p>
          <a:p>
            <a:pPr defTabSz="914400">
              <a:spcBef>
                <a:spcPts val="1200"/>
              </a:spcBef>
              <a:tabLst>
                <a:tab pos="152400" algn="l"/>
                <a:tab pos="317500" algn="l"/>
                <a:tab pos="469900" algn="l"/>
                <a:tab pos="635000" algn="l"/>
                <a:tab pos="787400" algn="l"/>
                <a:tab pos="952500" algn="l"/>
                <a:tab pos="1117600" algn="l"/>
                <a:tab pos="1270000" algn="l"/>
                <a:tab pos="1435100" algn="l"/>
                <a:tab pos="1587500" algn="l"/>
                <a:tab pos="1752600" algn="l"/>
                <a:tab pos="1917700" algn="l"/>
              </a:tabLst>
              <a:defRPr sz="2565">
                <a:latin typeface="Avenir Book"/>
                <a:ea typeface="Avenir Book"/>
                <a:cs typeface="Avenir Book"/>
                <a:sym typeface="Avenir Book"/>
              </a:defRPr>
            </a:pPr>
            <a:r>
              <a:t>3 million acutely malnourished. "The clear takeaway (from the IPC findings) is that we must act immediately," said Mr. Gressly, UN Resident and Humanitarian Coordinator for Yemen. "We must continue to provide comprehensive humanitarian assistance to millions of people, including food and nutrition assistance, safe drinking water, basic health care, shelter and other essentials.</a:t>
            </a:r>
          </a:p>
          <a:p>
            <a:pPr defTabSz="914400">
              <a:spcBef>
                <a:spcPts val="1200"/>
              </a:spcBef>
              <a:tabLst>
                <a:tab pos="152400" algn="l"/>
                <a:tab pos="317500" algn="l"/>
                <a:tab pos="469900" algn="l"/>
                <a:tab pos="635000" algn="l"/>
                <a:tab pos="787400" algn="l"/>
                <a:tab pos="952500" algn="l"/>
                <a:tab pos="1117600" algn="l"/>
                <a:tab pos="1270000" algn="l"/>
                <a:tab pos="1435100" algn="l"/>
                <a:tab pos="1587500" algn="l"/>
                <a:tab pos="1752600" algn="l"/>
                <a:tab pos="1917700" algn="l"/>
              </a:tabLst>
              <a:defRPr sz="2565">
                <a:latin typeface="Avenir Book"/>
                <a:ea typeface="Avenir Book"/>
                <a:cs typeface="Avenir Book"/>
                <a:sym typeface="Avenir Book"/>
              </a:defRPr>
            </a:pPr>
            <a:r>
              <a:t>These staggering numbers confirm that we are counting down to disaster in Yemen, with little time left to avert it," said a World Food Program (WFP) official. occurred in Ahead of a high-level fundraising event on Yemen's humanitarian crisis this Wednesday, Yemen's senior UN relief official, David Gresley, tweeted, "Maintaining food and nutrition, clean water, basic health care and shelter</a:t>
            </a:r>
          </a:p>
          <a:p>
            <a:pPr defTabSz="914400">
              <a:spcBef>
                <a:spcPts val="1200"/>
              </a:spcBef>
              <a:tabLst>
                <a:tab pos="152400" algn="l"/>
                <a:tab pos="317500" algn="l"/>
                <a:tab pos="469900" algn="l"/>
                <a:tab pos="635000" algn="l"/>
                <a:tab pos="787400" algn="l"/>
                <a:tab pos="952500" algn="l"/>
                <a:tab pos="1117600" algn="l"/>
                <a:tab pos="1270000" algn="l"/>
                <a:tab pos="1435100" algn="l"/>
                <a:tab pos="1587500" algn="l"/>
                <a:tab pos="1752600" algn="l"/>
                <a:tab pos="1917700" algn="l"/>
              </a:tabLst>
              <a:defRPr sz="2565">
                <a:latin typeface="Avenir Book"/>
                <a:ea typeface="Avenir Book"/>
                <a:cs typeface="Avenir Book"/>
                <a:sym typeface="Avenir Book"/>
              </a:defRPr>
            </a:pPr>
            <a:r>
              <a:t>According to the latest food insecurity analysis, there's been a rise in acute malnutrition among children under five years in Yemen, and new mothers. 3 million acutely malnourished, according to the new Integrated Phase Classification (IPC) analysis on Yemen, released on Monday. Hossam  El-Sharqawi, made field visits to Sanaa, Aden, Amran and Raj this week to discuss the many cases of children suffering from severe acute malnutrition. "I am deeply saddened by the devastating levels of hunger and severe malnutrition that are affecting babies, children and women in Yemen," he said.</a:t>
            </a:r>
          </a:p>
          <a:p>
            <a:pPr defTabSz="914400">
              <a:spcBef>
                <a:spcPts val="1200"/>
              </a:spcBef>
              <a:tabLst>
                <a:tab pos="152400" algn="l"/>
                <a:tab pos="317500" algn="l"/>
                <a:tab pos="469900" algn="l"/>
                <a:tab pos="635000" algn="l"/>
                <a:tab pos="787400" algn="l"/>
                <a:tab pos="952500" algn="l"/>
                <a:tab pos="1117600" algn="l"/>
                <a:tab pos="1270000" algn="l"/>
                <a:tab pos="1435100" algn="l"/>
                <a:tab pos="1587500" algn="l"/>
                <a:tab pos="1752600" algn="l"/>
                <a:tab pos="1917700" algn="l"/>
              </a:tabLst>
              <a:defRPr sz="2565">
                <a:latin typeface="Avenir Book"/>
                <a:ea typeface="Avenir Book"/>
                <a:cs typeface="Avenir Book"/>
                <a:sym typeface="Avenir Book"/>
              </a:defRPr>
            </a:pPr>
            <a:r>
              <a:t>7 million people in need in Yemen already has huge gaps in clean water, healthcare, food and nutrition. Elsharkawi met with YRCS leaders and volunteers and Yemeni government officials in Sana'a, Aden and Raj to discuss humanitarian gaps and his IFRC-supported programs.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192"/>
                                        </p:tgtEl>
                                        <p:attrNameLst>
                                          <p:attrName>style.visibility</p:attrName>
                                        </p:attrNameLst>
                                      </p:cBhvr>
                                      <p:to>
                                        <p:strVal val="visible"/>
                                      </p:to>
                                    </p:set>
                                    <p:animEffect transition="in" filter="fade">
                                      <p:cBhvr>
                                        <p:cTn id="7" dur="10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0" nodeType="clickEffect">
                                  <p:stCondLst>
                                    <p:cond delay="0"/>
                                  </p:stCondLst>
                                  <p:iterate>
                                    <p:tmAbs val="0"/>
                                  </p:iterate>
                                  <p:childTnLst>
                                    <p:set>
                                      <p:cBhvr>
                                        <p:cTn id="11" fill="hold"/>
                                        <p:tgtEl>
                                          <p:spTgt spid="193"/>
                                        </p:tgtEl>
                                        <p:attrNameLst>
                                          <p:attrName>style.visibility</p:attrName>
                                        </p:attrNameLst>
                                      </p:cBhvr>
                                      <p:to>
                                        <p:strVal val="visible"/>
                                      </p:to>
                                    </p:set>
                                    <p:animEffect transition="in" filter="fade">
                                      <p:cBhvr>
                                        <p:cTn id="12" dur="1000"/>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 grpId="0" animBg="1" advAuto="0"/>
      <p:bldP spid="19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 name="IMG_0244.jpeg" descr="IMG_0244.jpeg"/>
          <p:cNvPicPr>
            <a:picLocks noChangeAspect="1"/>
          </p:cNvPicPr>
          <p:nvPr/>
        </p:nvPicPr>
        <p:blipFill>
          <a:blip r:embed="rId2"/>
          <a:stretch>
            <a:fillRect/>
          </a:stretch>
        </p:blipFill>
        <p:spPr>
          <a:xfrm>
            <a:off x="1201327" y="782301"/>
            <a:ext cx="8613090" cy="12324196"/>
          </a:xfrm>
          <a:prstGeom prst="rect">
            <a:avLst/>
          </a:prstGeom>
          <a:ln w="12700">
            <a:miter lim="400000"/>
          </a:ln>
        </p:spPr>
      </p:pic>
      <p:pic>
        <p:nvPicPr>
          <p:cNvPr id="196" name="IMG_0245.jpeg" descr="IMG_0245.jpeg"/>
          <p:cNvPicPr>
            <a:picLocks noChangeAspect="1"/>
          </p:cNvPicPr>
          <p:nvPr/>
        </p:nvPicPr>
        <p:blipFill>
          <a:blip r:embed="rId3"/>
          <a:stretch>
            <a:fillRect/>
          </a:stretch>
        </p:blipFill>
        <p:spPr>
          <a:xfrm>
            <a:off x="11370881" y="979019"/>
            <a:ext cx="12136033" cy="12071821"/>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p:tmAbs val="0"/>
                                  </p:iterate>
                                  <p:childTnLst>
                                    <p:set>
                                      <p:cBhvr>
                                        <p:cTn id="6" fill="hold"/>
                                        <p:tgtEl>
                                          <p:spTgt spid="195"/>
                                        </p:tgtEl>
                                        <p:attrNameLst>
                                          <p:attrName>style.visibility</p:attrName>
                                        </p:attrNameLst>
                                      </p:cBhvr>
                                      <p:to>
                                        <p:strVal val="visible"/>
                                      </p:to>
                                    </p:set>
                                    <p:anim calcmode="lin" valueType="num">
                                      <p:cBhvr>
                                        <p:cTn id="7" dur="2500" fill="hold"/>
                                        <p:tgtEl>
                                          <p:spTgt spid="195"/>
                                        </p:tgtEl>
                                        <p:attrNameLst>
                                          <p:attrName>ppt_w</p:attrName>
                                        </p:attrNameLst>
                                      </p:cBhvr>
                                      <p:tavLst>
                                        <p:tav tm="0">
                                          <p:val>
                                            <p:fltVal val="0"/>
                                          </p:val>
                                        </p:tav>
                                        <p:tav tm="100000">
                                          <p:val>
                                            <p:strVal val="#ppt_w"/>
                                          </p:val>
                                        </p:tav>
                                      </p:tavLst>
                                    </p:anim>
                                    <p:anim calcmode="lin" valueType="num">
                                      <p:cBhvr>
                                        <p:cTn id="8" dur="2500" fill="hold"/>
                                        <p:tgtEl>
                                          <p:spTgt spid="19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fill="hold" grpId="0" nodeType="clickEffect">
                                  <p:stCondLst>
                                    <p:cond delay="0"/>
                                  </p:stCondLst>
                                  <p:iterate>
                                    <p:tmAbs val="0"/>
                                  </p:iterate>
                                  <p:childTnLst>
                                    <p:set>
                                      <p:cBhvr>
                                        <p:cTn id="12" fill="hold"/>
                                        <p:tgtEl>
                                          <p:spTgt spid="196"/>
                                        </p:tgtEl>
                                        <p:attrNameLst>
                                          <p:attrName>style.visibility</p:attrName>
                                        </p:attrNameLst>
                                      </p:cBhvr>
                                      <p:to>
                                        <p:strVal val="visible"/>
                                      </p:to>
                                    </p:set>
                                    <p:animEffect transition="in" filter="fade">
                                      <p:cBhvr>
                                        <p:cTn id="13" dur="1000"/>
                                        <p:tgtEl>
                                          <p:spTgt spid="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animBg="1" advAuto="0"/>
      <p:bldP spid="196"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olutions"/>
          <p:cNvSpPr txBox="1">
            <a:spLocks noGrp="1"/>
          </p:cNvSpPr>
          <p:nvPr>
            <p:ph type="title"/>
          </p:nvPr>
        </p:nvSpPr>
        <p:spPr>
          <a:xfrm>
            <a:off x="1727200" y="1739900"/>
            <a:ext cx="20929600" cy="1780104"/>
          </a:xfrm>
          <a:prstGeom prst="rect">
            <a:avLst/>
          </a:prstGeom>
        </p:spPr>
        <p:txBody>
          <a:bodyPr/>
          <a:lstStyle/>
          <a:p>
            <a:r>
              <a:t>Solutions</a:t>
            </a:r>
          </a:p>
        </p:txBody>
      </p:sp>
      <p:sp>
        <p:nvSpPr>
          <p:cNvPr id="199" name="Eman Alsoufi"/>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t>Eman Alsoufi </a:t>
            </a:r>
          </a:p>
        </p:txBody>
      </p:sp>
      <p:sp>
        <p:nvSpPr>
          <p:cNvPr id="200" name="Stop the war…"/>
          <p:cNvSpPr txBox="1">
            <a:spLocks noGrp="1"/>
          </p:cNvSpPr>
          <p:nvPr>
            <p:ph type="body" idx="1"/>
          </p:nvPr>
        </p:nvSpPr>
        <p:spPr>
          <a:xfrm>
            <a:off x="1727200" y="3774003"/>
            <a:ext cx="20929601" cy="8636040"/>
          </a:xfrm>
          <a:prstGeom prst="rect">
            <a:avLst/>
          </a:prstGeom>
        </p:spPr>
        <p:txBody>
          <a:bodyPr/>
          <a:lstStyle/>
          <a:p>
            <a:r>
              <a:t>Stop the war </a:t>
            </a:r>
          </a:p>
          <a:p>
            <a:r>
              <a:t>Stop the political problems, people and the government must stand and work  with each other to solve many problems </a:t>
            </a:r>
          </a:p>
          <a:p>
            <a:r>
              <a:t>Open the airports so people can escape or just can go for work outside the country to save their children and families from this famine </a:t>
            </a:r>
          </a:p>
          <a:p>
            <a:r>
              <a:t>Open more hospital so we can save many people </a:t>
            </a:r>
          </a:p>
          <a:p>
            <a:r>
              <a:t> Reduce prices so it can be suitable for all people </a:t>
            </a:r>
          </a:p>
          <a:p>
            <a:r>
              <a:t>The existence of job opportunities </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9" presetClass="entr" fill="hold" grpId="0" nodeType="clickEffect">
                                  <p:stCondLst>
                                    <p:cond delay="0"/>
                                  </p:stCondLst>
                                  <p:iterate>
                                    <p:tmAbs val="0"/>
                                  </p:iterate>
                                  <p:childTnLst>
                                    <p:set>
                                      <p:cBhvr>
                                        <p:cTn id="6" fill="hold"/>
                                        <p:tgtEl>
                                          <p:spTgt spid="198"/>
                                        </p:tgtEl>
                                        <p:attrNameLst>
                                          <p:attrName>style.visibility</p:attrName>
                                        </p:attrNameLst>
                                      </p:cBhvr>
                                      <p:to>
                                        <p:strVal val="visible"/>
                                      </p:to>
                                    </p:set>
                                    <p:animEffect transition="in" filter="dissolve">
                                      <p:cBhvr>
                                        <p:cTn id="7" dur="1500"/>
                                        <p:tgtEl>
                                          <p:spTgt spid="1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fill="hold" grpId="0" nodeType="clickEffect">
                                  <p:stCondLst>
                                    <p:cond delay="0"/>
                                  </p:stCondLst>
                                  <p:iterate>
                                    <p:tmAbs val="0"/>
                                  </p:iterate>
                                  <p:childTnLst>
                                    <p:set>
                                      <p:cBhvr>
                                        <p:cTn id="11" fill="hold"/>
                                        <p:tgtEl>
                                          <p:spTgt spid="200"/>
                                        </p:tgtEl>
                                        <p:attrNameLst>
                                          <p:attrName>style.visibility</p:attrName>
                                        </p:attrNameLst>
                                      </p:cBhvr>
                                      <p:to>
                                        <p:strVal val="visible"/>
                                      </p:to>
                                    </p:set>
                                    <p:animEffect transition="in" filter="dissolve">
                                      <p:cBhvr>
                                        <p:cTn id="12" dur="1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animBg="1" advAuto="0"/>
      <p:bldP spid="200"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2" name="IMG_0246.jpeg" descr="IMG_0246.jpeg"/>
          <p:cNvPicPr>
            <a:picLocks noGrp="1" noChangeAspect="1"/>
          </p:cNvPicPr>
          <p:nvPr>
            <p:ph type="pic" idx="21"/>
          </p:nvPr>
        </p:nvPicPr>
        <p:blipFill>
          <a:blip r:embed="rId2"/>
          <a:srcRect t="7833" b="7833"/>
          <a:stretch>
            <a:fillRect/>
          </a:stretch>
        </p:blipFill>
        <p:spPr>
          <a:xfrm>
            <a:off x="-1029261" y="0"/>
            <a:ext cx="25413261" cy="14294959"/>
          </a:xfrm>
          <a:prstGeom prst="rect">
            <a:avLst/>
          </a:prstGeom>
        </p:spPr>
      </p:pic>
    </p:spTree>
  </p:cSld>
  <p:clrMapOvr>
    <a:masterClrMapping/>
  </p:clrMapOvr>
  <p:transition spd="med"/>
</p:sld>
</file>

<file path=ppt/theme/theme1.xml><?xml version="1.0" encoding="utf-8"?>
<a:theme xmlns:a="http://schemas.openxmlformats.org/drawingml/2006/main" name="26_FeatureStory">
  <a:themeElements>
    <a:clrScheme name="26_FeatureStory">
      <a:dk1>
        <a:srgbClr val="000000"/>
      </a:dk1>
      <a:lt1>
        <a:srgbClr val="F0EBE0"/>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000" b="0" i="0" u="none" strike="noStrike" cap="all" spc="0" normalizeH="0" baseline="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6_FeatureStory">
  <a:themeElements>
    <a:clrScheme name="26_FeatureStory">
      <a:dk1>
        <a:srgbClr val="000000"/>
      </a:dk1>
      <a:lt1>
        <a:srgbClr val="FFFFFF"/>
      </a:lt1>
      <a:dk2>
        <a:srgbClr val="4A4A4B"/>
      </a:dk2>
      <a:lt2>
        <a:srgbClr val="C2C3C6"/>
      </a:lt2>
      <a:accent1>
        <a:srgbClr val="53BBE0"/>
      </a:accent1>
      <a:accent2>
        <a:srgbClr val="6DCFB9"/>
      </a:accent2>
      <a:accent3>
        <a:srgbClr val="90BF72"/>
      </a:accent3>
      <a:accent4>
        <a:srgbClr val="F2C449"/>
      </a:accent4>
      <a:accent5>
        <a:srgbClr val="FF4741"/>
      </a:accent5>
      <a:accent6>
        <a:srgbClr val="FF8700"/>
      </a:accent6>
      <a:hlink>
        <a:srgbClr val="0000FF"/>
      </a:hlink>
      <a:folHlink>
        <a:srgbClr val="FF00FF"/>
      </a:folHlink>
    </a:clrScheme>
    <a:fontScheme name="26_FeatureStory">
      <a:majorFont>
        <a:latin typeface="Publico Headline Black"/>
        <a:ea typeface="Publico Headline Black"/>
        <a:cs typeface="Publico Headline Black"/>
      </a:majorFont>
      <a:minorFont>
        <a:latin typeface="Publico Headline Black"/>
        <a:ea typeface="Publico Headline Black"/>
        <a:cs typeface="Publico Headline Black"/>
      </a:minorFont>
    </a:fontScheme>
    <a:fmtScheme name="26_FeatureSto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B4A4B"/>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2700" rtl="0" fontAlgn="auto" latinLnBrk="0" hangingPunct="0">
          <a:lnSpc>
            <a:spcPct val="100000"/>
          </a:lnSpc>
          <a:spcBef>
            <a:spcPts val="0"/>
          </a:spcBef>
          <a:spcAft>
            <a:spcPts val="0"/>
          </a:spcAft>
          <a:buClrTx/>
          <a:buSzTx/>
          <a:buFont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kumimoji="0" sz="3000" b="0" i="0" u="none" strike="noStrike" cap="all" spc="0" normalizeH="0" baseline="0">
            <a:ln>
              <a:noFill/>
            </a:ln>
            <a:solidFill>
              <a:srgbClr val="FFFFFF"/>
            </a:solidFill>
            <a:effectLst/>
            <a:uFillTx/>
            <a:latin typeface="Publico Text Roman"/>
            <a:ea typeface="Publico Text Roman"/>
            <a:cs typeface="Publico Text Roman"/>
            <a:sym typeface="Publico Text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rgbClr val="227AA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1000"/>
          </a:spcBef>
          <a:spcAft>
            <a:spcPts val="0"/>
          </a:spcAft>
          <a:buClrTx/>
          <a:buSzTx/>
          <a:buFontTx/>
          <a:buNone/>
          <a:tabLst/>
          <a:defRPr kumimoji="0" sz="2000" b="0" i="0" u="none" strike="noStrike" cap="none" spc="0" normalizeH="0" baseline="0">
            <a:ln>
              <a:noFill/>
            </a:ln>
            <a:solidFill>
              <a:srgbClr val="000000"/>
            </a:solidFill>
            <a:effectLst/>
            <a:uFillTx/>
            <a:latin typeface="Avenir Next Medium"/>
            <a:ea typeface="Avenir Next Medium"/>
            <a:cs typeface="Avenir Next Medium"/>
            <a:sym typeface="Avenir Next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26_FeatureStory</vt:lpstr>
      <vt:lpstr>Why Health Care Of Yemen In Decreasing?</vt:lpstr>
      <vt:lpstr>HUNGER</vt:lpstr>
      <vt:lpstr>Hunger In Yemen </vt:lpstr>
      <vt:lpstr>PowerPoint Presentation</vt:lpstr>
      <vt:lpstr>Health  system In Yemen</vt:lpstr>
      <vt:lpstr>Why Health Care Of Yemen In Decreasing?</vt:lpstr>
      <vt:lpstr>PowerPoint Presentation</vt:lpstr>
      <vt:lpstr>Solutions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Health Care Of Yemen In Decreasing?</dc:title>
  <cp:lastModifiedBy>Mansoor Alsoufi</cp:lastModifiedBy>
  <cp:revision>1</cp:revision>
  <dcterms:modified xsi:type="dcterms:W3CDTF">2022-10-20T05:30:50Z</dcterms:modified>
</cp:coreProperties>
</file>