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4" r:id="rId5"/>
    <p:sldId id="262" r:id="rId6"/>
    <p:sldId id="261" r:id="rId7"/>
    <p:sldId id="263" r:id="rId8"/>
    <p:sldId id="26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65354-01E1-7A1C-510F-57117B9B8B3E}" v="95" dt="2022-10-18T18:25:24.162"/>
    <p1510:client id="{1DBD5898-ED10-6189-2E90-B03840D5D1A3}" v="13" dt="2022-10-17T07:21:51.421"/>
    <p1510:client id="{31EAE90E-E48B-B052-C765-9BCB910AC8E7}" v="64" dt="2022-10-19T09:04:21.185"/>
    <p1510:client id="{32389E32-3A07-B3B2-869D-3DF089E95E05}" v="41" dt="2022-10-17T10:52:57.595"/>
    <p1510:client id="{32811437-78C6-4941-8AC7-1C2CF7252381}" v="12" dt="2022-10-17T07:19:30.544"/>
    <p1510:client id="{45EA21FD-0FEB-CD34-BB3E-12FFA579206C}" v="51" dt="2022-10-18T19:37:08.115"/>
    <p1510:client id="{842B17E3-E3AC-6C19-ECDF-0931B0C86040}" v="437" dt="2022-10-17T20:50:11.889"/>
    <p1510:client id="{968F2449-854E-9BCA-59EF-1280AE3D4F6C}" v="81" dt="2022-10-17T17:27:17.426"/>
    <p1510:client id="{A24AD6DB-4305-39DF-0668-74FE43EE95EF}" v="73" dt="2022-10-17T11:05:24.676"/>
    <p1510:client id="{D1250240-7965-6860-3123-08EBD13598BA}" v="17" dt="2022-10-26T18:54:42.0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26.10.2022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26.10.2022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26.10.2022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26.10.2022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26.10.2022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26.10.2022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26.10.2022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26.10.2022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26.10.2022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26.10.2022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26.10.2022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26.10.2022</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8150414" y="1720459"/>
            <a:ext cx="4087306" cy="1962014"/>
          </a:xfrm>
        </p:spPr>
        <p:txBody>
          <a:bodyPr vert="horz" lIns="91440" tIns="45720" rIns="91440" bIns="45720" rtlCol="0" anchor="b">
            <a:normAutofit/>
          </a:bodyPr>
          <a:lstStyle/>
          <a:p>
            <a:pPr algn="l"/>
            <a:r>
              <a:rPr lang="de-DE" dirty="0">
                <a:latin typeface="Cambria"/>
                <a:ea typeface="Cambria"/>
                <a:cs typeface="Calibri Light"/>
              </a:rPr>
              <a:t>Climate </a:t>
            </a:r>
            <a:r>
              <a:rPr lang="de-DE" dirty="0" err="1">
                <a:latin typeface="Cambria"/>
                <a:ea typeface="Cambria"/>
                <a:cs typeface="Calibri Light"/>
              </a:rPr>
              <a:t>change</a:t>
            </a:r>
            <a:r>
              <a:rPr lang="de-DE" dirty="0">
                <a:latin typeface="Cambria"/>
                <a:ea typeface="Cambria"/>
                <a:cs typeface="Calibri Light"/>
              </a:rPr>
              <a:t>  </a:t>
            </a:r>
            <a:r>
              <a:rPr lang="de-DE" sz="5400" dirty="0">
                <a:latin typeface="Cambria"/>
                <a:ea typeface="Cambria"/>
                <a:cs typeface="Calibri Light"/>
              </a:rPr>
              <a:t>  </a:t>
            </a:r>
            <a:endParaRPr lang="de-DE" sz="5400" dirty="0">
              <a:latin typeface="Cambria"/>
              <a:ea typeface="Cambria"/>
            </a:endParaRPr>
          </a:p>
        </p:txBody>
      </p:sp>
      <p:sp>
        <p:nvSpPr>
          <p:cNvPr id="3" name="Untertitel 2"/>
          <p:cNvSpPr>
            <a:spLocks noGrp="1"/>
          </p:cNvSpPr>
          <p:nvPr>
            <p:ph type="subTitle" idx="1"/>
          </p:nvPr>
        </p:nvSpPr>
        <p:spPr>
          <a:xfrm>
            <a:off x="8048812" y="4611193"/>
            <a:ext cx="4087305" cy="1147863"/>
          </a:xfrm>
        </p:spPr>
        <p:txBody>
          <a:bodyPr anchor="t">
            <a:normAutofit/>
          </a:bodyPr>
          <a:lstStyle/>
          <a:p>
            <a:pPr algn="l"/>
            <a:r>
              <a:rPr lang="de-DE" sz="2000">
                <a:latin typeface="Georgia Pro"/>
                <a:ea typeface="Calibri"/>
                <a:cs typeface="Calibri"/>
              </a:rPr>
              <a:t>Created by Ieda Seifi</a:t>
            </a:r>
          </a:p>
        </p:txBody>
      </p:sp>
      <p:sp>
        <p:nvSpPr>
          <p:cNvPr id="58" name="Freeform: Shape 4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a:extLst>
              <a:ext uri="{FF2B5EF4-FFF2-40B4-BE49-F238E27FC236}">
                <a16:creationId xmlns:a16="http://schemas.microsoft.com/office/drawing/2014/main" id="{ADF6B359-2CC5-006C-302A-29B94B01EEE6}"/>
              </a:ext>
            </a:extLst>
          </p:cNvPr>
          <p:cNvPicPr>
            <a:picLocks noChangeAspect="1"/>
          </p:cNvPicPr>
          <p:nvPr/>
        </p:nvPicPr>
        <p:blipFill rotWithShape="1">
          <a:blip r:embed="rId2"/>
          <a:srcRect l="11166" r="2050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5774998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855F7B4-B5BF-5B75-4298-E3B436B60970}"/>
              </a:ext>
            </a:extLst>
          </p:cNvPr>
          <p:cNvPicPr>
            <a:picLocks noChangeAspect="1"/>
          </p:cNvPicPr>
          <p:nvPr/>
        </p:nvPicPr>
        <p:blipFill rotWithShape="1">
          <a:blip r:embed="rId2"/>
          <a:srcRect t="3434"/>
          <a:stretch/>
        </p:blipFill>
        <p:spPr>
          <a:xfrm>
            <a:off x="3303" y="-3822"/>
            <a:ext cx="12786986" cy="7202456"/>
          </a:xfrm>
          <a:prstGeom prst="rect">
            <a:avLst/>
          </a:prstGeom>
        </p:spPr>
      </p:pic>
      <p:sp>
        <p:nvSpPr>
          <p:cNvPr id="9"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6CD99CD-DE6C-DDBC-C5A0-819449352899}"/>
              </a:ext>
            </a:extLst>
          </p:cNvPr>
          <p:cNvSpPr>
            <a:spLocks noGrp="1"/>
          </p:cNvSpPr>
          <p:nvPr>
            <p:ph type="title"/>
          </p:nvPr>
        </p:nvSpPr>
        <p:spPr>
          <a:xfrm>
            <a:off x="293239" y="1823804"/>
            <a:ext cx="4845184" cy="1318564"/>
          </a:xfrm>
        </p:spPr>
        <p:txBody>
          <a:bodyPr>
            <a:normAutofit/>
          </a:bodyPr>
          <a:lstStyle/>
          <a:p>
            <a:pPr algn="ctr"/>
            <a:r>
              <a:rPr lang="en-US" sz="3600" dirty="0">
                <a:latin typeface="Arial Nova"/>
                <a:ea typeface="Calibri Light"/>
                <a:cs typeface="Calibri Light"/>
              </a:rPr>
              <a:t>What is climate change?</a:t>
            </a:r>
          </a:p>
        </p:txBody>
      </p:sp>
      <p:cxnSp>
        <p:nvCxnSpPr>
          <p:cNvPr id="11" name="Straight Connector 10">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D0F068-5B01-5238-A655-7CBA0FC7C282}"/>
              </a:ext>
            </a:extLst>
          </p:cNvPr>
          <p:cNvSpPr>
            <a:spLocks noGrp="1"/>
          </p:cNvSpPr>
          <p:nvPr>
            <p:ph idx="1"/>
          </p:nvPr>
        </p:nvSpPr>
        <p:spPr>
          <a:xfrm>
            <a:off x="348064" y="3000039"/>
            <a:ext cx="5083624" cy="3590604"/>
          </a:xfrm>
        </p:spPr>
        <p:txBody>
          <a:bodyPr vert="horz" lIns="91440" tIns="45720" rIns="91440" bIns="45720" rtlCol="0" anchor="ctr">
            <a:normAutofit/>
          </a:bodyPr>
          <a:lstStyle/>
          <a:p>
            <a:pPr marL="0" indent="0">
              <a:buNone/>
            </a:pPr>
            <a:r>
              <a:rPr lang="en-US" sz="2400" dirty="0">
                <a:latin typeface="Sitka Heading"/>
                <a:ea typeface="Calibri"/>
                <a:cs typeface="Calibri"/>
              </a:rPr>
              <a:t> Climate change refers to long-term changes in temperatures and weather patterns. These shifts may be natural, such as through variations in the solar cycle. Or it can be due to human activities, such as burning fossil fuels like coal, oil, and gas.</a:t>
            </a:r>
            <a:endParaRPr lang="en-US" sz="2400" dirty="0">
              <a:latin typeface="Sitka Heading"/>
            </a:endParaRPr>
          </a:p>
        </p:txBody>
      </p:sp>
    </p:spTree>
    <p:extLst>
      <p:ext uri="{BB962C8B-B14F-4D97-AF65-F5344CB8AC3E}">
        <p14:creationId xmlns:p14="http://schemas.microsoft.com/office/powerpoint/2010/main" val="35816492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B6001-209C-605F-915F-2C0AA2DE3686}"/>
              </a:ext>
            </a:extLst>
          </p:cNvPr>
          <p:cNvSpPr>
            <a:spLocks noGrp="1"/>
          </p:cNvSpPr>
          <p:nvPr>
            <p:ph idx="1"/>
          </p:nvPr>
        </p:nvSpPr>
        <p:spPr>
          <a:xfrm>
            <a:off x="4780374" y="1513115"/>
            <a:ext cx="7413802" cy="4776018"/>
          </a:xfrm>
        </p:spPr>
        <p:txBody>
          <a:bodyPr vert="horz" lIns="91440" tIns="45720" rIns="91440" bIns="45720" rtlCol="0" anchor="t">
            <a:noAutofit/>
          </a:bodyPr>
          <a:lstStyle/>
          <a:p>
            <a:r>
              <a:rPr lang="en-US" sz="2400" dirty="0">
                <a:latin typeface="Times New Roman"/>
                <a:cs typeface="Calibri"/>
              </a:rPr>
              <a:t>Burning fossil fuels generates greenhouse gas emissions around the Earth, trapping the sun´s heat and increasing temperatures. carbon dioxide and methane are example of greenhouse gas emissions that are causing climate change.</a:t>
            </a:r>
            <a:endParaRPr lang="en-US" sz="2400">
              <a:latin typeface="Times New Roman"/>
              <a:cs typeface="Calibri"/>
            </a:endParaRPr>
          </a:p>
          <a:p>
            <a:r>
              <a:rPr lang="en-US" sz="2400" dirty="0">
                <a:ea typeface="+mn-lt"/>
                <a:cs typeface="+mn-lt"/>
              </a:rPr>
              <a:t>These come from using gasoline for driving a car or coal for heating a building, for example. Landfills for trash are a significant source of methane emissions. Energy, industry, transport, buildings, agriculture, and land use are among the main emitters.</a:t>
            </a:r>
            <a:endParaRPr lang="en-US" sz="2400" dirty="0">
              <a:latin typeface="Times New Roman"/>
              <a:cs typeface="Calibri"/>
            </a:endParaRPr>
          </a:p>
          <a:p>
            <a:endParaRPr lang="en-US" sz="2200">
              <a:cs typeface="Calibri"/>
            </a:endParaRPr>
          </a:p>
        </p:txBody>
      </p:sp>
      <p:pic>
        <p:nvPicPr>
          <p:cNvPr id="4" name="Picture 4">
            <a:extLst>
              <a:ext uri="{FF2B5EF4-FFF2-40B4-BE49-F238E27FC236}">
                <a16:creationId xmlns:a16="http://schemas.microsoft.com/office/drawing/2014/main" id="{18E61FDA-0A8D-CD9D-F26C-9F5F0B867A30}"/>
              </a:ext>
            </a:extLst>
          </p:cNvPr>
          <p:cNvPicPr>
            <a:picLocks noChangeAspect="1"/>
          </p:cNvPicPr>
          <p:nvPr/>
        </p:nvPicPr>
        <p:blipFill rotWithShape="1">
          <a:blip r:embed="rId2"/>
          <a:srcRect l="14200" r="35105"/>
          <a:stretch/>
        </p:blipFill>
        <p:spPr>
          <a:xfrm>
            <a:off x="20" y="10"/>
            <a:ext cx="4635571" cy="6857990"/>
          </a:xfrm>
          <a:prstGeom prst="rect">
            <a:avLst/>
          </a:prstGeom>
          <a:effectLst/>
        </p:spPr>
      </p:pic>
    </p:spTree>
    <p:extLst>
      <p:ext uri="{BB962C8B-B14F-4D97-AF65-F5344CB8AC3E}">
        <p14:creationId xmlns:p14="http://schemas.microsoft.com/office/powerpoint/2010/main" val="258506021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0A05-E731-A5B1-CC68-C51D7CF041A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BDE0921-EC6A-13A7-F71D-A4455CD0E683}"/>
              </a:ext>
            </a:extLst>
          </p:cNvPr>
          <p:cNvPicPr>
            <a:picLocks noGrp="1" noChangeAspect="1"/>
          </p:cNvPicPr>
          <p:nvPr>
            <p:ph idx="1"/>
          </p:nvPr>
        </p:nvPicPr>
        <p:blipFill>
          <a:blip r:embed="rId2"/>
          <a:stretch>
            <a:fillRect/>
          </a:stretch>
        </p:blipFill>
        <p:spPr>
          <a:xfrm>
            <a:off x="936713" y="604261"/>
            <a:ext cx="10235069" cy="5791984"/>
          </a:xfrm>
        </p:spPr>
      </p:pic>
    </p:spTree>
    <p:extLst>
      <p:ext uri="{BB962C8B-B14F-4D97-AF65-F5344CB8AC3E}">
        <p14:creationId xmlns:p14="http://schemas.microsoft.com/office/powerpoint/2010/main" val="157014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5E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2776E03-52DA-F194-586D-89CF2B5B574F}"/>
              </a:ext>
            </a:extLst>
          </p:cNvPr>
          <p:cNvPicPr>
            <a:picLocks noGrp="1" noChangeAspect="1"/>
          </p:cNvPicPr>
          <p:nvPr>
            <p:ph idx="1"/>
          </p:nvPr>
        </p:nvPicPr>
        <p:blipFill>
          <a:blip r:embed="rId2"/>
          <a:stretch>
            <a:fillRect/>
          </a:stretch>
        </p:blipFill>
        <p:spPr>
          <a:xfrm>
            <a:off x="1903346" y="643467"/>
            <a:ext cx="8220207" cy="5571066"/>
          </a:xfrm>
          <a:prstGeom prst="rect">
            <a:avLst/>
          </a:prstGeom>
        </p:spPr>
      </p:pic>
    </p:spTree>
    <p:extLst>
      <p:ext uri="{BB962C8B-B14F-4D97-AF65-F5344CB8AC3E}">
        <p14:creationId xmlns:p14="http://schemas.microsoft.com/office/powerpoint/2010/main" val="426134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19ACB6F6-DCBA-14F0-AA50-16183BD1D739}"/>
              </a:ext>
            </a:extLst>
          </p:cNvPr>
          <p:cNvPicPr>
            <a:picLocks noGrp="1" noChangeAspect="1"/>
          </p:cNvPicPr>
          <p:nvPr>
            <p:ph idx="1"/>
          </p:nvPr>
        </p:nvPicPr>
        <p:blipFill>
          <a:blip r:embed="rId2"/>
          <a:stretch>
            <a:fillRect/>
          </a:stretch>
        </p:blipFill>
        <p:spPr>
          <a:xfrm>
            <a:off x="-7039" y="6156"/>
            <a:ext cx="12368841" cy="6965560"/>
          </a:xfrm>
        </p:spPr>
      </p:pic>
      <p:sp>
        <p:nvSpPr>
          <p:cNvPr id="13" name="Text Placeholder 12">
            <a:extLst>
              <a:ext uri="{FF2B5EF4-FFF2-40B4-BE49-F238E27FC236}">
                <a16:creationId xmlns:a16="http://schemas.microsoft.com/office/drawing/2014/main" id="{C103D7FB-4CA2-0F5F-696F-D76A7CCF198B}"/>
              </a:ext>
            </a:extLst>
          </p:cNvPr>
          <p:cNvSpPr>
            <a:spLocks noGrp="1"/>
          </p:cNvSpPr>
          <p:nvPr>
            <p:ph type="body" sz="half" idx="2"/>
          </p:nvPr>
        </p:nvSpPr>
        <p:spPr>
          <a:xfrm>
            <a:off x="1118830" y="887570"/>
            <a:ext cx="5713812" cy="5206797"/>
          </a:xfrm>
        </p:spPr>
        <p:txBody>
          <a:bodyPr vert="horz" lIns="91440" tIns="45720" rIns="91440" bIns="45720" rtlCol="0" anchor="t">
            <a:normAutofit/>
          </a:bodyPr>
          <a:lstStyle/>
          <a:p>
            <a:r>
              <a:rPr lang="en-US" dirty="0">
                <a:cs typeface="Calibri"/>
              </a:rPr>
              <a:t>                            </a:t>
            </a:r>
            <a:r>
              <a:rPr lang="en-US" sz="5400" dirty="0">
                <a:cs typeface="Calibri"/>
              </a:rPr>
              <a:t>Solutions</a:t>
            </a:r>
          </a:p>
          <a:p>
            <a:endParaRPr lang="en-US" sz="2400" dirty="0">
              <a:cs typeface="Calibri"/>
            </a:endParaRPr>
          </a:p>
          <a:p>
            <a:r>
              <a:rPr lang="en-US" sz="2800" dirty="0">
                <a:cs typeface="Calibri"/>
              </a:rPr>
              <a:t>*</a:t>
            </a:r>
            <a:r>
              <a:rPr lang="en-US" sz="2800" b="1" dirty="0">
                <a:ea typeface="+mn-lt"/>
                <a:cs typeface="+mn-lt"/>
              </a:rPr>
              <a:t>Switch to sustainable transport  </a:t>
            </a:r>
            <a:endParaRPr lang="en-US" dirty="0"/>
          </a:p>
          <a:p>
            <a:r>
              <a:rPr lang="en-US" sz="2800" b="1" dirty="0">
                <a:ea typeface="+mn-lt"/>
                <a:cs typeface="+mn-lt"/>
              </a:rPr>
              <a:t>*Invest in renewable energy</a:t>
            </a:r>
            <a:endParaRPr lang="en-US" dirty="0"/>
          </a:p>
          <a:p>
            <a:r>
              <a:rPr lang="en-US" sz="2800" b="1" dirty="0">
                <a:ea typeface="+mn-lt"/>
                <a:cs typeface="+mn-lt"/>
              </a:rPr>
              <a:t>*Protect forests like the Amazon</a:t>
            </a:r>
            <a:endParaRPr lang="en-US" dirty="0"/>
          </a:p>
          <a:p>
            <a:r>
              <a:rPr lang="en-US" sz="2800" b="1" dirty="0">
                <a:ea typeface="+mn-lt"/>
                <a:cs typeface="+mn-lt"/>
              </a:rPr>
              <a:t>*Protect the oceans</a:t>
            </a:r>
          </a:p>
          <a:p>
            <a:r>
              <a:rPr lang="en-US" sz="2800" b="1" dirty="0">
                <a:ea typeface="+mn-lt"/>
                <a:cs typeface="+mn-lt"/>
              </a:rPr>
              <a:t>*Reduce how much people consume</a:t>
            </a:r>
          </a:p>
          <a:p>
            <a:r>
              <a:rPr lang="en-US" sz="2800" b="1" dirty="0">
                <a:ea typeface="+mn-lt"/>
                <a:cs typeface="+mn-lt"/>
              </a:rPr>
              <a:t>*Reducing plastic consumption</a:t>
            </a:r>
          </a:p>
          <a:p>
            <a:r>
              <a:rPr lang="en-US" sz="2800" b="1" dirty="0">
                <a:ea typeface="+mn-lt"/>
                <a:cs typeface="+mn-lt"/>
              </a:rPr>
              <a:t>*Invest in renewable energy.</a:t>
            </a:r>
            <a:r>
              <a:rPr lang="en-US" sz="2800" dirty="0">
                <a:ea typeface="+mn-lt"/>
                <a:cs typeface="+mn-lt"/>
              </a:rPr>
              <a:t> </a:t>
            </a:r>
            <a:endParaRPr lang="en-US" sz="2800" b="1" dirty="0">
              <a:ea typeface="+mn-lt"/>
              <a:cs typeface="+mn-lt"/>
            </a:endParaRPr>
          </a:p>
        </p:txBody>
      </p:sp>
    </p:spTree>
    <p:extLst>
      <p:ext uri="{BB962C8B-B14F-4D97-AF65-F5344CB8AC3E}">
        <p14:creationId xmlns:p14="http://schemas.microsoft.com/office/powerpoint/2010/main" val="344148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7">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49">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8">
            <a:extLst>
              <a:ext uri="{FF2B5EF4-FFF2-40B4-BE49-F238E27FC236}">
                <a16:creationId xmlns:a16="http://schemas.microsoft.com/office/drawing/2014/main" id="{F9A1EBC1-0C94-791A-06C9-3813A008FFCF}"/>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AAE531DF-3979-EC99-0D32-94D12B11C9FF}"/>
              </a:ext>
            </a:extLst>
          </p:cNvPr>
          <p:cNvSpPr>
            <a:spLocks noGrp="1"/>
          </p:cNvSpPr>
          <p:nvPr>
            <p:ph type="title"/>
          </p:nvPr>
        </p:nvSpPr>
        <p:spPr>
          <a:xfrm>
            <a:off x="1099456" y="600732"/>
            <a:ext cx="9280948" cy="4635728"/>
          </a:xfrm>
        </p:spPr>
        <p:txBody>
          <a:bodyPr vert="horz" lIns="91440" tIns="45720" rIns="91440" bIns="45720" rtlCol="0" anchor="ctr">
            <a:normAutofit/>
          </a:bodyPr>
          <a:lstStyle/>
          <a:p>
            <a:r>
              <a:rPr lang="en-US" dirty="0">
                <a:solidFill>
                  <a:srgbClr val="FFFFFF"/>
                </a:solidFill>
              </a:rPr>
              <a:t>waste of energy and burning fossil fuels cause global warming and it has dangerous effects on the life of humans, animals, and plants.</a:t>
            </a:r>
            <a:br>
              <a:rPr lang="en-US" dirty="0"/>
            </a:br>
            <a:r>
              <a:rPr lang="en-US" dirty="0">
                <a:solidFill>
                  <a:srgbClr val="FFFFFF"/>
                </a:solidFill>
              </a:rPr>
              <a:t> The best solution is reducing the use of fossil fuel or even an alternative to it. for example instead of using diesel cars, we can use electric cars.</a:t>
            </a:r>
            <a:endParaRPr lang="en-US" dirty="0">
              <a:solidFill>
                <a:srgbClr val="FFFFFF"/>
              </a:solidFill>
              <a:cs typeface="Calibri Light"/>
            </a:endParaRPr>
          </a:p>
        </p:txBody>
      </p:sp>
    </p:spTree>
    <p:extLst>
      <p:ext uri="{BB962C8B-B14F-4D97-AF65-F5344CB8AC3E}">
        <p14:creationId xmlns:p14="http://schemas.microsoft.com/office/powerpoint/2010/main" val="400310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4">
            <a:extLst>
              <a:ext uri="{FF2B5EF4-FFF2-40B4-BE49-F238E27FC236}">
                <a16:creationId xmlns:a16="http://schemas.microsoft.com/office/drawing/2014/main" id="{A254D376-7060-4491-9779-FC35E62F3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A4CE0E4-9745-4B43-4E5C-71B00CCA1D94}"/>
              </a:ext>
            </a:extLst>
          </p:cNvPr>
          <p:cNvSpPr>
            <a:spLocks noGrp="1"/>
          </p:cNvSpPr>
          <p:nvPr>
            <p:ph type="title"/>
          </p:nvPr>
        </p:nvSpPr>
        <p:spPr>
          <a:xfrm>
            <a:off x="838200" y="5186423"/>
            <a:ext cx="10515600" cy="1114382"/>
          </a:xfrm>
        </p:spPr>
        <p:txBody>
          <a:bodyPr vert="horz" lIns="91440" tIns="45720" rIns="91440" bIns="45720" rtlCol="0" anchor="ctr">
            <a:normAutofit/>
          </a:bodyPr>
          <a:lstStyle/>
          <a:p>
            <a:pPr algn="ctr"/>
            <a:r>
              <a:rPr lang="en-US" sz="5200" dirty="0">
                <a:cs typeface="Calibri Light"/>
              </a:rPr>
              <a:t>Thank you for your attention</a:t>
            </a:r>
            <a:endParaRPr lang="en-US" sz="5200" dirty="0"/>
          </a:p>
        </p:txBody>
      </p:sp>
      <p:pic>
        <p:nvPicPr>
          <p:cNvPr id="9" name="Picture 10">
            <a:extLst>
              <a:ext uri="{FF2B5EF4-FFF2-40B4-BE49-F238E27FC236}">
                <a16:creationId xmlns:a16="http://schemas.microsoft.com/office/drawing/2014/main" id="{3BB2F701-242A-0D33-E93D-8EC7FDB21D2C}"/>
              </a:ext>
            </a:extLst>
          </p:cNvPr>
          <p:cNvPicPr>
            <a:picLocks noGrp="1" noChangeAspect="1"/>
          </p:cNvPicPr>
          <p:nvPr>
            <p:ph idx="1"/>
          </p:nvPr>
        </p:nvPicPr>
        <p:blipFill rotWithShape="1">
          <a:blip r:embed="rId2"/>
          <a:srcRect r="2142" b="-1"/>
          <a:stretch/>
        </p:blipFill>
        <p:spPr>
          <a:xfrm>
            <a:off x="20" y="10"/>
            <a:ext cx="12191980" cy="5014697"/>
          </a:xfrm>
          <a:prstGeom prst="rect">
            <a:avLst/>
          </a:prstGeom>
        </p:spPr>
      </p:pic>
    </p:spTree>
    <p:extLst>
      <p:ext uri="{BB962C8B-B14F-4D97-AF65-F5344CB8AC3E}">
        <p14:creationId xmlns:p14="http://schemas.microsoft.com/office/powerpoint/2010/main" val="2746035740"/>
      </p:ext>
    </p:extLst>
  </p:cSld>
  <p:clrMapOvr>
    <a:masterClrMapping/>
  </p:clrMapOvr>
  <p:transition spd="slow">
    <p:randomBar dir="vert"/>
  </p:transition>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Larissa</vt:lpstr>
      <vt:lpstr>Climate change    </vt:lpstr>
      <vt:lpstr>What is climate change?</vt:lpstr>
      <vt:lpstr>PowerPoint Presentation</vt:lpstr>
      <vt:lpstr>PowerPoint Presentation</vt:lpstr>
      <vt:lpstr>PowerPoint Presentation</vt:lpstr>
      <vt:lpstr>PowerPoint Presentation</vt:lpstr>
      <vt:lpstr>waste of energy and burning fossil fuels cause global warming and it has dangerous effects on the life of humans, animals, and plants.  The best solution is reducing the use of fossil fuel or even an alternative to it. for example instead of using diesel cars, we can use electric cars.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443</cp:revision>
  <dcterms:created xsi:type="dcterms:W3CDTF">2022-10-17T07:18:23Z</dcterms:created>
  <dcterms:modified xsi:type="dcterms:W3CDTF">2022-10-26T19:17:07Z</dcterms:modified>
</cp:coreProperties>
</file>