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41CF-F0C2-9145-ADCE-0D37AC41C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382DC-1C0F-3E4A-AE23-BBCB24749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C3062-71E2-B74C-9674-21305D2B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DCFB-FFB3-9D4D-A3C5-27AA84EDE1B0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144D-EC26-7C49-9AE5-F2571756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66CEA-5A99-5B40-9E84-34730F99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07D5-138B-5F45-A3C6-5EB1EBC9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9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D8B8-D8B1-924A-9562-9F00CB68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321E4-7FF4-A243-9AB6-C41A54092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CA5C0-3D2E-C245-A5E9-7831EA15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DCFB-FFB3-9D4D-A3C5-27AA84EDE1B0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95B76-176C-FC42-8637-B4588725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17876-C95E-4B49-9AB5-180E3146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07D5-138B-5F45-A3C6-5EB1EBC9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6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5C385-0B44-8244-B488-F6E29C343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76DCD-58D3-BB49-B98B-7A29D83AC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30173-833B-0B40-9700-147BB1E8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DCFB-FFB3-9D4D-A3C5-27AA84EDE1B0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9BAB5-C583-A445-92E5-011345E2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0973F-363A-9445-BFFE-93A7F0AF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07D5-138B-5F45-A3C6-5EB1EBC9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039B-0332-3643-B9F3-1FD31F32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5E1C-13E7-974E-801A-EB5CB7D23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1F6AF-7430-8642-9BB9-3558161C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DCFB-FFB3-9D4D-A3C5-27AA84EDE1B0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CB14F-C713-8149-A0FA-83F4C402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66197-0556-5043-971F-AF0B9D06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07D5-138B-5F45-A3C6-5EB1EBC9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7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0472-A181-DB4D-94EB-F1FE8366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676CF-DBDA-D847-80D5-F1D7F5E32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8818F-3FD6-9945-969D-A9896271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DCFB-FFB3-9D4D-A3C5-27AA84EDE1B0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D615-75D8-8942-99B9-5C3361B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0ED04-6855-684B-86A5-7832F786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07D5-138B-5F45-A3C6-5EB1EBC9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6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296F-6D4A-0C49-8A6B-612CD2F5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F36D-CD1A-7C44-B802-EACE9431A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5614A-1B09-8340-8FB5-741B52A23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BA129-92E0-D347-906A-6F7488BD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DCFB-FFB3-9D4D-A3C5-27AA84EDE1B0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9B192-57A6-A442-8C7F-2F73F175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2EDD8-5B76-0044-9C27-F9DB5B44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07D5-138B-5F45-A3C6-5EB1EBC9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DBD3-F326-3243-8434-06796C44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2FE42-7F69-584C-A496-6149D47CC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B4692-5608-3247-AC20-3FA948CB9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8D93C-105A-E948-B314-88329B7DC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EDBF4-B319-4F47-A492-D2CF203FF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FCC30-584E-3B4A-A9B7-BB485484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DCFB-FFB3-9D4D-A3C5-27AA84EDE1B0}" type="datetimeFigureOut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40B4D-6981-084C-8206-2698E2D9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FC0F7-F414-5A4E-BADC-1F197555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07D5-138B-5F45-A3C6-5EB1EBC9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9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85B1-ABEA-1D47-89CF-FD168A15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E3347-FFEE-964E-8C6A-27CDCAC1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DCFB-FFB3-9D4D-A3C5-27AA84EDE1B0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65966-DD9F-0A43-8E46-1AF185F8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63EC6-2859-BC40-9B39-4A6F3A8C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07D5-138B-5F45-A3C6-5EB1EBC9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6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B4F52-A7CF-074C-919D-5EE53D05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DCFB-FFB3-9D4D-A3C5-27AA84EDE1B0}" type="datetimeFigureOut">
              <a:rPr lang="en-US" smtClean="0"/>
              <a:t>4/19/19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9C8DB-3C91-1C45-AED4-C2D7441A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53897-2410-394F-B4A9-BBDF925A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07D5-138B-5F45-A3C6-5EB1EBC9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1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ECAC-71E8-F14D-8838-F4A43B4C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3AD6-3243-A544-A4C1-34E1A52FD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55B87-AF6B-2D4C-8ACA-6C92E0781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868DD-B803-CB4E-9781-1228BB45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DCFB-FFB3-9D4D-A3C5-27AA84EDE1B0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8BFBC-F293-7D48-849C-D85388F0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00ECE-B95E-DD4B-8358-B8D58DBD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07D5-138B-5F45-A3C6-5EB1EBC9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0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129A-CE0B-C645-96A7-74B786C1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9D817-5ABD-EA49-9D4C-D0C0CF2A6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89BB8-CB46-F546-B490-42B40AA86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72E08-8382-AA4D-A5FD-008CFF99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DCFB-FFB3-9D4D-A3C5-27AA84EDE1B0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64DF0-B66F-C54D-B353-819EBC2B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57929-97C9-D745-9723-D37D8931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07D5-138B-5F45-A3C6-5EB1EBC9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7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0FD9D-5F50-274C-A8B8-7B97080F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3DF2A-E8F5-BE41-9A85-74914F53F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A1C3F-8D7C-5C45-8ACE-480AB8ABE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FDCFB-FFB3-9D4D-A3C5-27AA84EDE1B0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73023-BECB-DA44-B004-6CC663B25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D2CE-9C60-E846-AEE7-2CE4646DF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07D5-138B-5F45-A3C6-5EB1EBC9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2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186649-779E-814D-9BB4-90BF1182A1F0}"/>
              </a:ext>
            </a:extLst>
          </p:cNvPr>
          <p:cNvSpPr txBox="1"/>
          <p:nvPr/>
        </p:nvSpPr>
        <p:spPr>
          <a:xfrm>
            <a:off x="651641" y="515007"/>
            <a:ext cx="3911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Model Assumptions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F9F4C-B126-FC45-86C2-DD57DAE62C94}"/>
              </a:ext>
            </a:extLst>
          </p:cNvPr>
          <p:cNvSpPr txBox="1"/>
          <p:nvPr/>
        </p:nvSpPr>
        <p:spPr>
          <a:xfrm>
            <a:off x="819807" y="1587062"/>
            <a:ext cx="5221238" cy="278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Gompertzian growth in all the patients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Same sampling frequency (intervals and numbers)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Same onset time for all cancer patients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Same growth and decay rates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Same baseline value</a:t>
            </a:r>
          </a:p>
        </p:txBody>
      </p:sp>
    </p:spTree>
    <p:extLst>
      <p:ext uri="{BB962C8B-B14F-4D97-AF65-F5344CB8AC3E}">
        <p14:creationId xmlns:p14="http://schemas.microsoft.com/office/powerpoint/2010/main" val="379448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1B3914-8568-1B45-9DBA-D9E12D5A6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46" y="420413"/>
            <a:ext cx="3563007" cy="2672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E30F5F-6CC7-7A45-A486-1FE468ABA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44" y="420413"/>
            <a:ext cx="3563006" cy="2672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86885C-B6ED-564C-91C6-60143164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241" y="420413"/>
            <a:ext cx="3563008" cy="2672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6735DE-DAA3-3242-A5BC-33F5235F0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446" y="3429000"/>
            <a:ext cx="3563007" cy="26722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92E7A4-E728-D845-893B-5D345D5C5C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4344" y="3428999"/>
            <a:ext cx="3563009" cy="267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6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7D1848-9AE0-9D4F-BD7B-BDEDE94F0697}"/>
              </a:ext>
            </a:extLst>
          </p:cNvPr>
          <p:cNvSpPr txBox="1"/>
          <p:nvPr/>
        </p:nvSpPr>
        <p:spPr>
          <a:xfrm>
            <a:off x="484355" y="472965"/>
            <a:ext cx="4976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Model Sensitivity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8CB59-C39C-5D42-81EB-262355505273}"/>
              </a:ext>
            </a:extLst>
          </p:cNvPr>
          <p:cNvSpPr txBox="1"/>
          <p:nvPr/>
        </p:nvSpPr>
        <p:spPr>
          <a:xfrm>
            <a:off x="484355" y="1313792"/>
            <a:ext cx="5221238" cy="6383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Gompertzian growth in all the patients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Patients with different growth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Same sampling frequency (intervals and numbers)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Different sampling intervals for different patients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Different sampling number for different patients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Same onset time for all cancer patients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Different onset time for cancer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Same growth and decay rates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Different growth/decay rates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Same baseline value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Different baseline values for patients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Changing baseline values for patients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Same level of noise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Changing the error model (3 types)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Changing the noise level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0D304-F747-BB41-A388-5B82F4396069}"/>
              </a:ext>
            </a:extLst>
          </p:cNvPr>
          <p:cNvSpPr txBox="1"/>
          <p:nvPr/>
        </p:nvSpPr>
        <p:spPr>
          <a:xfrm>
            <a:off x="7020910" y="472965"/>
            <a:ext cx="45159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Optimizing model parameters</a:t>
            </a:r>
          </a:p>
          <a:p>
            <a:r>
              <a:rPr lang="en-US" sz="2800" dirty="0"/>
              <a:t> that will be the same</a:t>
            </a:r>
          </a:p>
          <a:p>
            <a:r>
              <a:rPr lang="en-US" sz="2800" dirty="0"/>
              <a:t> for each sensitivity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154B7-E8E7-1746-89C0-E739AC01A9EA}"/>
              </a:ext>
            </a:extLst>
          </p:cNvPr>
          <p:cNvSpPr txBox="1"/>
          <p:nvPr/>
        </p:nvSpPr>
        <p:spPr>
          <a:xfrm>
            <a:off x="7020909" y="2112579"/>
            <a:ext cx="5023945" cy="318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Optimized </a:t>
            </a:r>
            <a:r>
              <a:rPr lang="en-US" dirty="0" err="1"/>
              <a:t>kNN</a:t>
            </a:r>
            <a:r>
              <a:rPr lang="en-US" dirty="0"/>
              <a:t> parameters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Minimum sampling frequency (largest intervals) that the test does not fail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Biological relevant growth models and rates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Baseline values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if </a:t>
            </a:r>
            <a:r>
              <a:rPr lang="en-US" sz="1400" dirty="0" err="1"/>
              <a:t>kNN</a:t>
            </a:r>
            <a:r>
              <a:rPr lang="en-US" sz="1400" dirty="0"/>
              <a:t> works with changing baseline mean, then select that one to test the rest of the models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6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8130</TotalTime>
  <Words>189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Negar Sadeghipour</dc:creator>
  <cp:lastModifiedBy>Negar Sadeghipour</cp:lastModifiedBy>
  <cp:revision>8</cp:revision>
  <dcterms:created xsi:type="dcterms:W3CDTF">2019-04-13T22:12:34Z</dcterms:created>
  <dcterms:modified xsi:type="dcterms:W3CDTF">2019-04-22T21:25:58Z</dcterms:modified>
</cp:coreProperties>
</file>