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233-FF30-1241-BDDC-0CB637883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0688C-018F-3440-97CB-BACEC58B7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C811-FCBC-7A40-AE66-E8E8B410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F571-1EA6-2A4A-973B-3A037B2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1F6E-0E81-114D-A6D6-4BC2880D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3508-00CD-DC4F-86E6-36EFA6D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33555-392B-4E49-AD56-1648AFAB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8757E-1E63-5D41-A90A-F27E906F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D5F2-ADD0-8E47-B53E-776F87B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E5FE-6C6D-3C48-9C2F-6D13E9E8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10E1D-FBE5-A744-A5A6-B54BD65D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4DD02-2E26-0547-852B-8AFF78925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4EA8-EEB5-2649-8CFF-40ACA42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E1F5-4316-8D4A-988F-1959CEA0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24C6-C017-B04E-8062-E27A8F88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63CF-5880-E94D-8D61-19EA4C7C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99E4-D124-E643-A57E-51A89D39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E81C-4B2C-3D4A-AF98-DA17ED34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9194-07D2-7347-B2D3-3F19EC84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4754-2C5D-B242-AC02-C4E2F49B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BC6F-0716-224A-9694-372FC150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3A09-DBE3-2746-A819-65F5319C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D62D-1D20-E04A-B48E-D2FE60FC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F44E-38F8-C84E-BDA6-C097130E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75D8-2B61-A34A-958E-76C5A39F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C84B-8626-CA4A-B721-915D92F8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15C5-2DFB-5645-8D92-C5CC2A90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693C-40BE-CC49-894A-45A8C1BBF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FCFC-CE9C-934F-B57C-EFA9AC3E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2F806-7437-8E4C-9BA6-38B13030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97998-6C2C-8642-BE92-7DA22C37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485C-0AA1-DE46-A70A-DA0BD387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A800-41C0-DB48-AD32-153DD245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37DB6-87F0-3D4D-BDFB-D8025E167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64DFE-A3D5-6A49-B174-8531C57F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F9BB-B252-6346-A884-0E576AE01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B3452-8BB6-174E-A427-414BBF8D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D4E31-C1AC-7A41-BE15-2EF9DE8B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4021D-5030-6D49-84E6-B16402E9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2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8E81-121D-2D4D-8101-7DF4FD53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8A2A5-A0B3-794F-A920-2C8974AE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BF5A-8F1F-614A-B00E-D5EF8EDA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D257A-79CB-4945-A510-A4C168A1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4B2C8-AB88-684C-8A09-CD873B4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A139-7FFE-194C-B1B4-3FBDF0A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A8EE7-AB2C-6C47-B8E7-91D33718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D68C-7CFB-0D4F-BE77-7229B28D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9D74-2C66-B04C-BBB4-9457D0EF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9CDD-EB91-F943-B592-B75020D5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94805-D64C-3848-8470-DEFB6B7F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4C6D-63FB-C04E-BE95-D29E6C03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0409F-8957-E74B-A349-7E6F08B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6FFF-25EA-B84A-B630-5E6816BD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D3773-B247-A74B-A969-DDC6B84CA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A5667-0E43-874F-A507-77A1D6275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48843-041D-0B41-9260-5D7DC312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3741-9C88-4844-A4D1-B7130A21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7955-57F4-344C-8059-24D7809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E8C91-8204-6E48-9FDC-CA784CB0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86F0-3710-D846-9791-31074849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1FC7-02BB-1C49-88C6-74A90C1D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6421-A560-404E-B9EB-F08ADC5A6150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AA0C-6C20-A44C-B6A9-90AD0D90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795F-1979-7E42-8309-71522FA4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98E1-5292-4B4A-ABF6-D31B2298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0D74F-251E-4646-A0F1-4D55B114C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1" y="1474521"/>
            <a:ext cx="5179033" cy="390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0AF5F-2B8A-A34F-81BF-AA2F1B2B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52" y="1474521"/>
            <a:ext cx="5180772" cy="39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60038-18DE-084A-B5D8-C4ABE84F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EEBC52-7B7B-CA4F-8200-0397C191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2707" y="3720744"/>
            <a:ext cx="3369543" cy="2543217"/>
          </a:xfrm>
          <a:prstGeom prst="rect">
            <a:avLst/>
          </a:prstGeom>
        </p:spPr>
      </p:pic>
      <p:cxnSp>
        <p:nvCxnSpPr>
          <p:cNvPr id="45" name="Straight Connector 3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9F805E-DC6E-6346-A8D6-F08F0E9AF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1760" y="768267"/>
            <a:ext cx="3373047" cy="2545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E0AAD-C023-434A-BA81-A78FC0B7A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7116" y="749553"/>
            <a:ext cx="3383126" cy="255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F429A-EE7F-964C-ABD9-D7C0D8D3B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800" y="3720736"/>
            <a:ext cx="3369543" cy="25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Sadeghipour</dc:creator>
  <cp:lastModifiedBy>Negar Sadeghipour</cp:lastModifiedBy>
  <cp:revision>2</cp:revision>
  <dcterms:created xsi:type="dcterms:W3CDTF">2019-05-13T22:34:08Z</dcterms:created>
  <dcterms:modified xsi:type="dcterms:W3CDTF">2019-05-13T22:56:20Z</dcterms:modified>
</cp:coreProperties>
</file>