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1CE3-C272-7F4F-AF30-6C7A1F11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066A6-3466-2245-9C4B-AD5B33812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918A-E178-1F43-A1C8-D7D87A18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78C2-37F6-2C49-9ECC-EEAABDF4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F465-FBA1-804F-921D-F3D52100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4876-FE47-EA42-A510-C55EDDAD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54516-A6E1-5147-9D92-FE342967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0BC1E-6052-E04E-986F-05DEFCAF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BA49-D4B7-8E42-B2B0-63115E8C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6057-27D2-7643-B362-E0A332B1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D6A9-253D-6E4B-A8F5-21711867B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A127A-34E2-7249-80E8-597E46C59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9DBF1-9E6F-2F4E-995C-1450F661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0627-FCD4-F34E-BDBE-EB47660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A907-C201-7A46-99CB-28B2DE8C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0E60-92F8-E448-B840-56DC68A7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970E-F9F9-B64E-8A40-3F9C26AC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0AD2-136B-944F-B053-B906C8B5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1121-78CB-F94A-A197-33AB2B9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81-7581-B043-A902-3CA8FC1B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10BF-1C36-D748-A25B-F6EAB2CE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5887-941D-1B40-A4CD-3A5ED8AA2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EC49-1DA9-1647-9C80-F8FE971A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93A4-EB44-1D4E-B80D-DA3994A0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AF9A-7CE8-5A4A-8127-8BA7F66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09A3-CB6D-044C-BE5B-309A2CC0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8178-EE22-F449-8A91-F2451B6B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387FA-F68D-AB4F-9AB5-7D391A11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A5B9-CC8D-464E-BC60-27F4CC7B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2FF7-AF0F-7142-A7F3-145D8FC0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2A0F-3280-3D45-B9A4-8E04085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54A7-1650-7F41-9BBA-A6F6905C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F327-4F63-5B48-8019-5E5C0691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EC895-A3C6-0849-94D3-6A4472CC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16C0-A7EB-2443-8915-448DDE86A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41D0F-64EE-FB4B-A154-9C42BB912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3D5C5-0BD6-5C41-9FA2-536B989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E8D51-CAB1-F84D-90BA-B85251AA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EB3AA-EC1A-7E47-AF9E-19DDE755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76F2-38D5-4540-A768-7F0B4319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3C5C-DDD0-F146-9E63-09AB7268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7171A-F817-B44B-B788-7A8C6ABE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C2108-B110-2941-A61C-140D45E6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38577-BD1C-C747-8F1C-04278FF2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245054-9211-CB49-A896-9B82C25F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0EF9-13DD-8749-98D8-F3F3AD63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6D9-0E70-B14C-AE0D-A711ABF3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CB27-D9D3-2942-A29C-82FF0128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7473-1ED9-5B4A-A79F-43F5A4AD7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FEF5-F789-F840-9931-65669ADA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FBCF-328A-6842-B7C4-3C22AD29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B24E-44D4-0243-9E30-8162DFD2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016B-6736-5B4D-A3D6-FCEC55B0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C4278-B871-B846-AE02-15EA78FA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20925-8D67-B54B-B9AE-B2B71887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0F060-00E5-D74D-B8B8-963D6A65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3D792-07C7-0440-9F29-FB7CE12C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BF7CB-061B-0F41-A0A1-F9113E09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CB63D-CE4A-854D-BB0F-9D7240E7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D8199-87FF-7E4A-9484-903770C4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EE076-256F-714A-8E03-F8F48AA6F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D328-EF00-E140-8E3B-98E3DDC6E2FC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91B3-12B8-9442-A7CE-B1873C2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B2780-8B63-534F-82E3-15C486243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362E-A232-FE48-AB56-11CAF16F1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0710E-081B-AF49-BAB4-9823AB10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6" y="187716"/>
            <a:ext cx="2617078" cy="1962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B06B1-434F-8C40-B041-8B265AC77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626" y="187716"/>
            <a:ext cx="2617076" cy="1962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092C68-01B7-8748-BD33-11CB3B99E4E3}"/>
              </a:ext>
            </a:extLst>
          </p:cNvPr>
          <p:cNvSpPr txBox="1"/>
          <p:nvPr/>
        </p:nvSpPr>
        <p:spPr>
          <a:xfrm>
            <a:off x="399392" y="6300951"/>
            <a:ext cx="326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Observation_samplingnumber_3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1B6ED-D968-CE46-9C00-D70C1BD54251}"/>
              </a:ext>
            </a:extLst>
          </p:cNvPr>
          <p:cNvSpPr txBox="1"/>
          <p:nvPr/>
        </p:nvSpPr>
        <p:spPr>
          <a:xfrm>
            <a:off x="8229600" y="420414"/>
            <a:ext cx="154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noise</a:t>
            </a:r>
          </a:p>
          <a:p>
            <a:r>
              <a:rPr lang="en-US" dirty="0"/>
              <a:t>f1 score = 85%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7E5CB-898F-7E4C-AAAF-434299D85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16" y="4338143"/>
            <a:ext cx="2617077" cy="196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9CE58-0777-2B43-B983-DF3630A8A053}"/>
              </a:ext>
            </a:extLst>
          </p:cNvPr>
          <p:cNvSpPr txBox="1"/>
          <p:nvPr/>
        </p:nvSpPr>
        <p:spPr>
          <a:xfrm>
            <a:off x="8229600" y="4830320"/>
            <a:ext cx="154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noise</a:t>
            </a:r>
          </a:p>
          <a:p>
            <a:r>
              <a:rPr lang="en-US" dirty="0"/>
              <a:t>f1 score = 95%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2A694A-58F0-2F40-9F7A-2FF72ADA8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625" y="4338143"/>
            <a:ext cx="2617077" cy="1962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C1AEA-413D-BE4B-8439-E094DD93D1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6" y="2262929"/>
            <a:ext cx="2617078" cy="1962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5D0DD-EB9C-B241-A6FE-1BFA76DB5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3622" y="2262928"/>
            <a:ext cx="2617080" cy="1962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E6C0C-99F1-524A-B35F-3D9492D306AC}"/>
              </a:ext>
            </a:extLst>
          </p:cNvPr>
          <p:cNvSpPr txBox="1"/>
          <p:nvPr/>
        </p:nvSpPr>
        <p:spPr>
          <a:xfrm>
            <a:off x="8229600" y="2782669"/>
            <a:ext cx="154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noise</a:t>
            </a:r>
          </a:p>
          <a:p>
            <a:r>
              <a:rPr lang="en-US" dirty="0"/>
              <a:t>f1 score = 90%</a:t>
            </a:r>
          </a:p>
        </p:txBody>
      </p:sp>
    </p:spTree>
    <p:extLst>
      <p:ext uri="{BB962C8B-B14F-4D97-AF65-F5344CB8AC3E}">
        <p14:creationId xmlns:p14="http://schemas.microsoft.com/office/powerpoint/2010/main" val="407168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Sadeghipour</dc:creator>
  <cp:lastModifiedBy>Negar Sadeghipour</cp:lastModifiedBy>
  <cp:revision>5</cp:revision>
  <dcterms:created xsi:type="dcterms:W3CDTF">2019-05-20T21:29:24Z</dcterms:created>
  <dcterms:modified xsi:type="dcterms:W3CDTF">2019-05-20T21:57:23Z</dcterms:modified>
</cp:coreProperties>
</file>