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-220723" y="2055623"/>
            <a:ext cx="13446246" cy="3302001"/>
          </a:xfrm>
          <a:prstGeom prst="rect">
            <a:avLst/>
          </a:prstGeom>
        </p:spPr>
        <p:txBody>
          <a:bodyPr anchor="ctr"/>
          <a:lstStyle/>
          <a:p>
            <a:pPr/>
            <a:r>
              <a:t>RENNAB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9384951" y="6680200"/>
            <a:ext cx="3109822" cy="2536143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r>
              <a:t>Profesor:</a:t>
            </a:r>
          </a:p>
          <a:p>
            <a:pPr lvl="4" algn="l">
              <a:defRPr sz="2000"/>
            </a:pPr>
            <a:r>
              <a:t>Yadran Eterovic</a:t>
            </a:r>
          </a:p>
          <a:p>
            <a:pPr algn="l">
              <a:defRPr sz="2000"/>
            </a:pPr>
            <a:r>
              <a:t>Cliente:</a:t>
            </a:r>
          </a:p>
          <a:p>
            <a:pPr lvl="4" algn="l">
              <a:defRPr sz="2000"/>
            </a:pPr>
            <a:r>
              <a:t>Rodrigo Saavedra</a:t>
            </a:r>
          </a:p>
          <a:p>
            <a:pPr algn="l">
              <a:defRPr sz="2000"/>
            </a:pPr>
            <a:r>
              <a:t>Grupo 5:</a:t>
            </a:r>
          </a:p>
          <a:p>
            <a:pPr lvl="4" algn="l">
              <a:defRPr sz="2000"/>
            </a:pPr>
            <a:r>
              <a:t>Diego Casas</a:t>
            </a:r>
          </a:p>
          <a:p>
            <a:pPr lvl="4" algn="l">
              <a:defRPr sz="2000"/>
            </a:pPr>
            <a:r>
              <a:t>Nicolás Gebauer</a:t>
            </a:r>
          </a:p>
          <a:p>
            <a:pPr lvl="4" algn="l">
              <a:defRPr sz="2000"/>
            </a:pPr>
            <a:r>
              <a:t>Matías Tapia</a:t>
            </a:r>
          </a:p>
        </p:txBody>
      </p:sp>
      <p:pic>
        <p:nvPicPr>
          <p:cNvPr id="121" name="LogoPu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47" y="-103225"/>
            <a:ext cx="2111981" cy="253614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826512" y="4940300"/>
            <a:ext cx="73517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Proyecto Ingeniería de Software</a:t>
            </a:r>
          </a:p>
        </p:txBody>
      </p:sp>
      <p:sp>
        <p:nvSpPr>
          <p:cNvPr id="123" name="Shape 123"/>
          <p:cNvSpPr/>
          <p:nvPr/>
        </p:nvSpPr>
        <p:spPr>
          <a:xfrm>
            <a:off x="4154170" y="5778500"/>
            <a:ext cx="46964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C8C8C8"/>
                </a:solidFill>
              </a:defRPr>
            </a:lvl1pPr>
          </a:lstStyle>
          <a:p>
            <a:pPr/>
            <a:r>
              <a:t>IIC2143 - Ingeniería de Software</a:t>
            </a:r>
          </a:p>
        </p:txBody>
      </p:sp>
      <p:sp>
        <p:nvSpPr>
          <p:cNvPr id="124" name="Shape 124"/>
          <p:cNvSpPr/>
          <p:nvPr/>
        </p:nvSpPr>
        <p:spPr>
          <a:xfrm>
            <a:off x="2924450" y="694946"/>
            <a:ext cx="569054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PONTIFICA UNIVERSIDAD CATÓLICA DE CHILE</a:t>
            </a:r>
          </a:p>
          <a:p>
            <a:pPr algn="l">
              <a:defRPr sz="1800"/>
            </a:pPr>
            <a:r>
              <a:t>ESCUELA DE INGENIERÍA</a:t>
            </a:r>
          </a:p>
          <a:p>
            <a:pPr algn="l">
              <a:defRPr sz="1800"/>
            </a:pPr>
            <a:r>
              <a:t>DEPARTAMENTO DE CIENCIA DE LA COMPUTACIÓN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Desarrollo de sistema de registro académico.</a:t>
            </a:r>
          </a:p>
          <a:p>
            <a:pPr/>
            <a:r>
              <a:t>Aplicar conocimientos del curso a dicho desarrollo.</a:t>
            </a:r>
          </a:p>
          <a:p>
            <a:pPr/>
            <a:r>
              <a:t>Tener experiencia cercana a la realidad en el desarrollo de software.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básicos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499" y="3161770"/>
            <a:ext cx="11099802" cy="5157260"/>
          </a:xfrm>
          <a:prstGeom prst="rect">
            <a:avLst/>
          </a:prstGeom>
        </p:spPr>
        <p:txBody>
          <a:bodyPr numCol="2" spcCol="554990"/>
          <a:lstStyle/>
          <a:p>
            <a:pPr>
              <a:defRPr sz="4500"/>
            </a:pPr>
            <a:r>
              <a:t>Alumnos</a:t>
            </a:r>
          </a:p>
          <a:p>
            <a:pPr>
              <a:defRPr sz="4500"/>
            </a:pPr>
            <a:r>
              <a:t>Semestre</a:t>
            </a:r>
          </a:p>
          <a:p>
            <a:pPr>
              <a:defRPr sz="4500"/>
            </a:pPr>
            <a:r>
              <a:t>Cursos</a:t>
            </a:r>
          </a:p>
          <a:p>
            <a:pPr>
              <a:defRPr sz="4500"/>
            </a:pPr>
            <a:r>
              <a:t>Malla curricular</a:t>
            </a:r>
          </a:p>
          <a:p>
            <a:pPr>
              <a:defRPr sz="4500"/>
            </a:pPr>
            <a:r>
              <a:t>Calificación</a:t>
            </a:r>
          </a:p>
          <a:p>
            <a:pPr>
              <a:defRPr sz="4500"/>
            </a:pPr>
            <a:r>
              <a:t>Historial</a:t>
            </a:r>
          </a:p>
          <a:p>
            <a:pPr>
              <a:defRPr sz="4500"/>
            </a:pPr>
            <a:r>
              <a:t>Avance curricular</a:t>
            </a:r>
          </a:p>
          <a:p>
            <a:pPr>
              <a:defRPr sz="4500"/>
            </a:pPr>
            <a:r>
              <a:t>Buscador cursos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adicionales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xfrm>
            <a:off x="952499" y="4209487"/>
            <a:ext cx="11099801" cy="3061826"/>
          </a:xfrm>
          <a:prstGeom prst="rect">
            <a:avLst/>
          </a:prstGeom>
        </p:spPr>
        <p:txBody>
          <a:bodyPr numCol="2" spcCol="554990"/>
          <a:lstStyle/>
          <a:p>
            <a:pPr>
              <a:defRPr sz="4500"/>
            </a:pPr>
            <a:r>
              <a:t>Descripción curso</a:t>
            </a:r>
          </a:p>
          <a:p>
            <a:pPr>
              <a:defRPr sz="4500"/>
            </a:pPr>
            <a:r>
              <a:t>Profesor</a:t>
            </a:r>
          </a:p>
          <a:p>
            <a:pPr>
              <a:defRPr sz="4500"/>
            </a:pPr>
            <a:r>
              <a:t>Foros</a:t>
            </a:r>
          </a:p>
          <a:p>
            <a:pPr>
              <a:defRPr sz="4500"/>
            </a:pPr>
            <a:r>
              <a:t>Carreras paralelas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Valor agregado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4279204" y="3161770"/>
            <a:ext cx="4446392" cy="5157260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Online</a:t>
            </a:r>
          </a:p>
          <a:p>
            <a:pPr>
              <a:defRPr sz="4500"/>
            </a:pPr>
            <a:r>
              <a:t>Horario</a:t>
            </a:r>
          </a:p>
          <a:p>
            <a:pPr>
              <a:defRPr sz="4500"/>
            </a:pPr>
            <a:r>
              <a:t>Internacional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Uso de herramientas</a:t>
            </a:r>
          </a:p>
        </p:txBody>
      </p:sp>
      <p:pic>
        <p:nvPicPr>
          <p:cNvPr id="141" name="Captura de pantalla 2015-12-04 a las 02.45.41.png"/>
          <p:cNvPicPr>
            <a:picLocks noChangeAspect="1"/>
          </p:cNvPicPr>
          <p:nvPr/>
        </p:nvPicPr>
        <p:blipFill>
          <a:blip r:embed="rId2">
            <a:extLst/>
          </a:blip>
          <a:srcRect l="3431" t="24008" r="31402" b="17194"/>
          <a:stretch>
            <a:fillRect/>
          </a:stretch>
        </p:blipFill>
        <p:spPr>
          <a:xfrm>
            <a:off x="397503" y="2415778"/>
            <a:ext cx="7551095" cy="573484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42" name="Captura de pantalla 2015-12-04 a las 03.00.18.png"/>
          <p:cNvPicPr>
            <a:picLocks noChangeAspect="1"/>
          </p:cNvPicPr>
          <p:nvPr/>
        </p:nvPicPr>
        <p:blipFill>
          <a:blip r:embed="rId3">
            <a:extLst/>
          </a:blip>
          <a:srcRect l="14701" t="30637" r="14701" b="37004"/>
          <a:stretch>
            <a:fillRect/>
          </a:stretch>
        </p:blipFill>
        <p:spPr>
          <a:xfrm>
            <a:off x="3426387" y="6045266"/>
            <a:ext cx="9181042" cy="26300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43" name="Captura de pantalla 2015-12-04 a las 03.27.19.png"/>
          <p:cNvPicPr>
            <a:picLocks noChangeAspect="1"/>
          </p:cNvPicPr>
          <p:nvPr/>
        </p:nvPicPr>
        <p:blipFill>
          <a:blip r:embed="rId4">
            <a:extLst/>
          </a:blip>
          <a:srcRect l="905" t="0" r="46485" b="0"/>
          <a:stretch>
            <a:fillRect/>
          </a:stretch>
        </p:blipFill>
        <p:spPr>
          <a:xfrm>
            <a:off x="8262209" y="2737875"/>
            <a:ext cx="4159868" cy="306500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Patrones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