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807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600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hangosköny az ezredforduló óta hazánkban is terjedő szolgáltatás, azonban népszerűsége messze elmarad a papír alapú könyvétől. Ennek egyik oka a hangoskönyv-választék jóval kisebb mértéke. Amennyiben a hangoskönyvgyártás feladata egyszerűsödik, számos népszerű mű jelenhetne meg hangoskönyv formájában is, ezzel növelve a technológia népszerűségét. Célunk, hogy a deep learning alapú text-to-speech technológiát kiaknázva gépi alapú hangoskönyv generáló rendszert alkossunk.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Bálint írta: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Első lépésként nézzétek meg, milyen open source megoldások születtek.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Második lépésként ebből válasszatok ki legalább kettőt (praktikusan amit folyamatosan fejlesztenek) és bírjátok működésre.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Ez után készítsetek hozzá szöveg előfeldolgozó modult: ami összerakja a kvinfont (5 egymást követő hang, középen az aktuális hanggal) OneHot kódolással + kiszámolja a numerikus jellemzők nagy részét, amiről szó volt előadáson. Fonetikus átírással most ne foglalkozzatok.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Válasszatok beszéd adatbázist, amihez van hangminta, szöveges (lehetőség szerint fonetikus) átirat és időzítések (melyik hang, mikortól meddig tart) és ezt készítsétek elő az előző pontban készített előfeldolgozóval tanításra.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És innen indul az igazán látványos rész, tetszés szerint lehet ezek közül válogatni: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egy beszélővel.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különböző nyelvekből,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énekkel (ehhez szükséges ének adatbázis).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Egy betanított modellnél ne a legvalószínűbb kimenettel készítsétek el a mintát, hanem lehessen állítani, hogy random mód hány predikció közül válogasson (ugye a WaveNet osztályozást végez, és az osztályok az egyes jelszintek).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Eredeti szöveg: 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Az első dián fogalmazzátok meg egyértelműen a feladatokat és a félév végére elérendő célt.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Ha előreláthatólag több lépés (</a:t>
            </a:r>
            <a:r>
              <a:rPr lang="en-US" sz="1100" i="1">
                <a:latin typeface="Roboto"/>
                <a:ea typeface="Roboto"/>
                <a:cs typeface="Roboto"/>
                <a:sym typeface="Roboto"/>
              </a:rPr>
              <a:t>milestone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) várható, akkor tűzzétek ki a minimálisan elérendő célt – illetve azt, hogy mit terveztek még, ha belefér az időbe. Ezeket mind tüntessétek fel.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0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79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2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53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60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76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5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67901" y="2118433"/>
            <a:ext cx="175098" cy="223736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10800000">
            <a:off x="8000999" y="2118433"/>
            <a:ext cx="175098" cy="223736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35740" y="6369050"/>
            <a:ext cx="107005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10554" y="6369048"/>
            <a:ext cx="69161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210553" y="176463"/>
            <a:ext cx="0" cy="699026"/>
          </a:xfrm>
          <a:prstGeom prst="straightConnector1">
            <a:avLst/>
          </a:prstGeom>
          <a:noFill/>
          <a:ln w="5715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estvox.org/cmu_arcti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046703" y="1998361"/>
            <a:ext cx="7050600" cy="171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Szövegfelolvasás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PC-n,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gépi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hangoskönyv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generálás</a:t>
            </a:r>
            <a:endParaRPr lang="en-US" sz="3000" b="1" dirty="0">
              <a:solidFill>
                <a:srgbClr val="222222"/>
              </a:solidFill>
              <a:highlight>
                <a:srgbClr val="FFFFFF"/>
              </a:highlight>
              <a:latin typeface="Roboto" charset="0"/>
              <a:ea typeface="Roboto" charset="0"/>
              <a:cs typeface="Roboto" charset="0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234440" y="2184783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Rhinos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685799" y="124313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Köszönjük a f</a:t>
            </a:r>
            <a:r>
              <a:rPr lang="en-US" sz="4800"/>
              <a:t>i</a:t>
            </a:r>
            <a:r>
              <a:rPr lang="en-US"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gyelmet!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Cél: WaveNet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440"/>
            <a:ext cx="8839195" cy="202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2777"/>
            <a:ext cx="8839196" cy="26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dirty="0" err="1"/>
              <a:t>Eredmények</a:t>
            </a:r>
            <a:endParaRPr 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10525" y="1183050"/>
            <a:ext cx="8790600" cy="51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Szövegelőfeldolgozó</a:t>
            </a:r>
            <a:r>
              <a:rPr lang="en-US" dirty="0"/>
              <a:t>, </a:t>
            </a:r>
            <a:r>
              <a:rPr lang="en-US" dirty="0" err="1"/>
              <a:t>címkéző</a:t>
            </a: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-ban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WaveNet</a:t>
            </a:r>
            <a:r>
              <a:rPr lang="en-US" dirty="0"/>
              <a:t> </a:t>
            </a:r>
            <a:r>
              <a:rPr lang="en-US" dirty="0" err="1"/>
              <a:t>implementációk</a:t>
            </a:r>
            <a:endParaRPr lang="en-US" dirty="0"/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AWS </a:t>
            </a:r>
            <a:r>
              <a:rPr lang="en-US" dirty="0" err="1"/>
              <a:t>futásidők</a:t>
            </a:r>
            <a:endParaRPr lang="en-US" dirty="0"/>
          </a:p>
          <a:p>
            <a:pPr marL="914400" marR="0" lvl="1" indent="-228600" algn="l" rtl="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90 </a:t>
            </a:r>
            <a:r>
              <a:rPr lang="en-US" dirty="0" err="1"/>
              <a:t>óra</a:t>
            </a:r>
            <a:r>
              <a:rPr lang="en-US" dirty="0"/>
              <a:t> - NVIDIA GRID K520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80 </a:t>
            </a:r>
            <a:r>
              <a:rPr lang="en-US" dirty="0" err="1"/>
              <a:t>óra</a:t>
            </a:r>
            <a:r>
              <a:rPr lang="en-US" dirty="0"/>
              <a:t> - NVIDIA Tesla K80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000"/>
              </a:spcBef>
            </a:pPr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csend</a:t>
            </a:r>
            <a:r>
              <a:rPr lang="en-US" dirty="0"/>
              <a:t> </a:t>
            </a:r>
            <a:r>
              <a:rPr lang="en-US" dirty="0" err="1"/>
              <a:t>generálás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Új cél: HMM - f0, lpc… generálás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/9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414"/>
            <a:ext cx="9144000" cy="419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Címkék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7890"/>
            <a:ext cx="8784769" cy="518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beszerzése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Az adatok:</a:t>
            </a:r>
          </a:p>
          <a:p>
            <a:pPr marL="914400" marR="0" lvl="1" indent="-228600" algn="l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CMU Arctic Database: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http://festvox.org/cmu_arctic/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Wav hangfájlok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Fonémák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fonéma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kezdő időpont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hossz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előkészítése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Bemenet: környezet függő címke az ablakokra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2-1-2 fonémák (5*40)</a:t>
            </a:r>
          </a:p>
          <a:p>
            <a: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OneHot cimkék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15 statisztikai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szóban fonémák száma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mondatban szavak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szó a mondatban, fonéma a szóban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fonéma hossza</a:t>
            </a:r>
          </a:p>
          <a:p>
            <a: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csúszóablak elhelyezkedése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Kimenet: HMM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Gerjesztési paraméterek: F0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Spektrális paraméterek: LPC, C, MC, MGC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Munka állása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Adatbázis, környezet rendben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Software: Keras, Python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Hardware: AWS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Adatok előkészítése kész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Kell még: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Háló tervezés (kezdetleges verzió)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Tanítás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További lehetőségek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10678" y="841350"/>
            <a:ext cx="8790600" cy="517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PySPTK: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Gerjesztási paraméterek: 2 f0 generáló algoritmus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Spektrális paraméterek: 4 algoritmus</a:t>
            </a:r>
          </a:p>
          <a:p>
            <a:pPr marL="1371600" lvl="2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LPC, C, MC, MGC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8(2*4) előállított hang: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Háló a legjobb előállítására?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/9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0237"/>
            <a:ext cx="9143997" cy="30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Macintosh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Calibri</vt:lpstr>
      <vt:lpstr>Office-téma</vt:lpstr>
      <vt:lpstr>Szövegfelolvasás PC-n, gépi hangoskönyv generálás</vt:lpstr>
      <vt:lpstr>Cél: WaveNet</vt:lpstr>
      <vt:lpstr>Eredmények</vt:lpstr>
      <vt:lpstr>Új cél: HMM - f0, lpc… generálás</vt:lpstr>
      <vt:lpstr>Címkék</vt:lpstr>
      <vt:lpstr>Adatok beszerzése</vt:lpstr>
      <vt:lpstr>Adatok előkészítése</vt:lpstr>
      <vt:lpstr>Munka állása</vt:lpstr>
      <vt:lpstr>További lehetőségek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Szövegfelolvasás PC-n, gépi hangoskönyv generálás</dc:title>
  <cp:lastModifiedBy>EDU_AQEC_0611@sulid.hu</cp:lastModifiedBy>
  <cp:revision>1</cp:revision>
  <dcterms:modified xsi:type="dcterms:W3CDTF">2016-12-08T10:59:57Z</dcterms:modified>
</cp:coreProperties>
</file>