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56" r:id="rId5"/>
    <p:sldId id="267" r:id="rId6"/>
    <p:sldId id="257" r:id="rId7"/>
    <p:sldId id="258" r:id="rId8"/>
    <p:sldId id="260" r:id="rId9"/>
    <p:sldId id="261" r:id="rId10"/>
    <p:sldId id="268" r:id="rId11"/>
    <p:sldId id="262" r:id="rId12"/>
    <p:sldId id="275" r:id="rId13"/>
    <p:sldId id="279" r:id="rId14"/>
    <p:sldId id="269" r:id="rId15"/>
    <p:sldId id="276" r:id="rId16"/>
    <p:sldId id="274" r:id="rId17"/>
    <p:sldId id="280" r:id="rId18"/>
    <p:sldId id="270" r:id="rId19"/>
    <p:sldId id="278" r:id="rId20"/>
    <p:sldId id="277" r:id="rId21"/>
    <p:sldId id="272" r:id="rId22"/>
    <p:sldId id="27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CAF0B-285D-4978-BAAF-D35FF7EA3E23}" v="813" dt="2023-04-05T20:08:50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6309" autoAdjust="0"/>
  </p:normalViewPr>
  <p:slideViewPr>
    <p:cSldViewPr snapToGrid="0">
      <p:cViewPr varScale="1">
        <p:scale>
          <a:sx n="77" d="100"/>
          <a:sy n="77" d="100"/>
        </p:scale>
        <p:origin x="28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EEA93-542C-4DA9-A1E9-51472DC44A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E6938-4F00-4059-884B-5D4BD8A39256}">
      <dgm:prSet/>
      <dgm:spPr/>
      <dgm:t>
        <a:bodyPr/>
        <a:lstStyle/>
        <a:p>
          <a:pPr>
            <a:defRPr cap="all"/>
          </a:pPr>
          <a:r>
            <a:rPr lang="en-US"/>
            <a:t>Description du Projet</a:t>
          </a:r>
        </a:p>
      </dgm:t>
    </dgm:pt>
    <dgm:pt modelId="{522BB26D-A354-4F31-ADD5-1AC3D895105D}" type="parTrans" cxnId="{26CED3D6-606B-461B-982A-F35850A405B5}">
      <dgm:prSet/>
      <dgm:spPr/>
      <dgm:t>
        <a:bodyPr/>
        <a:lstStyle/>
        <a:p>
          <a:endParaRPr lang="en-US"/>
        </a:p>
      </dgm:t>
    </dgm:pt>
    <dgm:pt modelId="{AB66B746-D455-447A-A303-1801B14F7021}" type="sibTrans" cxnId="{26CED3D6-606B-461B-982A-F35850A405B5}">
      <dgm:prSet/>
      <dgm:spPr/>
      <dgm:t>
        <a:bodyPr/>
        <a:lstStyle/>
        <a:p>
          <a:endParaRPr lang="en-US"/>
        </a:p>
      </dgm:t>
    </dgm:pt>
    <dgm:pt modelId="{4D3122C4-E009-4ABD-8103-AD222EE4DB40}">
      <dgm:prSet/>
      <dgm:spPr/>
      <dgm:t>
        <a:bodyPr/>
        <a:lstStyle/>
        <a:p>
          <a:pPr>
            <a:defRPr cap="all"/>
          </a:pPr>
          <a:r>
            <a:rPr lang="en-US"/>
            <a:t>Livrables	</a:t>
          </a:r>
        </a:p>
      </dgm:t>
    </dgm:pt>
    <dgm:pt modelId="{7F0446BB-1DBA-4EA0-9BB3-F8EA77F5A1AD}" type="parTrans" cxnId="{393C58ED-2E41-49AE-B7C5-583B1A5F0318}">
      <dgm:prSet/>
      <dgm:spPr/>
      <dgm:t>
        <a:bodyPr/>
        <a:lstStyle/>
        <a:p>
          <a:endParaRPr lang="en-US"/>
        </a:p>
      </dgm:t>
    </dgm:pt>
    <dgm:pt modelId="{4AF74A1B-5B56-4715-B5C1-18B8F383D076}" type="sibTrans" cxnId="{393C58ED-2E41-49AE-B7C5-583B1A5F0318}">
      <dgm:prSet/>
      <dgm:spPr/>
      <dgm:t>
        <a:bodyPr/>
        <a:lstStyle/>
        <a:p>
          <a:endParaRPr lang="en-US"/>
        </a:p>
      </dgm:t>
    </dgm:pt>
    <dgm:pt modelId="{46DB35FC-8E72-430E-98FC-97AA5349DF28}">
      <dgm:prSet/>
      <dgm:spPr/>
      <dgm:t>
        <a:bodyPr/>
        <a:lstStyle/>
        <a:p>
          <a:pPr>
            <a:defRPr cap="all"/>
          </a:pPr>
          <a:r>
            <a:rPr lang="fr-FR"/>
            <a:t>Plan du Production</a:t>
          </a:r>
        </a:p>
      </dgm:t>
    </dgm:pt>
    <dgm:pt modelId="{BE2FC346-1A02-4087-8251-348235004E56}" type="parTrans" cxnId="{2825AA19-3B90-4A6F-B3F7-F39AACECDA45}">
      <dgm:prSet/>
      <dgm:spPr/>
      <dgm:t>
        <a:bodyPr/>
        <a:lstStyle/>
        <a:p>
          <a:endParaRPr lang="en-US"/>
        </a:p>
      </dgm:t>
    </dgm:pt>
    <dgm:pt modelId="{F6E7A810-32B9-4197-B0E1-F60F237E5579}" type="sibTrans" cxnId="{2825AA19-3B90-4A6F-B3F7-F39AACECDA45}">
      <dgm:prSet/>
      <dgm:spPr/>
      <dgm:t>
        <a:bodyPr/>
        <a:lstStyle/>
        <a:p>
          <a:endParaRPr lang="en-US"/>
        </a:p>
      </dgm:t>
    </dgm:pt>
    <dgm:pt modelId="{DB3F46E3-61A2-47A8-9106-AA02B25AB8D6}">
      <dgm:prSet/>
      <dgm:spPr/>
      <dgm:t>
        <a:bodyPr/>
        <a:lstStyle/>
        <a:p>
          <a:pPr>
            <a:defRPr cap="all"/>
          </a:pPr>
          <a:r>
            <a:rPr lang="en-GB" b="0"/>
            <a:t>Activites des membres</a:t>
          </a:r>
        </a:p>
      </dgm:t>
    </dgm:pt>
    <dgm:pt modelId="{0487577E-6C12-4328-B0A1-9D8A4D878223}" type="parTrans" cxnId="{9BEE4A32-73FE-49C3-A57E-FEC2EACBF506}">
      <dgm:prSet/>
      <dgm:spPr/>
      <dgm:t>
        <a:bodyPr/>
        <a:lstStyle/>
        <a:p>
          <a:endParaRPr lang="en-GB"/>
        </a:p>
      </dgm:t>
    </dgm:pt>
    <dgm:pt modelId="{2F93BA4A-ED80-46C5-B683-3B442093F370}" type="sibTrans" cxnId="{9BEE4A32-73FE-49C3-A57E-FEC2EACBF506}">
      <dgm:prSet/>
      <dgm:spPr/>
      <dgm:t>
        <a:bodyPr/>
        <a:lstStyle/>
        <a:p>
          <a:endParaRPr lang="en-GB"/>
        </a:p>
      </dgm:t>
    </dgm:pt>
    <dgm:pt modelId="{53B8F389-7E67-4A8A-A6F7-55B0CA5F9D03}" type="pres">
      <dgm:prSet presAssocID="{3C0EEA93-542C-4DA9-A1E9-51472DC44A0C}" presName="root" presStyleCnt="0">
        <dgm:presLayoutVars>
          <dgm:dir/>
          <dgm:resizeHandles val="exact"/>
        </dgm:presLayoutVars>
      </dgm:prSet>
      <dgm:spPr/>
    </dgm:pt>
    <dgm:pt modelId="{9D77F94C-2C7C-45E7-A2A3-618789090E9E}" type="pres">
      <dgm:prSet presAssocID="{45AE6938-4F00-4059-884B-5D4BD8A39256}" presName="compNode" presStyleCnt="0"/>
      <dgm:spPr/>
    </dgm:pt>
    <dgm:pt modelId="{48CF2DD8-54F8-4E11-BB7D-824CDA9B1203}" type="pres">
      <dgm:prSet presAssocID="{45AE6938-4F00-4059-884B-5D4BD8A39256}" presName="iconBgRect" presStyleLbl="bgShp" presStyleIdx="0" presStyleCnt="4"/>
      <dgm:spPr/>
    </dgm:pt>
    <dgm:pt modelId="{72BE703A-2287-4DAF-AAB2-888D4A594C1E}" type="pres">
      <dgm:prSet presAssocID="{45AE6938-4F00-4059-884B-5D4BD8A392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4522E0-CABA-41B3-B816-F8100F44805B}" type="pres">
      <dgm:prSet presAssocID="{45AE6938-4F00-4059-884B-5D4BD8A39256}" presName="spaceRect" presStyleCnt="0"/>
      <dgm:spPr/>
    </dgm:pt>
    <dgm:pt modelId="{70C243F7-A6D6-4594-A9F8-E3A8B22FE39B}" type="pres">
      <dgm:prSet presAssocID="{45AE6938-4F00-4059-884B-5D4BD8A39256}" presName="textRect" presStyleLbl="revTx" presStyleIdx="0" presStyleCnt="4">
        <dgm:presLayoutVars>
          <dgm:chMax val="1"/>
          <dgm:chPref val="1"/>
        </dgm:presLayoutVars>
      </dgm:prSet>
      <dgm:spPr/>
    </dgm:pt>
    <dgm:pt modelId="{C0037667-AAD5-4154-947C-68D1683C114F}" type="pres">
      <dgm:prSet presAssocID="{AB66B746-D455-447A-A303-1801B14F7021}" presName="sibTrans" presStyleCnt="0"/>
      <dgm:spPr/>
    </dgm:pt>
    <dgm:pt modelId="{38F557FE-0ED1-4373-A0AA-F37B21BBD7E8}" type="pres">
      <dgm:prSet presAssocID="{4D3122C4-E009-4ABD-8103-AD222EE4DB40}" presName="compNode" presStyleCnt="0"/>
      <dgm:spPr/>
    </dgm:pt>
    <dgm:pt modelId="{9EF2691D-4BBB-4D2C-8BB6-F69E9F0BCDBE}" type="pres">
      <dgm:prSet presAssocID="{4D3122C4-E009-4ABD-8103-AD222EE4DB40}" presName="iconBgRect" presStyleLbl="bgShp" presStyleIdx="1" presStyleCnt="4"/>
      <dgm:spPr/>
    </dgm:pt>
    <dgm:pt modelId="{0F3C3C04-E9BC-4DEB-9816-73AB5B11F945}" type="pres">
      <dgm:prSet presAssocID="{4D3122C4-E009-4ABD-8103-AD222EE4DB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0CC101-6FAF-4416-8CD4-608E0C9D4934}" type="pres">
      <dgm:prSet presAssocID="{4D3122C4-E009-4ABD-8103-AD222EE4DB40}" presName="spaceRect" presStyleCnt="0"/>
      <dgm:spPr/>
    </dgm:pt>
    <dgm:pt modelId="{51CF5C02-2535-41B3-AFA8-B493F4B0554F}" type="pres">
      <dgm:prSet presAssocID="{4D3122C4-E009-4ABD-8103-AD222EE4DB40}" presName="textRect" presStyleLbl="revTx" presStyleIdx="1" presStyleCnt="4">
        <dgm:presLayoutVars>
          <dgm:chMax val="1"/>
          <dgm:chPref val="1"/>
        </dgm:presLayoutVars>
      </dgm:prSet>
      <dgm:spPr/>
    </dgm:pt>
    <dgm:pt modelId="{A3EABE61-651B-4412-9617-C4E2B65CE0BB}" type="pres">
      <dgm:prSet presAssocID="{4AF74A1B-5B56-4715-B5C1-18B8F383D076}" presName="sibTrans" presStyleCnt="0"/>
      <dgm:spPr/>
    </dgm:pt>
    <dgm:pt modelId="{4690640A-C89D-4248-9C2B-88EA24EEC509}" type="pres">
      <dgm:prSet presAssocID="{46DB35FC-8E72-430E-98FC-97AA5349DF28}" presName="compNode" presStyleCnt="0"/>
      <dgm:spPr/>
    </dgm:pt>
    <dgm:pt modelId="{FB085E7C-1067-41F6-A738-6008896209D7}" type="pres">
      <dgm:prSet presAssocID="{46DB35FC-8E72-430E-98FC-97AA5349DF28}" presName="iconBgRect" presStyleLbl="bgShp" presStyleIdx="2" presStyleCnt="4"/>
      <dgm:spPr/>
    </dgm:pt>
    <dgm:pt modelId="{2FAD2B9B-36F6-4899-81B5-DE2F3F5DC52E}" type="pres">
      <dgm:prSet presAssocID="{46DB35FC-8E72-430E-98FC-97AA5349DF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D1F5BE4-C49B-449B-881C-FE97DF076D39}" type="pres">
      <dgm:prSet presAssocID="{46DB35FC-8E72-430E-98FC-97AA5349DF28}" presName="spaceRect" presStyleCnt="0"/>
      <dgm:spPr/>
    </dgm:pt>
    <dgm:pt modelId="{EFA0E1A4-A377-4138-B856-FC9A0C32E851}" type="pres">
      <dgm:prSet presAssocID="{46DB35FC-8E72-430E-98FC-97AA5349DF28}" presName="textRect" presStyleLbl="revTx" presStyleIdx="2" presStyleCnt="4">
        <dgm:presLayoutVars>
          <dgm:chMax val="1"/>
          <dgm:chPref val="1"/>
        </dgm:presLayoutVars>
      </dgm:prSet>
      <dgm:spPr/>
    </dgm:pt>
    <dgm:pt modelId="{415DD4D1-73C6-423C-8E39-02980F0097DB}" type="pres">
      <dgm:prSet presAssocID="{F6E7A810-32B9-4197-B0E1-F60F237E5579}" presName="sibTrans" presStyleCnt="0"/>
      <dgm:spPr/>
    </dgm:pt>
    <dgm:pt modelId="{0D814C94-7B06-4C36-8956-0704CD21C66D}" type="pres">
      <dgm:prSet presAssocID="{DB3F46E3-61A2-47A8-9106-AA02B25AB8D6}" presName="compNode" presStyleCnt="0"/>
      <dgm:spPr/>
    </dgm:pt>
    <dgm:pt modelId="{10E44629-A75F-4609-ABA2-89C9CCE14984}" type="pres">
      <dgm:prSet presAssocID="{DB3F46E3-61A2-47A8-9106-AA02B25AB8D6}" presName="iconBgRect" presStyleLbl="bgShp" presStyleIdx="3" presStyleCnt="4"/>
      <dgm:spPr/>
    </dgm:pt>
    <dgm:pt modelId="{F3C3491F-0B5B-44CF-B75E-3483BD8B05C8}" type="pres">
      <dgm:prSet presAssocID="{DB3F46E3-61A2-47A8-9106-AA02B25AB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2724936-16B7-44F3-B96A-944CFD5DB314}" type="pres">
      <dgm:prSet presAssocID="{DB3F46E3-61A2-47A8-9106-AA02B25AB8D6}" presName="spaceRect" presStyleCnt="0"/>
      <dgm:spPr/>
    </dgm:pt>
    <dgm:pt modelId="{F4846DFC-7D05-4226-B3EF-24E6BF36C57C}" type="pres">
      <dgm:prSet presAssocID="{DB3F46E3-61A2-47A8-9106-AA02B25AB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25AA19-3B90-4A6F-B3F7-F39AACECDA45}" srcId="{3C0EEA93-542C-4DA9-A1E9-51472DC44A0C}" destId="{46DB35FC-8E72-430E-98FC-97AA5349DF28}" srcOrd="2" destOrd="0" parTransId="{BE2FC346-1A02-4087-8251-348235004E56}" sibTransId="{F6E7A810-32B9-4197-B0E1-F60F237E5579}"/>
    <dgm:cxn modelId="{F0BD2820-F940-4BE1-B78D-804B9CCDE973}" type="presOf" srcId="{45AE6938-4F00-4059-884B-5D4BD8A39256}" destId="{70C243F7-A6D6-4594-A9F8-E3A8B22FE39B}" srcOrd="0" destOrd="0" presId="urn:microsoft.com/office/officeart/2018/5/layout/IconCircleLabelList"/>
    <dgm:cxn modelId="{9BEE4A32-73FE-49C3-A57E-FEC2EACBF506}" srcId="{3C0EEA93-542C-4DA9-A1E9-51472DC44A0C}" destId="{DB3F46E3-61A2-47A8-9106-AA02B25AB8D6}" srcOrd="3" destOrd="0" parTransId="{0487577E-6C12-4328-B0A1-9D8A4D878223}" sibTransId="{2F93BA4A-ED80-46C5-B683-3B442093F370}"/>
    <dgm:cxn modelId="{C969F261-E9BD-42AC-8A3F-939D892B5893}" type="presOf" srcId="{46DB35FC-8E72-430E-98FC-97AA5349DF28}" destId="{EFA0E1A4-A377-4138-B856-FC9A0C32E851}" srcOrd="0" destOrd="0" presId="urn:microsoft.com/office/officeart/2018/5/layout/IconCircleLabelList"/>
    <dgm:cxn modelId="{1F97DDBD-269E-47A6-B36A-5F8482C4A21E}" type="presOf" srcId="{3C0EEA93-542C-4DA9-A1E9-51472DC44A0C}" destId="{53B8F389-7E67-4A8A-A6F7-55B0CA5F9D03}" srcOrd="0" destOrd="0" presId="urn:microsoft.com/office/officeart/2018/5/layout/IconCircleLabelList"/>
    <dgm:cxn modelId="{26CED3D6-606B-461B-982A-F35850A405B5}" srcId="{3C0EEA93-542C-4DA9-A1E9-51472DC44A0C}" destId="{45AE6938-4F00-4059-884B-5D4BD8A39256}" srcOrd="0" destOrd="0" parTransId="{522BB26D-A354-4F31-ADD5-1AC3D895105D}" sibTransId="{AB66B746-D455-447A-A303-1801B14F7021}"/>
    <dgm:cxn modelId="{C489EBE1-88AD-481E-B8D7-92E731DB6B07}" type="presOf" srcId="{DB3F46E3-61A2-47A8-9106-AA02B25AB8D6}" destId="{F4846DFC-7D05-4226-B3EF-24E6BF36C57C}" srcOrd="0" destOrd="0" presId="urn:microsoft.com/office/officeart/2018/5/layout/IconCircleLabelList"/>
    <dgm:cxn modelId="{4978A0E8-AFFF-44CB-85BF-9E87718201E5}" type="presOf" srcId="{4D3122C4-E009-4ABD-8103-AD222EE4DB40}" destId="{51CF5C02-2535-41B3-AFA8-B493F4B0554F}" srcOrd="0" destOrd="0" presId="urn:microsoft.com/office/officeart/2018/5/layout/IconCircleLabelList"/>
    <dgm:cxn modelId="{393C58ED-2E41-49AE-B7C5-583B1A5F0318}" srcId="{3C0EEA93-542C-4DA9-A1E9-51472DC44A0C}" destId="{4D3122C4-E009-4ABD-8103-AD222EE4DB40}" srcOrd="1" destOrd="0" parTransId="{7F0446BB-1DBA-4EA0-9BB3-F8EA77F5A1AD}" sibTransId="{4AF74A1B-5B56-4715-B5C1-18B8F383D076}"/>
    <dgm:cxn modelId="{0935938B-DAF1-459F-B64E-B61104F1DD6C}" type="presParOf" srcId="{53B8F389-7E67-4A8A-A6F7-55B0CA5F9D03}" destId="{9D77F94C-2C7C-45E7-A2A3-618789090E9E}" srcOrd="0" destOrd="0" presId="urn:microsoft.com/office/officeart/2018/5/layout/IconCircleLabelList"/>
    <dgm:cxn modelId="{E343C76F-6479-4EF1-9A1E-10AB268A8A06}" type="presParOf" srcId="{9D77F94C-2C7C-45E7-A2A3-618789090E9E}" destId="{48CF2DD8-54F8-4E11-BB7D-824CDA9B1203}" srcOrd="0" destOrd="0" presId="urn:microsoft.com/office/officeart/2018/5/layout/IconCircleLabelList"/>
    <dgm:cxn modelId="{12636E4B-5E7B-4F0F-A824-DAD797F521B5}" type="presParOf" srcId="{9D77F94C-2C7C-45E7-A2A3-618789090E9E}" destId="{72BE703A-2287-4DAF-AAB2-888D4A594C1E}" srcOrd="1" destOrd="0" presId="urn:microsoft.com/office/officeart/2018/5/layout/IconCircleLabelList"/>
    <dgm:cxn modelId="{ECD85825-9F1B-4764-879B-DD7575AF1572}" type="presParOf" srcId="{9D77F94C-2C7C-45E7-A2A3-618789090E9E}" destId="{9A4522E0-CABA-41B3-B816-F8100F44805B}" srcOrd="2" destOrd="0" presId="urn:microsoft.com/office/officeart/2018/5/layout/IconCircleLabelList"/>
    <dgm:cxn modelId="{066B0706-C59D-426C-8ABE-A12400AD6ABB}" type="presParOf" srcId="{9D77F94C-2C7C-45E7-A2A3-618789090E9E}" destId="{70C243F7-A6D6-4594-A9F8-E3A8B22FE39B}" srcOrd="3" destOrd="0" presId="urn:microsoft.com/office/officeart/2018/5/layout/IconCircleLabelList"/>
    <dgm:cxn modelId="{62F70D1C-7210-4947-B221-84F6D8D14A63}" type="presParOf" srcId="{53B8F389-7E67-4A8A-A6F7-55B0CA5F9D03}" destId="{C0037667-AAD5-4154-947C-68D1683C114F}" srcOrd="1" destOrd="0" presId="urn:microsoft.com/office/officeart/2018/5/layout/IconCircleLabelList"/>
    <dgm:cxn modelId="{A389A7CF-C6E2-4B57-9D85-CC9332344B5A}" type="presParOf" srcId="{53B8F389-7E67-4A8A-A6F7-55B0CA5F9D03}" destId="{38F557FE-0ED1-4373-A0AA-F37B21BBD7E8}" srcOrd="2" destOrd="0" presId="urn:microsoft.com/office/officeart/2018/5/layout/IconCircleLabelList"/>
    <dgm:cxn modelId="{27D54795-1A89-41A9-8863-1637CA2B4EA8}" type="presParOf" srcId="{38F557FE-0ED1-4373-A0AA-F37B21BBD7E8}" destId="{9EF2691D-4BBB-4D2C-8BB6-F69E9F0BCDBE}" srcOrd="0" destOrd="0" presId="urn:microsoft.com/office/officeart/2018/5/layout/IconCircleLabelList"/>
    <dgm:cxn modelId="{82A608FA-AC5F-4783-975D-126B1E02E35A}" type="presParOf" srcId="{38F557FE-0ED1-4373-A0AA-F37B21BBD7E8}" destId="{0F3C3C04-E9BC-4DEB-9816-73AB5B11F945}" srcOrd="1" destOrd="0" presId="urn:microsoft.com/office/officeart/2018/5/layout/IconCircleLabelList"/>
    <dgm:cxn modelId="{C1C19651-8417-4680-9D7D-69E0EC4F4546}" type="presParOf" srcId="{38F557FE-0ED1-4373-A0AA-F37B21BBD7E8}" destId="{110CC101-6FAF-4416-8CD4-608E0C9D4934}" srcOrd="2" destOrd="0" presId="urn:microsoft.com/office/officeart/2018/5/layout/IconCircleLabelList"/>
    <dgm:cxn modelId="{75CFC7D2-0C7C-4EB0-BCB6-7EA9FFB930B6}" type="presParOf" srcId="{38F557FE-0ED1-4373-A0AA-F37B21BBD7E8}" destId="{51CF5C02-2535-41B3-AFA8-B493F4B0554F}" srcOrd="3" destOrd="0" presId="urn:microsoft.com/office/officeart/2018/5/layout/IconCircleLabelList"/>
    <dgm:cxn modelId="{84202F7E-54DE-400F-88B3-0AC051F5B802}" type="presParOf" srcId="{53B8F389-7E67-4A8A-A6F7-55B0CA5F9D03}" destId="{A3EABE61-651B-4412-9617-C4E2B65CE0BB}" srcOrd="3" destOrd="0" presId="urn:microsoft.com/office/officeart/2018/5/layout/IconCircleLabelList"/>
    <dgm:cxn modelId="{9DBF395F-9F64-4082-8385-5363FB0D3150}" type="presParOf" srcId="{53B8F389-7E67-4A8A-A6F7-55B0CA5F9D03}" destId="{4690640A-C89D-4248-9C2B-88EA24EEC509}" srcOrd="4" destOrd="0" presId="urn:microsoft.com/office/officeart/2018/5/layout/IconCircleLabelList"/>
    <dgm:cxn modelId="{027C337E-DF06-4910-948C-93E65B8DA8BD}" type="presParOf" srcId="{4690640A-C89D-4248-9C2B-88EA24EEC509}" destId="{FB085E7C-1067-41F6-A738-6008896209D7}" srcOrd="0" destOrd="0" presId="urn:microsoft.com/office/officeart/2018/5/layout/IconCircleLabelList"/>
    <dgm:cxn modelId="{A558DC3F-216C-4522-A054-221F5FE9995B}" type="presParOf" srcId="{4690640A-C89D-4248-9C2B-88EA24EEC509}" destId="{2FAD2B9B-36F6-4899-81B5-DE2F3F5DC52E}" srcOrd="1" destOrd="0" presId="urn:microsoft.com/office/officeart/2018/5/layout/IconCircleLabelList"/>
    <dgm:cxn modelId="{5475294E-F66B-4689-AF62-0C8601E85F23}" type="presParOf" srcId="{4690640A-C89D-4248-9C2B-88EA24EEC509}" destId="{0D1F5BE4-C49B-449B-881C-FE97DF076D39}" srcOrd="2" destOrd="0" presId="urn:microsoft.com/office/officeart/2018/5/layout/IconCircleLabelList"/>
    <dgm:cxn modelId="{519FD82B-0D15-47E0-9C8C-3FD3E630E159}" type="presParOf" srcId="{4690640A-C89D-4248-9C2B-88EA24EEC509}" destId="{EFA0E1A4-A377-4138-B856-FC9A0C32E851}" srcOrd="3" destOrd="0" presId="urn:microsoft.com/office/officeart/2018/5/layout/IconCircleLabelList"/>
    <dgm:cxn modelId="{0750AF4A-FCA6-435B-A560-26BE8CE9DDE9}" type="presParOf" srcId="{53B8F389-7E67-4A8A-A6F7-55B0CA5F9D03}" destId="{415DD4D1-73C6-423C-8E39-02980F0097DB}" srcOrd="5" destOrd="0" presId="urn:microsoft.com/office/officeart/2018/5/layout/IconCircleLabelList"/>
    <dgm:cxn modelId="{E66E16C4-9CFA-44C8-95CD-BB26FB49E4B1}" type="presParOf" srcId="{53B8F389-7E67-4A8A-A6F7-55B0CA5F9D03}" destId="{0D814C94-7B06-4C36-8956-0704CD21C66D}" srcOrd="6" destOrd="0" presId="urn:microsoft.com/office/officeart/2018/5/layout/IconCircleLabelList"/>
    <dgm:cxn modelId="{00AD2EC2-37E7-4459-AF40-C45C9D2B6D2C}" type="presParOf" srcId="{0D814C94-7B06-4C36-8956-0704CD21C66D}" destId="{10E44629-A75F-4609-ABA2-89C9CCE14984}" srcOrd="0" destOrd="0" presId="urn:microsoft.com/office/officeart/2018/5/layout/IconCircleLabelList"/>
    <dgm:cxn modelId="{2AB33A1E-8B3F-4030-9119-4BE2352D2C10}" type="presParOf" srcId="{0D814C94-7B06-4C36-8956-0704CD21C66D}" destId="{F3C3491F-0B5B-44CF-B75E-3483BD8B05C8}" srcOrd="1" destOrd="0" presId="urn:microsoft.com/office/officeart/2018/5/layout/IconCircleLabelList"/>
    <dgm:cxn modelId="{861F7557-81D7-4563-B216-E8847FA7E41C}" type="presParOf" srcId="{0D814C94-7B06-4C36-8956-0704CD21C66D}" destId="{72724936-16B7-44F3-B96A-944CFD5DB314}" srcOrd="2" destOrd="0" presId="urn:microsoft.com/office/officeart/2018/5/layout/IconCircleLabelList"/>
    <dgm:cxn modelId="{394678D3-29A3-41EF-B354-5A5E0DB30B07}" type="presParOf" srcId="{0D814C94-7B06-4C36-8956-0704CD21C66D}" destId="{F4846DFC-7D05-4226-B3EF-24E6BF36C5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EEA93-542C-4DA9-A1E9-51472DC44A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E6938-4F00-4059-884B-5D4BD8A39256}">
      <dgm:prSet/>
      <dgm:spPr/>
      <dgm:t>
        <a:bodyPr/>
        <a:lstStyle/>
        <a:p>
          <a:pPr>
            <a:defRPr cap="all"/>
          </a:pPr>
          <a:r>
            <a:rPr lang="en-US"/>
            <a:t>Bibliographie</a:t>
          </a:r>
        </a:p>
      </dgm:t>
    </dgm:pt>
    <dgm:pt modelId="{522BB26D-A354-4F31-ADD5-1AC3D895105D}" type="parTrans" cxnId="{26CED3D6-606B-461B-982A-F35850A405B5}">
      <dgm:prSet/>
      <dgm:spPr/>
      <dgm:t>
        <a:bodyPr/>
        <a:lstStyle/>
        <a:p>
          <a:endParaRPr lang="en-US"/>
        </a:p>
      </dgm:t>
    </dgm:pt>
    <dgm:pt modelId="{AB66B746-D455-447A-A303-1801B14F7021}" type="sibTrans" cxnId="{26CED3D6-606B-461B-982A-F35850A405B5}">
      <dgm:prSet/>
      <dgm:spPr/>
      <dgm:t>
        <a:bodyPr/>
        <a:lstStyle/>
        <a:p>
          <a:endParaRPr lang="en-US"/>
        </a:p>
      </dgm:t>
    </dgm:pt>
    <dgm:pt modelId="{4D3122C4-E009-4ABD-8103-AD222EE4DB40}">
      <dgm:prSet/>
      <dgm:spPr/>
      <dgm:t>
        <a:bodyPr/>
        <a:lstStyle/>
        <a:p>
          <a:pPr>
            <a:defRPr cap="all"/>
          </a:pPr>
          <a:r>
            <a:rPr lang="en-US"/>
            <a:t>Feature Extraction</a:t>
          </a:r>
        </a:p>
      </dgm:t>
    </dgm:pt>
    <dgm:pt modelId="{7F0446BB-1DBA-4EA0-9BB3-F8EA77F5A1AD}" type="parTrans" cxnId="{393C58ED-2E41-49AE-B7C5-583B1A5F0318}">
      <dgm:prSet/>
      <dgm:spPr/>
      <dgm:t>
        <a:bodyPr/>
        <a:lstStyle/>
        <a:p>
          <a:endParaRPr lang="en-US"/>
        </a:p>
      </dgm:t>
    </dgm:pt>
    <dgm:pt modelId="{4AF74A1B-5B56-4715-B5C1-18B8F383D076}" type="sibTrans" cxnId="{393C58ED-2E41-49AE-B7C5-583B1A5F0318}">
      <dgm:prSet/>
      <dgm:spPr/>
      <dgm:t>
        <a:bodyPr/>
        <a:lstStyle/>
        <a:p>
          <a:endParaRPr lang="en-US"/>
        </a:p>
      </dgm:t>
    </dgm:pt>
    <dgm:pt modelId="{46DB35FC-8E72-430E-98FC-97AA5349DF28}">
      <dgm:prSet/>
      <dgm:spPr/>
      <dgm:t>
        <a:bodyPr/>
        <a:lstStyle/>
        <a:p>
          <a:pPr>
            <a:defRPr cap="all"/>
          </a:pPr>
          <a:r>
            <a:rPr lang="fr-FR"/>
            <a:t>Condition Indicator</a:t>
          </a:r>
        </a:p>
      </dgm:t>
    </dgm:pt>
    <dgm:pt modelId="{BE2FC346-1A02-4087-8251-348235004E56}" type="parTrans" cxnId="{2825AA19-3B90-4A6F-B3F7-F39AACECDA45}">
      <dgm:prSet/>
      <dgm:spPr/>
      <dgm:t>
        <a:bodyPr/>
        <a:lstStyle/>
        <a:p>
          <a:endParaRPr lang="en-US"/>
        </a:p>
      </dgm:t>
    </dgm:pt>
    <dgm:pt modelId="{F6E7A810-32B9-4197-B0E1-F60F237E5579}" type="sibTrans" cxnId="{2825AA19-3B90-4A6F-B3F7-F39AACECDA45}">
      <dgm:prSet/>
      <dgm:spPr/>
      <dgm:t>
        <a:bodyPr/>
        <a:lstStyle/>
        <a:p>
          <a:endParaRPr lang="en-US"/>
        </a:p>
      </dgm:t>
    </dgm:pt>
    <dgm:pt modelId="{DB3F46E3-61A2-47A8-9106-AA02B25AB8D6}">
      <dgm:prSet/>
      <dgm:spPr/>
      <dgm:t>
        <a:bodyPr/>
        <a:lstStyle/>
        <a:p>
          <a:pPr>
            <a:defRPr cap="all"/>
          </a:pPr>
          <a:r>
            <a:rPr lang="fr-FR" b="0" noProof="0"/>
            <a:t>Mod</a:t>
          </a:r>
          <a:r>
            <a:rPr lang="fr-FR"/>
            <a:t>è</a:t>
          </a:r>
          <a:r>
            <a:rPr lang="fr-FR" b="0" noProof="0"/>
            <a:t>le</a:t>
          </a:r>
          <a:r>
            <a:rPr lang="en-GB" b="0"/>
            <a:t> de degradation</a:t>
          </a:r>
        </a:p>
      </dgm:t>
    </dgm:pt>
    <dgm:pt modelId="{0487577E-6C12-4328-B0A1-9D8A4D878223}" type="parTrans" cxnId="{9BEE4A32-73FE-49C3-A57E-FEC2EACBF506}">
      <dgm:prSet/>
      <dgm:spPr/>
      <dgm:t>
        <a:bodyPr/>
        <a:lstStyle/>
        <a:p>
          <a:endParaRPr lang="en-GB"/>
        </a:p>
      </dgm:t>
    </dgm:pt>
    <dgm:pt modelId="{2F93BA4A-ED80-46C5-B683-3B442093F370}" type="sibTrans" cxnId="{9BEE4A32-73FE-49C3-A57E-FEC2EACBF506}">
      <dgm:prSet/>
      <dgm:spPr/>
      <dgm:t>
        <a:bodyPr/>
        <a:lstStyle/>
        <a:p>
          <a:endParaRPr lang="en-GB"/>
        </a:p>
      </dgm:t>
    </dgm:pt>
    <dgm:pt modelId="{7675C187-8475-4933-9370-CF0E17F8BBC3}" type="pres">
      <dgm:prSet presAssocID="{3C0EEA93-542C-4DA9-A1E9-51472DC44A0C}" presName="root" presStyleCnt="0">
        <dgm:presLayoutVars>
          <dgm:dir/>
          <dgm:resizeHandles val="exact"/>
        </dgm:presLayoutVars>
      </dgm:prSet>
      <dgm:spPr/>
    </dgm:pt>
    <dgm:pt modelId="{6205A591-5856-4735-ABCB-4EEC4AA2C394}" type="pres">
      <dgm:prSet presAssocID="{45AE6938-4F00-4059-884B-5D4BD8A39256}" presName="compNode" presStyleCnt="0"/>
      <dgm:spPr/>
    </dgm:pt>
    <dgm:pt modelId="{11E1A2FA-D95E-485F-8931-33C760C78D64}" type="pres">
      <dgm:prSet presAssocID="{45AE6938-4F00-4059-884B-5D4BD8A39256}" presName="iconBgRect" presStyleLbl="bgShp" presStyleIdx="0" presStyleCnt="4"/>
      <dgm:spPr/>
    </dgm:pt>
    <dgm:pt modelId="{806B955A-AA2B-4BC1-A83B-71BB9C521249}" type="pres">
      <dgm:prSet presAssocID="{45AE6938-4F00-4059-884B-5D4BD8A392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C720D74-2310-4D61-AAA8-78291D7EF5C0}" type="pres">
      <dgm:prSet presAssocID="{45AE6938-4F00-4059-884B-5D4BD8A39256}" presName="spaceRect" presStyleCnt="0"/>
      <dgm:spPr/>
    </dgm:pt>
    <dgm:pt modelId="{8EF3F88B-AD66-4EF6-A847-B1E07182DDF7}" type="pres">
      <dgm:prSet presAssocID="{45AE6938-4F00-4059-884B-5D4BD8A39256}" presName="textRect" presStyleLbl="revTx" presStyleIdx="0" presStyleCnt="4">
        <dgm:presLayoutVars>
          <dgm:chMax val="1"/>
          <dgm:chPref val="1"/>
        </dgm:presLayoutVars>
      </dgm:prSet>
      <dgm:spPr/>
    </dgm:pt>
    <dgm:pt modelId="{9D6C51ED-B8CF-4CEB-AC7A-882D3BC02D55}" type="pres">
      <dgm:prSet presAssocID="{AB66B746-D455-447A-A303-1801B14F7021}" presName="sibTrans" presStyleCnt="0"/>
      <dgm:spPr/>
    </dgm:pt>
    <dgm:pt modelId="{57F5A07B-5ED9-4F87-B74E-41E019603872}" type="pres">
      <dgm:prSet presAssocID="{4D3122C4-E009-4ABD-8103-AD222EE4DB40}" presName="compNode" presStyleCnt="0"/>
      <dgm:spPr/>
    </dgm:pt>
    <dgm:pt modelId="{5F46D7EA-1AC9-4ED9-A544-0193E1A74C6A}" type="pres">
      <dgm:prSet presAssocID="{4D3122C4-E009-4ABD-8103-AD222EE4DB40}" presName="iconBgRect" presStyleLbl="bgShp" presStyleIdx="1" presStyleCnt="4"/>
      <dgm:spPr/>
    </dgm:pt>
    <dgm:pt modelId="{DF273F37-E0D7-4ABE-A590-541913EB5BF9}" type="pres">
      <dgm:prSet presAssocID="{4D3122C4-E009-4ABD-8103-AD222EE4DB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D4DE40E7-388B-4153-9B63-9D6D34852D03}" type="pres">
      <dgm:prSet presAssocID="{4D3122C4-E009-4ABD-8103-AD222EE4DB40}" presName="spaceRect" presStyleCnt="0"/>
      <dgm:spPr/>
    </dgm:pt>
    <dgm:pt modelId="{FC4B96EA-4E35-4B61-96D6-79D54FA4BC35}" type="pres">
      <dgm:prSet presAssocID="{4D3122C4-E009-4ABD-8103-AD222EE4DB40}" presName="textRect" presStyleLbl="revTx" presStyleIdx="1" presStyleCnt="4">
        <dgm:presLayoutVars>
          <dgm:chMax val="1"/>
          <dgm:chPref val="1"/>
        </dgm:presLayoutVars>
      </dgm:prSet>
      <dgm:spPr/>
    </dgm:pt>
    <dgm:pt modelId="{13859626-9599-4443-9D9B-C7FB3DD03147}" type="pres">
      <dgm:prSet presAssocID="{4AF74A1B-5B56-4715-B5C1-18B8F383D076}" presName="sibTrans" presStyleCnt="0"/>
      <dgm:spPr/>
    </dgm:pt>
    <dgm:pt modelId="{A8131737-0CD1-40CD-91D0-538D80B9666A}" type="pres">
      <dgm:prSet presAssocID="{46DB35FC-8E72-430E-98FC-97AA5349DF28}" presName="compNode" presStyleCnt="0"/>
      <dgm:spPr/>
    </dgm:pt>
    <dgm:pt modelId="{2045E7BF-4AB1-41B5-891B-390FC534C7A3}" type="pres">
      <dgm:prSet presAssocID="{46DB35FC-8E72-430E-98FC-97AA5349DF28}" presName="iconBgRect" presStyleLbl="bgShp" presStyleIdx="2" presStyleCnt="4"/>
      <dgm:spPr/>
    </dgm:pt>
    <dgm:pt modelId="{6A8D3496-90BD-47EC-B43A-6F75CE104F6A}" type="pres">
      <dgm:prSet presAssocID="{46DB35FC-8E72-430E-98FC-97AA5349DF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 with solid fill"/>
        </a:ext>
      </dgm:extLst>
    </dgm:pt>
    <dgm:pt modelId="{E000A358-EC61-4BA2-8F06-7FE99DA89C47}" type="pres">
      <dgm:prSet presAssocID="{46DB35FC-8E72-430E-98FC-97AA5349DF28}" presName="spaceRect" presStyleCnt="0"/>
      <dgm:spPr/>
    </dgm:pt>
    <dgm:pt modelId="{897059F1-7B35-4198-A42D-52985C23345F}" type="pres">
      <dgm:prSet presAssocID="{46DB35FC-8E72-430E-98FC-97AA5349DF28}" presName="textRect" presStyleLbl="revTx" presStyleIdx="2" presStyleCnt="4">
        <dgm:presLayoutVars>
          <dgm:chMax val="1"/>
          <dgm:chPref val="1"/>
        </dgm:presLayoutVars>
      </dgm:prSet>
      <dgm:spPr/>
    </dgm:pt>
    <dgm:pt modelId="{AC1FF2FD-26B6-4611-9D76-0658A0F98F61}" type="pres">
      <dgm:prSet presAssocID="{F6E7A810-32B9-4197-B0E1-F60F237E5579}" presName="sibTrans" presStyleCnt="0"/>
      <dgm:spPr/>
    </dgm:pt>
    <dgm:pt modelId="{A3641705-5E94-499A-BC19-2260070A0C59}" type="pres">
      <dgm:prSet presAssocID="{DB3F46E3-61A2-47A8-9106-AA02B25AB8D6}" presName="compNode" presStyleCnt="0"/>
      <dgm:spPr/>
    </dgm:pt>
    <dgm:pt modelId="{DFFCF459-F02A-4A00-BA41-C0C1EE361B82}" type="pres">
      <dgm:prSet presAssocID="{DB3F46E3-61A2-47A8-9106-AA02B25AB8D6}" presName="iconBgRect" presStyleLbl="bgShp" presStyleIdx="3" presStyleCnt="4"/>
      <dgm:spPr/>
    </dgm:pt>
    <dgm:pt modelId="{354295FB-B068-4DBA-98B3-84686F6B9C37}" type="pres">
      <dgm:prSet presAssocID="{DB3F46E3-61A2-47A8-9106-AA02B25AB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Turbines with solid fill"/>
        </a:ext>
      </dgm:extLst>
    </dgm:pt>
    <dgm:pt modelId="{69FA63CA-433C-4147-9410-57302D58CB8A}" type="pres">
      <dgm:prSet presAssocID="{DB3F46E3-61A2-47A8-9106-AA02B25AB8D6}" presName="spaceRect" presStyleCnt="0"/>
      <dgm:spPr/>
    </dgm:pt>
    <dgm:pt modelId="{2C8D0050-E1D1-40BA-99D1-6DDD4A4C8A7D}" type="pres">
      <dgm:prSet presAssocID="{DB3F46E3-61A2-47A8-9106-AA02B25AB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25AA19-3B90-4A6F-B3F7-F39AACECDA45}" srcId="{3C0EEA93-542C-4DA9-A1E9-51472DC44A0C}" destId="{46DB35FC-8E72-430E-98FC-97AA5349DF28}" srcOrd="2" destOrd="0" parTransId="{BE2FC346-1A02-4087-8251-348235004E56}" sibTransId="{F6E7A810-32B9-4197-B0E1-F60F237E5579}"/>
    <dgm:cxn modelId="{D204A61E-46E4-4329-AD70-4A1642064E74}" type="presOf" srcId="{46DB35FC-8E72-430E-98FC-97AA5349DF28}" destId="{897059F1-7B35-4198-A42D-52985C23345F}" srcOrd="0" destOrd="0" presId="urn:microsoft.com/office/officeart/2018/5/layout/IconCircleLabelList"/>
    <dgm:cxn modelId="{935DEF23-E206-48BE-849F-8E4FBA52577B}" type="presOf" srcId="{45AE6938-4F00-4059-884B-5D4BD8A39256}" destId="{8EF3F88B-AD66-4EF6-A847-B1E07182DDF7}" srcOrd="0" destOrd="0" presId="urn:microsoft.com/office/officeart/2018/5/layout/IconCircleLabelList"/>
    <dgm:cxn modelId="{9BEE4A32-73FE-49C3-A57E-FEC2EACBF506}" srcId="{3C0EEA93-542C-4DA9-A1E9-51472DC44A0C}" destId="{DB3F46E3-61A2-47A8-9106-AA02B25AB8D6}" srcOrd="3" destOrd="0" parTransId="{0487577E-6C12-4328-B0A1-9D8A4D878223}" sibTransId="{2F93BA4A-ED80-46C5-B683-3B442093F370}"/>
    <dgm:cxn modelId="{52F95881-8916-4CC9-A74B-FC9BADDAAF9D}" type="presOf" srcId="{DB3F46E3-61A2-47A8-9106-AA02B25AB8D6}" destId="{2C8D0050-E1D1-40BA-99D1-6DDD4A4C8A7D}" srcOrd="0" destOrd="0" presId="urn:microsoft.com/office/officeart/2018/5/layout/IconCircleLabelList"/>
    <dgm:cxn modelId="{F051E48A-2380-4FE3-BAE4-0AA8E8C43483}" type="presOf" srcId="{3C0EEA93-542C-4DA9-A1E9-51472DC44A0C}" destId="{7675C187-8475-4933-9370-CF0E17F8BBC3}" srcOrd="0" destOrd="0" presId="urn:microsoft.com/office/officeart/2018/5/layout/IconCircleLabelList"/>
    <dgm:cxn modelId="{D684B7AF-0306-4CF2-A97A-B9FAC57FEEA1}" type="presOf" srcId="{4D3122C4-E009-4ABD-8103-AD222EE4DB40}" destId="{FC4B96EA-4E35-4B61-96D6-79D54FA4BC35}" srcOrd="0" destOrd="0" presId="urn:microsoft.com/office/officeart/2018/5/layout/IconCircleLabelList"/>
    <dgm:cxn modelId="{26CED3D6-606B-461B-982A-F35850A405B5}" srcId="{3C0EEA93-542C-4DA9-A1E9-51472DC44A0C}" destId="{45AE6938-4F00-4059-884B-5D4BD8A39256}" srcOrd="0" destOrd="0" parTransId="{522BB26D-A354-4F31-ADD5-1AC3D895105D}" sibTransId="{AB66B746-D455-447A-A303-1801B14F7021}"/>
    <dgm:cxn modelId="{393C58ED-2E41-49AE-B7C5-583B1A5F0318}" srcId="{3C0EEA93-542C-4DA9-A1E9-51472DC44A0C}" destId="{4D3122C4-E009-4ABD-8103-AD222EE4DB40}" srcOrd="1" destOrd="0" parTransId="{7F0446BB-1DBA-4EA0-9BB3-F8EA77F5A1AD}" sibTransId="{4AF74A1B-5B56-4715-B5C1-18B8F383D076}"/>
    <dgm:cxn modelId="{FDD7CAFA-F710-424A-9A57-E286AA890AD9}" type="presParOf" srcId="{7675C187-8475-4933-9370-CF0E17F8BBC3}" destId="{6205A591-5856-4735-ABCB-4EEC4AA2C394}" srcOrd="0" destOrd="0" presId="urn:microsoft.com/office/officeart/2018/5/layout/IconCircleLabelList"/>
    <dgm:cxn modelId="{D7A5ECC1-8A85-4BAD-B14F-F8D402AA623F}" type="presParOf" srcId="{6205A591-5856-4735-ABCB-4EEC4AA2C394}" destId="{11E1A2FA-D95E-485F-8931-33C760C78D64}" srcOrd="0" destOrd="0" presId="urn:microsoft.com/office/officeart/2018/5/layout/IconCircleLabelList"/>
    <dgm:cxn modelId="{6FAA758B-1F3E-486F-BAC7-F68F7B63157A}" type="presParOf" srcId="{6205A591-5856-4735-ABCB-4EEC4AA2C394}" destId="{806B955A-AA2B-4BC1-A83B-71BB9C521249}" srcOrd="1" destOrd="0" presId="urn:microsoft.com/office/officeart/2018/5/layout/IconCircleLabelList"/>
    <dgm:cxn modelId="{CFBA2839-AB14-4375-9E6D-1C1FBC292BE1}" type="presParOf" srcId="{6205A591-5856-4735-ABCB-4EEC4AA2C394}" destId="{4C720D74-2310-4D61-AAA8-78291D7EF5C0}" srcOrd="2" destOrd="0" presId="urn:microsoft.com/office/officeart/2018/5/layout/IconCircleLabelList"/>
    <dgm:cxn modelId="{B1049EFE-3A9E-4299-B046-D833B5B97360}" type="presParOf" srcId="{6205A591-5856-4735-ABCB-4EEC4AA2C394}" destId="{8EF3F88B-AD66-4EF6-A847-B1E07182DDF7}" srcOrd="3" destOrd="0" presId="urn:microsoft.com/office/officeart/2018/5/layout/IconCircleLabelList"/>
    <dgm:cxn modelId="{8B4D7272-DF24-4433-B28B-B3C6911BB6FB}" type="presParOf" srcId="{7675C187-8475-4933-9370-CF0E17F8BBC3}" destId="{9D6C51ED-B8CF-4CEB-AC7A-882D3BC02D55}" srcOrd="1" destOrd="0" presId="urn:microsoft.com/office/officeart/2018/5/layout/IconCircleLabelList"/>
    <dgm:cxn modelId="{606B9333-E242-4792-94A5-24AE3D81C265}" type="presParOf" srcId="{7675C187-8475-4933-9370-CF0E17F8BBC3}" destId="{57F5A07B-5ED9-4F87-B74E-41E019603872}" srcOrd="2" destOrd="0" presId="urn:microsoft.com/office/officeart/2018/5/layout/IconCircleLabelList"/>
    <dgm:cxn modelId="{3AC020DE-C29B-446C-BF60-8C0DF94D4A7D}" type="presParOf" srcId="{57F5A07B-5ED9-4F87-B74E-41E019603872}" destId="{5F46D7EA-1AC9-4ED9-A544-0193E1A74C6A}" srcOrd="0" destOrd="0" presId="urn:microsoft.com/office/officeart/2018/5/layout/IconCircleLabelList"/>
    <dgm:cxn modelId="{7EF9EA83-6238-4FB8-BF48-2838BFCDEDEA}" type="presParOf" srcId="{57F5A07B-5ED9-4F87-B74E-41E019603872}" destId="{DF273F37-E0D7-4ABE-A590-541913EB5BF9}" srcOrd="1" destOrd="0" presId="urn:microsoft.com/office/officeart/2018/5/layout/IconCircleLabelList"/>
    <dgm:cxn modelId="{D1D93D5A-F616-42E7-AA81-6263B99B1FE3}" type="presParOf" srcId="{57F5A07B-5ED9-4F87-B74E-41E019603872}" destId="{D4DE40E7-388B-4153-9B63-9D6D34852D03}" srcOrd="2" destOrd="0" presId="urn:microsoft.com/office/officeart/2018/5/layout/IconCircleLabelList"/>
    <dgm:cxn modelId="{6B379AD3-3FC7-42C0-A7C9-3089FCFF79CD}" type="presParOf" srcId="{57F5A07B-5ED9-4F87-B74E-41E019603872}" destId="{FC4B96EA-4E35-4B61-96D6-79D54FA4BC35}" srcOrd="3" destOrd="0" presId="urn:microsoft.com/office/officeart/2018/5/layout/IconCircleLabelList"/>
    <dgm:cxn modelId="{84DB8CB6-51CE-47DE-92F3-9441D7DC4838}" type="presParOf" srcId="{7675C187-8475-4933-9370-CF0E17F8BBC3}" destId="{13859626-9599-4443-9D9B-C7FB3DD03147}" srcOrd="3" destOrd="0" presId="urn:microsoft.com/office/officeart/2018/5/layout/IconCircleLabelList"/>
    <dgm:cxn modelId="{EC607141-1BE9-489E-AF09-D97C5834AE3B}" type="presParOf" srcId="{7675C187-8475-4933-9370-CF0E17F8BBC3}" destId="{A8131737-0CD1-40CD-91D0-538D80B9666A}" srcOrd="4" destOrd="0" presId="urn:microsoft.com/office/officeart/2018/5/layout/IconCircleLabelList"/>
    <dgm:cxn modelId="{175EE440-B068-445C-994D-57E722083535}" type="presParOf" srcId="{A8131737-0CD1-40CD-91D0-538D80B9666A}" destId="{2045E7BF-4AB1-41B5-891B-390FC534C7A3}" srcOrd="0" destOrd="0" presId="urn:microsoft.com/office/officeart/2018/5/layout/IconCircleLabelList"/>
    <dgm:cxn modelId="{D38B70E2-35BC-450D-BA60-AAFA2070DC95}" type="presParOf" srcId="{A8131737-0CD1-40CD-91D0-538D80B9666A}" destId="{6A8D3496-90BD-47EC-B43A-6F75CE104F6A}" srcOrd="1" destOrd="0" presId="urn:microsoft.com/office/officeart/2018/5/layout/IconCircleLabelList"/>
    <dgm:cxn modelId="{38774566-8909-4375-8F5F-3E84AEB62A5C}" type="presParOf" srcId="{A8131737-0CD1-40CD-91D0-538D80B9666A}" destId="{E000A358-EC61-4BA2-8F06-7FE99DA89C47}" srcOrd="2" destOrd="0" presId="urn:microsoft.com/office/officeart/2018/5/layout/IconCircleLabelList"/>
    <dgm:cxn modelId="{26EA8BB6-48FF-4D36-A6C5-88369DB95708}" type="presParOf" srcId="{A8131737-0CD1-40CD-91D0-538D80B9666A}" destId="{897059F1-7B35-4198-A42D-52985C23345F}" srcOrd="3" destOrd="0" presId="urn:microsoft.com/office/officeart/2018/5/layout/IconCircleLabelList"/>
    <dgm:cxn modelId="{EBFE76E4-3E7E-47BC-9272-16B8FAEFCA78}" type="presParOf" srcId="{7675C187-8475-4933-9370-CF0E17F8BBC3}" destId="{AC1FF2FD-26B6-4611-9D76-0658A0F98F61}" srcOrd="5" destOrd="0" presId="urn:microsoft.com/office/officeart/2018/5/layout/IconCircleLabelList"/>
    <dgm:cxn modelId="{BBAFC8E9-ED2C-4DF9-8AD6-05C6DEA50BFF}" type="presParOf" srcId="{7675C187-8475-4933-9370-CF0E17F8BBC3}" destId="{A3641705-5E94-499A-BC19-2260070A0C59}" srcOrd="6" destOrd="0" presId="urn:microsoft.com/office/officeart/2018/5/layout/IconCircleLabelList"/>
    <dgm:cxn modelId="{912A6449-EB1B-49AF-8A1C-8AB4D0E3FF70}" type="presParOf" srcId="{A3641705-5E94-499A-BC19-2260070A0C59}" destId="{DFFCF459-F02A-4A00-BA41-C0C1EE361B82}" srcOrd="0" destOrd="0" presId="urn:microsoft.com/office/officeart/2018/5/layout/IconCircleLabelList"/>
    <dgm:cxn modelId="{5176FE21-E9DB-47CA-BC40-ECE8561BFA07}" type="presParOf" srcId="{A3641705-5E94-499A-BC19-2260070A0C59}" destId="{354295FB-B068-4DBA-98B3-84686F6B9C37}" srcOrd="1" destOrd="0" presId="urn:microsoft.com/office/officeart/2018/5/layout/IconCircleLabelList"/>
    <dgm:cxn modelId="{EC392F12-A057-46A6-9112-E34180CD3E78}" type="presParOf" srcId="{A3641705-5E94-499A-BC19-2260070A0C59}" destId="{69FA63CA-433C-4147-9410-57302D58CB8A}" srcOrd="2" destOrd="0" presId="urn:microsoft.com/office/officeart/2018/5/layout/IconCircleLabelList"/>
    <dgm:cxn modelId="{4191F373-46B8-4EB2-8C85-3B472871B4A7}" type="presParOf" srcId="{A3641705-5E94-499A-BC19-2260070A0C59}" destId="{2C8D0050-E1D1-40BA-99D1-6DDD4A4C8A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0EEA93-542C-4DA9-A1E9-51472DC44A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5AE6938-4F00-4059-884B-5D4BD8A39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Train/Test set</a:t>
          </a:r>
        </a:p>
      </dgm:t>
    </dgm:pt>
    <dgm:pt modelId="{522BB26D-A354-4F31-ADD5-1AC3D895105D}" type="parTrans" cxnId="{26CED3D6-606B-461B-982A-F35850A405B5}">
      <dgm:prSet/>
      <dgm:spPr/>
      <dgm:t>
        <a:bodyPr/>
        <a:lstStyle/>
        <a:p>
          <a:endParaRPr lang="en-US"/>
        </a:p>
      </dgm:t>
    </dgm:pt>
    <dgm:pt modelId="{AB66B746-D455-447A-A303-1801B14F7021}" type="sibTrans" cxnId="{26CED3D6-606B-461B-982A-F35850A405B5}">
      <dgm:prSet/>
      <dgm:spPr/>
      <dgm:t>
        <a:bodyPr/>
        <a:lstStyle/>
        <a:p>
          <a:endParaRPr lang="en-US"/>
        </a:p>
      </dgm:t>
    </dgm:pt>
    <dgm:pt modelId="{4D3122C4-E009-4ABD-8103-AD222EE4DB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Amelioration de mod</a:t>
          </a:r>
          <a:r>
            <a:rPr lang="fr-FR"/>
            <a:t>è</a:t>
          </a:r>
          <a:r>
            <a:rPr lang="en-US"/>
            <a:t>le</a:t>
          </a:r>
        </a:p>
      </dgm:t>
    </dgm:pt>
    <dgm:pt modelId="{7F0446BB-1DBA-4EA0-9BB3-F8EA77F5A1AD}" type="parTrans" cxnId="{393C58ED-2E41-49AE-B7C5-583B1A5F0318}">
      <dgm:prSet/>
      <dgm:spPr/>
      <dgm:t>
        <a:bodyPr/>
        <a:lstStyle/>
        <a:p>
          <a:endParaRPr lang="en-US"/>
        </a:p>
      </dgm:t>
    </dgm:pt>
    <dgm:pt modelId="{4AF74A1B-5B56-4715-B5C1-18B8F383D076}" type="sibTrans" cxnId="{393C58ED-2E41-49AE-B7C5-583B1A5F0318}">
      <dgm:prSet/>
      <dgm:spPr/>
      <dgm:t>
        <a:bodyPr/>
        <a:lstStyle/>
        <a:p>
          <a:endParaRPr lang="en-US"/>
        </a:p>
      </dgm:t>
    </dgm:pt>
    <dgm:pt modelId="{46DB35FC-8E72-430E-98FC-97AA5349DF2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Intervalle de confiance</a:t>
          </a:r>
        </a:p>
      </dgm:t>
    </dgm:pt>
    <dgm:pt modelId="{BE2FC346-1A02-4087-8251-348235004E56}" type="parTrans" cxnId="{2825AA19-3B90-4A6F-B3F7-F39AACECDA45}">
      <dgm:prSet/>
      <dgm:spPr/>
      <dgm:t>
        <a:bodyPr/>
        <a:lstStyle/>
        <a:p>
          <a:endParaRPr lang="en-US"/>
        </a:p>
      </dgm:t>
    </dgm:pt>
    <dgm:pt modelId="{F6E7A810-32B9-4197-B0E1-F60F237E5579}" type="sibTrans" cxnId="{2825AA19-3B90-4A6F-B3F7-F39AACECDA45}">
      <dgm:prSet/>
      <dgm:spPr/>
      <dgm:t>
        <a:bodyPr/>
        <a:lstStyle/>
        <a:p>
          <a:endParaRPr lang="en-US"/>
        </a:p>
      </dgm:t>
    </dgm:pt>
    <dgm:pt modelId="{DB3F46E3-61A2-47A8-9106-AA02B25AB8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/>
            <a:t>Analyse performances</a:t>
          </a:r>
        </a:p>
      </dgm:t>
    </dgm:pt>
    <dgm:pt modelId="{0487577E-6C12-4328-B0A1-9D8A4D878223}" type="parTrans" cxnId="{9BEE4A32-73FE-49C3-A57E-FEC2EACBF506}">
      <dgm:prSet/>
      <dgm:spPr/>
      <dgm:t>
        <a:bodyPr/>
        <a:lstStyle/>
        <a:p>
          <a:endParaRPr lang="en-GB"/>
        </a:p>
      </dgm:t>
    </dgm:pt>
    <dgm:pt modelId="{2F93BA4A-ED80-46C5-B683-3B442093F370}" type="sibTrans" cxnId="{9BEE4A32-73FE-49C3-A57E-FEC2EACBF506}">
      <dgm:prSet/>
      <dgm:spPr/>
      <dgm:t>
        <a:bodyPr/>
        <a:lstStyle/>
        <a:p>
          <a:endParaRPr lang="en-GB"/>
        </a:p>
      </dgm:t>
    </dgm:pt>
    <dgm:pt modelId="{D5035C2D-5CB1-4805-BE88-6C309D821494}" type="pres">
      <dgm:prSet presAssocID="{3C0EEA93-542C-4DA9-A1E9-51472DC44A0C}" presName="root" presStyleCnt="0">
        <dgm:presLayoutVars>
          <dgm:dir/>
          <dgm:resizeHandles val="exact"/>
        </dgm:presLayoutVars>
      </dgm:prSet>
      <dgm:spPr/>
    </dgm:pt>
    <dgm:pt modelId="{D9F6810F-A5DE-44AE-BB76-9795405A7F56}" type="pres">
      <dgm:prSet presAssocID="{45AE6938-4F00-4059-884B-5D4BD8A39256}" presName="compNode" presStyleCnt="0"/>
      <dgm:spPr/>
    </dgm:pt>
    <dgm:pt modelId="{4F90025F-2275-4583-8D5A-197B63827525}" type="pres">
      <dgm:prSet presAssocID="{45AE6938-4F00-4059-884B-5D4BD8A392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2EA023C-2E1F-4FE5-897D-47C7032E83AA}" type="pres">
      <dgm:prSet presAssocID="{45AE6938-4F00-4059-884B-5D4BD8A39256}" presName="spaceRect" presStyleCnt="0"/>
      <dgm:spPr/>
    </dgm:pt>
    <dgm:pt modelId="{C6C8D738-4E07-4F24-A2FC-826449FD6F9E}" type="pres">
      <dgm:prSet presAssocID="{45AE6938-4F00-4059-884B-5D4BD8A39256}" presName="textRect" presStyleLbl="revTx" presStyleIdx="0" presStyleCnt="4">
        <dgm:presLayoutVars>
          <dgm:chMax val="1"/>
          <dgm:chPref val="1"/>
        </dgm:presLayoutVars>
      </dgm:prSet>
      <dgm:spPr/>
    </dgm:pt>
    <dgm:pt modelId="{EF793E6A-9806-41F8-A5DB-60BBF545CB5B}" type="pres">
      <dgm:prSet presAssocID="{AB66B746-D455-447A-A303-1801B14F7021}" presName="sibTrans" presStyleCnt="0"/>
      <dgm:spPr/>
    </dgm:pt>
    <dgm:pt modelId="{ECB35D78-AD66-47F9-A79E-8495F1D0535F}" type="pres">
      <dgm:prSet presAssocID="{4D3122C4-E009-4ABD-8103-AD222EE4DB40}" presName="compNode" presStyleCnt="0"/>
      <dgm:spPr/>
    </dgm:pt>
    <dgm:pt modelId="{CFC1A464-EEB8-4934-85A5-55282B3DDF97}" type="pres">
      <dgm:prSet presAssocID="{4D3122C4-E009-4ABD-8103-AD222EE4DB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09A839-3183-40F5-A2E0-F30FB08F3F61}" type="pres">
      <dgm:prSet presAssocID="{4D3122C4-E009-4ABD-8103-AD222EE4DB40}" presName="spaceRect" presStyleCnt="0"/>
      <dgm:spPr/>
    </dgm:pt>
    <dgm:pt modelId="{7ECC5CC2-F9A2-4E1F-B3F4-5F493C420670}" type="pres">
      <dgm:prSet presAssocID="{4D3122C4-E009-4ABD-8103-AD222EE4DB40}" presName="textRect" presStyleLbl="revTx" presStyleIdx="1" presStyleCnt="4">
        <dgm:presLayoutVars>
          <dgm:chMax val="1"/>
          <dgm:chPref val="1"/>
        </dgm:presLayoutVars>
      </dgm:prSet>
      <dgm:spPr/>
    </dgm:pt>
    <dgm:pt modelId="{701FECF9-C913-4FB0-A02F-AF13096674F7}" type="pres">
      <dgm:prSet presAssocID="{4AF74A1B-5B56-4715-B5C1-18B8F383D076}" presName="sibTrans" presStyleCnt="0"/>
      <dgm:spPr/>
    </dgm:pt>
    <dgm:pt modelId="{FBF97974-2B76-4BD0-9A85-DE5E2AB4BF69}" type="pres">
      <dgm:prSet presAssocID="{46DB35FC-8E72-430E-98FC-97AA5349DF28}" presName="compNode" presStyleCnt="0"/>
      <dgm:spPr/>
    </dgm:pt>
    <dgm:pt modelId="{A9F32239-8EA0-40ED-9A6D-10EDC0998430}" type="pres">
      <dgm:prSet presAssocID="{46DB35FC-8E72-430E-98FC-97AA5349DF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1F55862-2353-4F52-87DB-A6B7869B7EE6}" type="pres">
      <dgm:prSet presAssocID="{46DB35FC-8E72-430E-98FC-97AA5349DF28}" presName="spaceRect" presStyleCnt="0"/>
      <dgm:spPr/>
    </dgm:pt>
    <dgm:pt modelId="{B66F4DB1-102D-4709-831A-52A45B659A81}" type="pres">
      <dgm:prSet presAssocID="{46DB35FC-8E72-430E-98FC-97AA5349DF28}" presName="textRect" presStyleLbl="revTx" presStyleIdx="2" presStyleCnt="4">
        <dgm:presLayoutVars>
          <dgm:chMax val="1"/>
          <dgm:chPref val="1"/>
        </dgm:presLayoutVars>
      </dgm:prSet>
      <dgm:spPr/>
    </dgm:pt>
    <dgm:pt modelId="{63F2DCD7-C301-49FE-B1CD-0CE3A0B2576C}" type="pres">
      <dgm:prSet presAssocID="{F6E7A810-32B9-4197-B0E1-F60F237E5579}" presName="sibTrans" presStyleCnt="0"/>
      <dgm:spPr/>
    </dgm:pt>
    <dgm:pt modelId="{04BDDEF7-D60D-4C12-B14E-61223B4E1F99}" type="pres">
      <dgm:prSet presAssocID="{DB3F46E3-61A2-47A8-9106-AA02B25AB8D6}" presName="compNode" presStyleCnt="0"/>
      <dgm:spPr/>
    </dgm:pt>
    <dgm:pt modelId="{CD98A484-B6D5-4BA1-9045-A0BC479DF1FF}" type="pres">
      <dgm:prSet presAssocID="{DB3F46E3-61A2-47A8-9106-AA02B25AB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196AF47-E417-4830-92FC-3DA79922EBA3}" type="pres">
      <dgm:prSet presAssocID="{DB3F46E3-61A2-47A8-9106-AA02B25AB8D6}" presName="spaceRect" presStyleCnt="0"/>
      <dgm:spPr/>
    </dgm:pt>
    <dgm:pt modelId="{7DD4F1EC-186E-4254-B62B-0CB2B3447B99}" type="pres">
      <dgm:prSet presAssocID="{DB3F46E3-61A2-47A8-9106-AA02B25AB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25AA19-3B90-4A6F-B3F7-F39AACECDA45}" srcId="{3C0EEA93-542C-4DA9-A1E9-51472DC44A0C}" destId="{46DB35FC-8E72-430E-98FC-97AA5349DF28}" srcOrd="2" destOrd="0" parTransId="{BE2FC346-1A02-4087-8251-348235004E56}" sibTransId="{F6E7A810-32B9-4197-B0E1-F60F237E5579}"/>
    <dgm:cxn modelId="{D89E132A-7448-403F-99AD-376816A634AC}" type="presOf" srcId="{3C0EEA93-542C-4DA9-A1E9-51472DC44A0C}" destId="{D5035C2D-5CB1-4805-BE88-6C309D821494}" srcOrd="0" destOrd="0" presId="urn:microsoft.com/office/officeart/2018/2/layout/IconLabelList"/>
    <dgm:cxn modelId="{9BEE4A32-73FE-49C3-A57E-FEC2EACBF506}" srcId="{3C0EEA93-542C-4DA9-A1E9-51472DC44A0C}" destId="{DB3F46E3-61A2-47A8-9106-AA02B25AB8D6}" srcOrd="3" destOrd="0" parTransId="{0487577E-6C12-4328-B0A1-9D8A4D878223}" sibTransId="{2F93BA4A-ED80-46C5-B683-3B442093F370}"/>
    <dgm:cxn modelId="{24606B4F-5D17-497B-A286-E7C99D819620}" type="presOf" srcId="{45AE6938-4F00-4059-884B-5D4BD8A39256}" destId="{C6C8D738-4E07-4F24-A2FC-826449FD6F9E}" srcOrd="0" destOrd="0" presId="urn:microsoft.com/office/officeart/2018/2/layout/IconLabelList"/>
    <dgm:cxn modelId="{4E63F153-601B-44EB-B57B-C71989880AE0}" type="presOf" srcId="{4D3122C4-E009-4ABD-8103-AD222EE4DB40}" destId="{7ECC5CC2-F9A2-4E1F-B3F4-5F493C420670}" srcOrd="0" destOrd="0" presId="urn:microsoft.com/office/officeart/2018/2/layout/IconLabelList"/>
    <dgm:cxn modelId="{47CDEB88-3E0B-4194-865A-8A082EAE9943}" type="presOf" srcId="{46DB35FC-8E72-430E-98FC-97AA5349DF28}" destId="{B66F4DB1-102D-4709-831A-52A45B659A81}" srcOrd="0" destOrd="0" presId="urn:microsoft.com/office/officeart/2018/2/layout/IconLabelList"/>
    <dgm:cxn modelId="{4B9390A1-1936-41B0-B401-72359BB76F47}" type="presOf" srcId="{DB3F46E3-61A2-47A8-9106-AA02B25AB8D6}" destId="{7DD4F1EC-186E-4254-B62B-0CB2B3447B99}" srcOrd="0" destOrd="0" presId="urn:microsoft.com/office/officeart/2018/2/layout/IconLabelList"/>
    <dgm:cxn modelId="{26CED3D6-606B-461B-982A-F35850A405B5}" srcId="{3C0EEA93-542C-4DA9-A1E9-51472DC44A0C}" destId="{45AE6938-4F00-4059-884B-5D4BD8A39256}" srcOrd="0" destOrd="0" parTransId="{522BB26D-A354-4F31-ADD5-1AC3D895105D}" sibTransId="{AB66B746-D455-447A-A303-1801B14F7021}"/>
    <dgm:cxn modelId="{393C58ED-2E41-49AE-B7C5-583B1A5F0318}" srcId="{3C0EEA93-542C-4DA9-A1E9-51472DC44A0C}" destId="{4D3122C4-E009-4ABD-8103-AD222EE4DB40}" srcOrd="1" destOrd="0" parTransId="{7F0446BB-1DBA-4EA0-9BB3-F8EA77F5A1AD}" sibTransId="{4AF74A1B-5B56-4715-B5C1-18B8F383D076}"/>
    <dgm:cxn modelId="{69A97D8A-FB82-4FFE-9558-EFB647A9D02E}" type="presParOf" srcId="{D5035C2D-5CB1-4805-BE88-6C309D821494}" destId="{D9F6810F-A5DE-44AE-BB76-9795405A7F56}" srcOrd="0" destOrd="0" presId="urn:microsoft.com/office/officeart/2018/2/layout/IconLabelList"/>
    <dgm:cxn modelId="{176D0C2F-1FB5-406B-AE57-1E9A8D3E2D8F}" type="presParOf" srcId="{D9F6810F-A5DE-44AE-BB76-9795405A7F56}" destId="{4F90025F-2275-4583-8D5A-197B63827525}" srcOrd="0" destOrd="0" presId="urn:microsoft.com/office/officeart/2018/2/layout/IconLabelList"/>
    <dgm:cxn modelId="{FB8101FC-8654-45C6-ACFB-AA6B64382EA6}" type="presParOf" srcId="{D9F6810F-A5DE-44AE-BB76-9795405A7F56}" destId="{32EA023C-2E1F-4FE5-897D-47C7032E83AA}" srcOrd="1" destOrd="0" presId="urn:microsoft.com/office/officeart/2018/2/layout/IconLabelList"/>
    <dgm:cxn modelId="{6D377A1C-E8CB-4345-96C9-902E9CF169A0}" type="presParOf" srcId="{D9F6810F-A5DE-44AE-BB76-9795405A7F56}" destId="{C6C8D738-4E07-4F24-A2FC-826449FD6F9E}" srcOrd="2" destOrd="0" presId="urn:microsoft.com/office/officeart/2018/2/layout/IconLabelList"/>
    <dgm:cxn modelId="{81620363-313A-45EF-83EF-16C63068813A}" type="presParOf" srcId="{D5035C2D-5CB1-4805-BE88-6C309D821494}" destId="{EF793E6A-9806-41F8-A5DB-60BBF545CB5B}" srcOrd="1" destOrd="0" presId="urn:microsoft.com/office/officeart/2018/2/layout/IconLabelList"/>
    <dgm:cxn modelId="{51F9795D-45BA-41FE-9556-8142ECA7FFBA}" type="presParOf" srcId="{D5035C2D-5CB1-4805-BE88-6C309D821494}" destId="{ECB35D78-AD66-47F9-A79E-8495F1D0535F}" srcOrd="2" destOrd="0" presId="urn:microsoft.com/office/officeart/2018/2/layout/IconLabelList"/>
    <dgm:cxn modelId="{3038798E-E8D6-4C32-BFB3-3AE2F290920E}" type="presParOf" srcId="{ECB35D78-AD66-47F9-A79E-8495F1D0535F}" destId="{CFC1A464-EEB8-4934-85A5-55282B3DDF97}" srcOrd="0" destOrd="0" presId="urn:microsoft.com/office/officeart/2018/2/layout/IconLabelList"/>
    <dgm:cxn modelId="{FD56A9E5-BD09-4DA9-9D57-03C865C91CAF}" type="presParOf" srcId="{ECB35D78-AD66-47F9-A79E-8495F1D0535F}" destId="{5409A839-3183-40F5-A2E0-F30FB08F3F61}" srcOrd="1" destOrd="0" presId="urn:microsoft.com/office/officeart/2018/2/layout/IconLabelList"/>
    <dgm:cxn modelId="{2C6F7A32-48B0-4F32-8CDF-9D1BA410EE36}" type="presParOf" srcId="{ECB35D78-AD66-47F9-A79E-8495F1D0535F}" destId="{7ECC5CC2-F9A2-4E1F-B3F4-5F493C420670}" srcOrd="2" destOrd="0" presId="urn:microsoft.com/office/officeart/2018/2/layout/IconLabelList"/>
    <dgm:cxn modelId="{AC68748E-E47D-4897-9456-374760ACFE0C}" type="presParOf" srcId="{D5035C2D-5CB1-4805-BE88-6C309D821494}" destId="{701FECF9-C913-4FB0-A02F-AF13096674F7}" srcOrd="3" destOrd="0" presId="urn:microsoft.com/office/officeart/2018/2/layout/IconLabelList"/>
    <dgm:cxn modelId="{5CAF552D-81B5-4CF2-9C15-1479856C9633}" type="presParOf" srcId="{D5035C2D-5CB1-4805-BE88-6C309D821494}" destId="{FBF97974-2B76-4BD0-9A85-DE5E2AB4BF69}" srcOrd="4" destOrd="0" presId="urn:microsoft.com/office/officeart/2018/2/layout/IconLabelList"/>
    <dgm:cxn modelId="{F4CB8A95-894C-4316-BD14-8CEA369291AA}" type="presParOf" srcId="{FBF97974-2B76-4BD0-9A85-DE5E2AB4BF69}" destId="{A9F32239-8EA0-40ED-9A6D-10EDC0998430}" srcOrd="0" destOrd="0" presId="urn:microsoft.com/office/officeart/2018/2/layout/IconLabelList"/>
    <dgm:cxn modelId="{90ED44F8-C857-4956-9A08-F0E0F149B567}" type="presParOf" srcId="{FBF97974-2B76-4BD0-9A85-DE5E2AB4BF69}" destId="{31F55862-2353-4F52-87DB-A6B7869B7EE6}" srcOrd="1" destOrd="0" presId="urn:microsoft.com/office/officeart/2018/2/layout/IconLabelList"/>
    <dgm:cxn modelId="{D8B0E4D0-FFD3-4C15-A976-2C25C405A20F}" type="presParOf" srcId="{FBF97974-2B76-4BD0-9A85-DE5E2AB4BF69}" destId="{B66F4DB1-102D-4709-831A-52A45B659A81}" srcOrd="2" destOrd="0" presId="urn:microsoft.com/office/officeart/2018/2/layout/IconLabelList"/>
    <dgm:cxn modelId="{50EC336A-23DB-40A1-8750-CE3B5491E629}" type="presParOf" srcId="{D5035C2D-5CB1-4805-BE88-6C309D821494}" destId="{63F2DCD7-C301-49FE-B1CD-0CE3A0B2576C}" srcOrd="5" destOrd="0" presId="urn:microsoft.com/office/officeart/2018/2/layout/IconLabelList"/>
    <dgm:cxn modelId="{3D76F75D-C447-48F9-BF41-8B509DD0705E}" type="presParOf" srcId="{D5035C2D-5CB1-4805-BE88-6C309D821494}" destId="{04BDDEF7-D60D-4C12-B14E-61223B4E1F99}" srcOrd="6" destOrd="0" presId="urn:microsoft.com/office/officeart/2018/2/layout/IconLabelList"/>
    <dgm:cxn modelId="{05EB0A22-29DD-4BA6-8B8D-3245534AE3DE}" type="presParOf" srcId="{04BDDEF7-D60D-4C12-B14E-61223B4E1F99}" destId="{CD98A484-B6D5-4BA1-9045-A0BC479DF1FF}" srcOrd="0" destOrd="0" presId="urn:microsoft.com/office/officeart/2018/2/layout/IconLabelList"/>
    <dgm:cxn modelId="{D5784E07-BC99-44E9-BBBE-2E5A2FB067EE}" type="presParOf" srcId="{04BDDEF7-D60D-4C12-B14E-61223B4E1F99}" destId="{7196AF47-E417-4830-92FC-3DA79922EBA3}" srcOrd="1" destOrd="0" presId="urn:microsoft.com/office/officeart/2018/2/layout/IconLabelList"/>
    <dgm:cxn modelId="{BA81F76E-B754-45EE-B61F-D84A85EA2B9A}" type="presParOf" srcId="{04BDDEF7-D60D-4C12-B14E-61223B4E1F99}" destId="{7DD4F1EC-186E-4254-B62B-0CB2B3447B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F2DD8-54F8-4E11-BB7D-824CDA9B1203}">
      <dsp:nvSpPr>
        <dsp:cNvPr id="0" name=""/>
        <dsp:cNvSpPr/>
      </dsp:nvSpPr>
      <dsp:spPr>
        <a:xfrm>
          <a:off x="576834" y="860386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E703A-2287-4DAF-AAB2-888D4A594C1E}">
      <dsp:nvSpPr>
        <dsp:cNvPr id="0" name=""/>
        <dsp:cNvSpPr/>
      </dsp:nvSpPr>
      <dsp:spPr>
        <a:xfrm>
          <a:off x="810834" y="109438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243F7-A6D6-4594-A9F8-E3A8B22FE39B}">
      <dsp:nvSpPr>
        <dsp:cNvPr id="0" name=""/>
        <dsp:cNvSpPr/>
      </dsp:nvSpPr>
      <dsp:spPr>
        <a:xfrm>
          <a:off x="225834" y="230038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Description du Projet</a:t>
          </a:r>
        </a:p>
      </dsp:txBody>
      <dsp:txXfrm>
        <a:off x="225834" y="2300386"/>
        <a:ext cx="1800000" cy="720000"/>
      </dsp:txXfrm>
    </dsp:sp>
    <dsp:sp modelId="{9EF2691D-4BBB-4D2C-8BB6-F69E9F0BCDBE}">
      <dsp:nvSpPr>
        <dsp:cNvPr id="0" name=""/>
        <dsp:cNvSpPr/>
      </dsp:nvSpPr>
      <dsp:spPr>
        <a:xfrm>
          <a:off x="2691834" y="86038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C3C04-E9BC-4DEB-9816-73AB5B11F945}">
      <dsp:nvSpPr>
        <dsp:cNvPr id="0" name=""/>
        <dsp:cNvSpPr/>
      </dsp:nvSpPr>
      <dsp:spPr>
        <a:xfrm>
          <a:off x="2925834" y="109438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F5C02-2535-41B3-AFA8-B493F4B0554F}">
      <dsp:nvSpPr>
        <dsp:cNvPr id="0" name=""/>
        <dsp:cNvSpPr/>
      </dsp:nvSpPr>
      <dsp:spPr>
        <a:xfrm>
          <a:off x="2340834" y="230038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Livrables	</a:t>
          </a:r>
        </a:p>
      </dsp:txBody>
      <dsp:txXfrm>
        <a:off x="2340834" y="2300386"/>
        <a:ext cx="1800000" cy="720000"/>
      </dsp:txXfrm>
    </dsp:sp>
    <dsp:sp modelId="{FB085E7C-1067-41F6-A738-6008896209D7}">
      <dsp:nvSpPr>
        <dsp:cNvPr id="0" name=""/>
        <dsp:cNvSpPr/>
      </dsp:nvSpPr>
      <dsp:spPr>
        <a:xfrm>
          <a:off x="4806834" y="86038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D2B9B-36F6-4899-81B5-DE2F3F5DC52E}">
      <dsp:nvSpPr>
        <dsp:cNvPr id="0" name=""/>
        <dsp:cNvSpPr/>
      </dsp:nvSpPr>
      <dsp:spPr>
        <a:xfrm>
          <a:off x="5040834" y="109438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0E1A4-A377-4138-B856-FC9A0C32E851}">
      <dsp:nvSpPr>
        <dsp:cNvPr id="0" name=""/>
        <dsp:cNvSpPr/>
      </dsp:nvSpPr>
      <dsp:spPr>
        <a:xfrm>
          <a:off x="4455834" y="230038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Plan du Production</a:t>
          </a:r>
        </a:p>
      </dsp:txBody>
      <dsp:txXfrm>
        <a:off x="4455834" y="2300386"/>
        <a:ext cx="1800000" cy="720000"/>
      </dsp:txXfrm>
    </dsp:sp>
    <dsp:sp modelId="{10E44629-A75F-4609-ABA2-89C9CCE14984}">
      <dsp:nvSpPr>
        <dsp:cNvPr id="0" name=""/>
        <dsp:cNvSpPr/>
      </dsp:nvSpPr>
      <dsp:spPr>
        <a:xfrm>
          <a:off x="6921834" y="86038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3491F-0B5B-44CF-B75E-3483BD8B05C8}">
      <dsp:nvSpPr>
        <dsp:cNvPr id="0" name=""/>
        <dsp:cNvSpPr/>
      </dsp:nvSpPr>
      <dsp:spPr>
        <a:xfrm>
          <a:off x="7155834" y="109438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46DFC-7D05-4226-B3EF-24E6BF36C57C}">
      <dsp:nvSpPr>
        <dsp:cNvPr id="0" name=""/>
        <dsp:cNvSpPr/>
      </dsp:nvSpPr>
      <dsp:spPr>
        <a:xfrm>
          <a:off x="6570834" y="230038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0" kern="1200"/>
            <a:t>Activites des membres</a:t>
          </a:r>
        </a:p>
      </dsp:txBody>
      <dsp:txXfrm>
        <a:off x="6570834" y="230038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1A2FA-D95E-485F-8931-33C760C78D64}">
      <dsp:nvSpPr>
        <dsp:cNvPr id="0" name=""/>
        <dsp:cNvSpPr/>
      </dsp:nvSpPr>
      <dsp:spPr>
        <a:xfrm>
          <a:off x="725369" y="244"/>
          <a:ext cx="893197" cy="89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B955A-AA2B-4BC1-A83B-71BB9C521249}">
      <dsp:nvSpPr>
        <dsp:cNvPr id="0" name=""/>
        <dsp:cNvSpPr/>
      </dsp:nvSpPr>
      <dsp:spPr>
        <a:xfrm>
          <a:off x="915722" y="190598"/>
          <a:ext cx="512490" cy="512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F88B-AD66-4EF6-A847-B1E07182DDF7}">
      <dsp:nvSpPr>
        <dsp:cNvPr id="0" name=""/>
        <dsp:cNvSpPr/>
      </dsp:nvSpPr>
      <dsp:spPr>
        <a:xfrm>
          <a:off x="439839" y="1171651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Bibliographie</a:t>
          </a:r>
        </a:p>
      </dsp:txBody>
      <dsp:txXfrm>
        <a:off x="439839" y="1171651"/>
        <a:ext cx="1464257" cy="585703"/>
      </dsp:txXfrm>
    </dsp:sp>
    <dsp:sp modelId="{5F46D7EA-1AC9-4ED9-A544-0193E1A74C6A}">
      <dsp:nvSpPr>
        <dsp:cNvPr id="0" name=""/>
        <dsp:cNvSpPr/>
      </dsp:nvSpPr>
      <dsp:spPr>
        <a:xfrm>
          <a:off x="2445872" y="244"/>
          <a:ext cx="893197" cy="8931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73F37-E0D7-4ABE-A590-541913EB5BF9}">
      <dsp:nvSpPr>
        <dsp:cNvPr id="0" name=""/>
        <dsp:cNvSpPr/>
      </dsp:nvSpPr>
      <dsp:spPr>
        <a:xfrm>
          <a:off x="2636225" y="190598"/>
          <a:ext cx="512490" cy="512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96EA-4E35-4B61-96D6-79D54FA4BC35}">
      <dsp:nvSpPr>
        <dsp:cNvPr id="0" name=""/>
        <dsp:cNvSpPr/>
      </dsp:nvSpPr>
      <dsp:spPr>
        <a:xfrm>
          <a:off x="2160342" y="1171651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Feature Extraction</a:t>
          </a:r>
        </a:p>
      </dsp:txBody>
      <dsp:txXfrm>
        <a:off x="2160342" y="1171651"/>
        <a:ext cx="1464257" cy="585703"/>
      </dsp:txXfrm>
    </dsp:sp>
    <dsp:sp modelId="{2045E7BF-4AB1-41B5-891B-390FC534C7A3}">
      <dsp:nvSpPr>
        <dsp:cNvPr id="0" name=""/>
        <dsp:cNvSpPr/>
      </dsp:nvSpPr>
      <dsp:spPr>
        <a:xfrm>
          <a:off x="725369" y="2123418"/>
          <a:ext cx="893197" cy="8931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D3496-90BD-47EC-B43A-6F75CE104F6A}">
      <dsp:nvSpPr>
        <dsp:cNvPr id="0" name=""/>
        <dsp:cNvSpPr/>
      </dsp:nvSpPr>
      <dsp:spPr>
        <a:xfrm>
          <a:off x="915722" y="2313772"/>
          <a:ext cx="512490" cy="512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059F1-7B35-4198-A42D-52985C23345F}">
      <dsp:nvSpPr>
        <dsp:cNvPr id="0" name=""/>
        <dsp:cNvSpPr/>
      </dsp:nvSpPr>
      <dsp:spPr>
        <a:xfrm>
          <a:off x="439839" y="3294824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Condition Indicator</a:t>
          </a:r>
        </a:p>
      </dsp:txBody>
      <dsp:txXfrm>
        <a:off x="439839" y="3294824"/>
        <a:ext cx="1464257" cy="585703"/>
      </dsp:txXfrm>
    </dsp:sp>
    <dsp:sp modelId="{DFFCF459-F02A-4A00-BA41-C0C1EE361B82}">
      <dsp:nvSpPr>
        <dsp:cNvPr id="0" name=""/>
        <dsp:cNvSpPr/>
      </dsp:nvSpPr>
      <dsp:spPr>
        <a:xfrm>
          <a:off x="2445872" y="2123418"/>
          <a:ext cx="893197" cy="8931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295FB-B068-4DBA-98B3-84686F6B9C37}">
      <dsp:nvSpPr>
        <dsp:cNvPr id="0" name=""/>
        <dsp:cNvSpPr/>
      </dsp:nvSpPr>
      <dsp:spPr>
        <a:xfrm>
          <a:off x="2636225" y="2313772"/>
          <a:ext cx="512490" cy="512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D0050-E1D1-40BA-99D1-6DDD4A4C8A7D}">
      <dsp:nvSpPr>
        <dsp:cNvPr id="0" name=""/>
        <dsp:cNvSpPr/>
      </dsp:nvSpPr>
      <dsp:spPr>
        <a:xfrm>
          <a:off x="2160342" y="3294824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b="0" kern="1200" noProof="0"/>
            <a:t>Mod</a:t>
          </a:r>
          <a:r>
            <a:rPr lang="fr-FR" sz="1700" kern="1200"/>
            <a:t>è</a:t>
          </a:r>
          <a:r>
            <a:rPr lang="fr-FR" sz="1700" b="0" kern="1200" noProof="0"/>
            <a:t>le</a:t>
          </a:r>
          <a:r>
            <a:rPr lang="en-GB" sz="1700" b="0" kern="1200"/>
            <a:t> de degradation</a:t>
          </a:r>
        </a:p>
      </dsp:txBody>
      <dsp:txXfrm>
        <a:off x="2160342" y="3294824"/>
        <a:ext cx="1464257" cy="585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0025F-2275-4583-8D5A-197B63827525}">
      <dsp:nvSpPr>
        <dsp:cNvPr id="0" name=""/>
        <dsp:cNvSpPr/>
      </dsp:nvSpPr>
      <dsp:spPr>
        <a:xfrm>
          <a:off x="628734" y="144754"/>
          <a:ext cx="718242" cy="718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8D738-4E07-4F24-A2FC-826449FD6F9E}">
      <dsp:nvSpPr>
        <dsp:cNvPr id="0" name=""/>
        <dsp:cNvSpPr/>
      </dsp:nvSpPr>
      <dsp:spPr>
        <a:xfrm>
          <a:off x="189809" y="1102437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Train/Test set</a:t>
          </a:r>
        </a:p>
      </dsp:txBody>
      <dsp:txXfrm>
        <a:off x="189809" y="1102437"/>
        <a:ext cx="1596093" cy="638437"/>
      </dsp:txXfrm>
    </dsp:sp>
    <dsp:sp modelId="{CFC1A464-EEB8-4934-85A5-55282B3DDF97}">
      <dsp:nvSpPr>
        <dsp:cNvPr id="0" name=""/>
        <dsp:cNvSpPr/>
      </dsp:nvSpPr>
      <dsp:spPr>
        <a:xfrm>
          <a:off x="2504144" y="144754"/>
          <a:ext cx="718242" cy="718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C5CC2-F9A2-4E1F-B3F4-5F493C420670}">
      <dsp:nvSpPr>
        <dsp:cNvPr id="0" name=""/>
        <dsp:cNvSpPr/>
      </dsp:nvSpPr>
      <dsp:spPr>
        <a:xfrm>
          <a:off x="2065219" y="1102437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Amelioration de mod</a:t>
          </a:r>
          <a:r>
            <a:rPr lang="fr-FR" sz="2000" kern="1200"/>
            <a:t>è</a:t>
          </a:r>
          <a:r>
            <a:rPr lang="en-US" sz="2000" kern="1200"/>
            <a:t>le</a:t>
          </a:r>
        </a:p>
      </dsp:txBody>
      <dsp:txXfrm>
        <a:off x="2065219" y="1102437"/>
        <a:ext cx="1596093" cy="638437"/>
      </dsp:txXfrm>
    </dsp:sp>
    <dsp:sp modelId="{A9F32239-8EA0-40ED-9A6D-10EDC0998430}">
      <dsp:nvSpPr>
        <dsp:cNvPr id="0" name=""/>
        <dsp:cNvSpPr/>
      </dsp:nvSpPr>
      <dsp:spPr>
        <a:xfrm>
          <a:off x="628734" y="2139898"/>
          <a:ext cx="718242" cy="718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F4DB1-102D-4709-831A-52A45B659A81}">
      <dsp:nvSpPr>
        <dsp:cNvPr id="0" name=""/>
        <dsp:cNvSpPr/>
      </dsp:nvSpPr>
      <dsp:spPr>
        <a:xfrm>
          <a:off x="189809" y="3097581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Intervalle de confiance</a:t>
          </a:r>
        </a:p>
      </dsp:txBody>
      <dsp:txXfrm>
        <a:off x="189809" y="3097581"/>
        <a:ext cx="1596093" cy="638437"/>
      </dsp:txXfrm>
    </dsp:sp>
    <dsp:sp modelId="{CD98A484-B6D5-4BA1-9045-A0BC479DF1FF}">
      <dsp:nvSpPr>
        <dsp:cNvPr id="0" name=""/>
        <dsp:cNvSpPr/>
      </dsp:nvSpPr>
      <dsp:spPr>
        <a:xfrm>
          <a:off x="2504144" y="2139898"/>
          <a:ext cx="718242" cy="718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F1EC-186E-4254-B62B-0CB2B3447B99}">
      <dsp:nvSpPr>
        <dsp:cNvPr id="0" name=""/>
        <dsp:cNvSpPr/>
      </dsp:nvSpPr>
      <dsp:spPr>
        <a:xfrm>
          <a:off x="2065219" y="3097581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Analyse performances</a:t>
          </a:r>
        </a:p>
      </dsp:txBody>
      <dsp:txXfrm>
        <a:off x="2065219" y="3097581"/>
        <a:ext cx="1596093" cy="63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5862-E793-4E42-97AE-7B573B697653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44E8-52CC-41C6-A343-4C4077513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4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Isolated – work cannot be carried out at any point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9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5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Eg</a:t>
            </a:r>
            <a:r>
              <a:rPr lang="en-GB" dirty="0"/>
              <a:t> if vibration amplitude increased but standard deviation remained constant, </a:t>
            </a:r>
            <a:r>
              <a:rPr lang="en-GB" dirty="0" err="1"/>
              <a:t>s.d.</a:t>
            </a:r>
            <a:r>
              <a:rPr lang="en-GB" dirty="0"/>
              <a:t> wouldn’t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7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3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2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E44E8-52CC-41C6-A343-4C407751329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407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39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series/predictive-maintenance-tech-talk-series.html" TargetMode="External"/><Relationship Id="rId2" Type="http://schemas.openxmlformats.org/officeDocument/2006/relationships/hyperlink" Target="https://www.mathworks.com/content/dam/mathworks/ebook/gated/predictive-maintenance-ebook-all-chapter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mathworks.com/videos/introduction-to-anomaly-detection-for-engineers-1663930223584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ind turbines&#10;&#10;Description automatically generated with low confidence">
            <a:extLst>
              <a:ext uri="{FF2B5EF4-FFF2-40B4-BE49-F238E27FC236}">
                <a16:creationId xmlns:a16="http://schemas.microsoft.com/office/drawing/2014/main" id="{47F5597B-8156-56C2-97C6-B910A01CE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r="20749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C6931-81C6-D728-FCB0-ED758EE43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>
                <a:cs typeface="Calibri Light"/>
              </a:rPr>
              <a:t>Pole IA – Maintenance Predictive 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F00AC-726B-9387-9B04-A02DB2255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3765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>
                <a:cs typeface="Calibri"/>
              </a:rPr>
              <a:t>Ben Silva</a:t>
            </a:r>
          </a:p>
          <a:p>
            <a:pPr>
              <a:lnSpc>
                <a:spcPct val="90000"/>
              </a:lnSpc>
            </a:pPr>
            <a:r>
              <a:rPr lang="en-GB" sz="900" dirty="0">
                <a:cs typeface="Calibri"/>
              </a:rPr>
              <a:t>Diego Ruiz </a:t>
            </a:r>
            <a:r>
              <a:rPr lang="en-GB" sz="900" dirty="0" err="1">
                <a:cs typeface="Calibri"/>
              </a:rPr>
              <a:t>Ponsoda</a:t>
            </a:r>
            <a:endParaRPr lang="en-GB" sz="9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900" dirty="0">
                <a:cs typeface="Calibri"/>
              </a:rPr>
              <a:t>Ayoub </a:t>
            </a:r>
            <a:r>
              <a:rPr lang="en-GB" sz="900" dirty="0" err="1">
                <a:cs typeface="Calibri"/>
              </a:rPr>
              <a:t>Ennaiah</a:t>
            </a:r>
            <a:endParaRPr lang="en-GB" sz="9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900" dirty="0">
                <a:cs typeface="Calibri"/>
              </a:rPr>
              <a:t>Valentin G</a:t>
            </a:r>
            <a:r>
              <a:rPr lang="en-GB" sz="900" dirty="0">
                <a:ea typeface="+mn-lt"/>
                <a:cs typeface="+mn-lt"/>
              </a:rPr>
              <a:t>érard</a:t>
            </a:r>
          </a:p>
          <a:p>
            <a:pPr>
              <a:lnSpc>
                <a:spcPct val="90000"/>
              </a:lnSpc>
            </a:pPr>
            <a:r>
              <a:rPr lang="en-GB" sz="900" dirty="0">
                <a:ea typeface="+mn-lt"/>
                <a:cs typeface="+mn-lt"/>
              </a:rPr>
              <a:t>Mohammed </a:t>
            </a:r>
            <a:r>
              <a:rPr lang="en-GB" sz="900" dirty="0" err="1">
                <a:ea typeface="+mn-lt"/>
                <a:cs typeface="+mn-lt"/>
              </a:rPr>
              <a:t>Ahlal</a:t>
            </a:r>
            <a:endParaRPr lang="en-GB" sz="900" dirty="0">
              <a:ea typeface="+mn-lt"/>
              <a:cs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24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730A8080-E70B-BD78-BE7F-D2A658810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01" r="1" b="537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3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4C29-ED41-AC66-BA41-2B4A2A44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ACE7-2E79-C81E-D911-F5B64605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GB" dirty="0"/>
              <a:t>We used Diagnostic Feature Designer from the Predictive Maintenance Toolbox to bulk extract over 100 different features</a:t>
            </a:r>
          </a:p>
          <a:p>
            <a:r>
              <a:rPr lang="en-GB" dirty="0"/>
              <a:t>The tachometer data needed to be differentiated to give a useful signal. Differentiating twice gives us the acceleration.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42739-14A6-6E9F-FB60-ED9FC0A2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" r="10601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1A12-5C82-4AED-5B1A-00F12187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Feature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C19B-AD00-7351-0A91-2E50E825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GB" dirty="0"/>
              <a:t>We used a 5 day moving average to smooth the data</a:t>
            </a:r>
          </a:p>
          <a:p>
            <a:r>
              <a:rPr lang="en-GB" dirty="0"/>
              <a:t>In all measurements there is signal noise or high frequency components which are not useful for predicting long term behaviour</a:t>
            </a:r>
          </a:p>
          <a:p>
            <a:r>
              <a:rPr lang="en-GB" dirty="0"/>
              <a:t>Introduces a time lag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6C211E0-F91F-EDC4-CD39-5342D6DF8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r="7714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156A0A3-C19E-56C2-90B5-D813B645B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76" y="1461796"/>
            <a:ext cx="7136043" cy="4138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06C5E-C8D1-052E-6084-5F1F40B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Ranking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6BA5-59E0-A56A-1DD7-6E937617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3761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bg1"/>
                </a:solidFill>
              </a:rPr>
              <a:t>More features = longer training time and risk of overfitting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bg1"/>
                </a:solidFill>
              </a:rPr>
              <a:t>We want to select only the features whose inclusion will improve the model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bg1"/>
                </a:solidFill>
              </a:rPr>
              <a:t>We can do this by calculating the monotonicity of each feature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bg1"/>
                </a:solidFill>
              </a:rPr>
              <a:t>Monotonicity means that as the target variable increases, so does the feature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bg1"/>
                </a:solidFill>
              </a:rPr>
              <a:t>Data needed to be smoothed first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bg1"/>
                </a:solidFill>
              </a:rPr>
              <a:t>Monotonicity of over 0.3 was kept, leaving 19 features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79D5A-598A-E6F1-3E24-8739B436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C7D3-678B-7E81-BAFF-A5D635A2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We initially tried to find features that could be used to classify the data points into distinct groups (healthy or faulty)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However this technique is best used when there are several distinct fault types, and as we only have one fault type in our history, it is not useful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We used the Classification Learner in Matlab with a wide neural network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2FD9FAA-C247-C377-0346-210D40D2B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C75-DDE0-B9BC-B4C8-594989F5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GB" dirty="0"/>
              <a:t>Condition Indicator</a:t>
            </a:r>
          </a:p>
        </p:txBody>
      </p:sp>
      <p:pic>
        <p:nvPicPr>
          <p:cNvPr id="4" name="Picture 3" descr="A group of animals stand in a field&#10;&#10;Description automatically generated with low confidence">
            <a:extLst>
              <a:ext uri="{FF2B5EF4-FFF2-40B4-BE49-F238E27FC236}">
                <a16:creationId xmlns:a16="http://schemas.microsoft.com/office/drawing/2014/main" id="{184B12A7-75E9-E34D-BB6A-42E7C1BF4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8214" t="1775" r="39818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31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29ED-A445-7421-6F8F-23B5E2D7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GB" dirty="0"/>
              <a:t>After selecting our features, we want to combine then into one condition indicator</a:t>
            </a:r>
          </a:p>
          <a:p>
            <a:r>
              <a:rPr lang="en-GB" dirty="0"/>
              <a:t>With this we can train our degradation model</a:t>
            </a:r>
          </a:p>
          <a:p>
            <a:r>
              <a:rPr lang="en-GB" dirty="0"/>
              <a:t>We need to scale features between 0 and 1 </a:t>
            </a:r>
          </a:p>
          <a:p>
            <a:r>
              <a:rPr lang="en-GB" dirty="0"/>
              <a:t>We can use principal component analysis to combine multiple features into one variable</a:t>
            </a:r>
          </a:p>
          <a:p>
            <a:r>
              <a:rPr lang="en-GB" dirty="0"/>
              <a:t>For this approach, we need some a priori knowledge about the type of wind turbine, to know at what condition level the turbine will fail at</a:t>
            </a:r>
          </a:p>
          <a:p>
            <a:r>
              <a:rPr lang="en-GB" dirty="0"/>
              <a:t>This can be taken from the fleet history</a:t>
            </a:r>
          </a:p>
        </p:txBody>
      </p:sp>
    </p:spTree>
    <p:extLst>
      <p:ext uri="{BB962C8B-B14F-4D97-AF65-F5344CB8AC3E}">
        <p14:creationId xmlns:p14="http://schemas.microsoft.com/office/powerpoint/2010/main" val="13892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E86-056E-B018-32ED-F3D7069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endParaRPr lang="en-GB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34A8DBF-CC67-5B0C-1D89-3BB319CFA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0" y="0"/>
            <a:ext cx="1181579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231E0F-87E1-1279-1CFC-FDC0F922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520" y="6377474"/>
            <a:ext cx="4901984" cy="3880773"/>
          </a:xfrm>
        </p:spPr>
        <p:txBody>
          <a:bodyPr>
            <a:normAutofit/>
          </a:bodyPr>
          <a:lstStyle/>
          <a:p>
            <a:r>
              <a:rPr lang="en-US" dirty="0"/>
              <a:t>Equal weighting for all features</a:t>
            </a:r>
          </a:p>
        </p:txBody>
      </p:sp>
    </p:spTree>
    <p:extLst>
      <p:ext uri="{BB962C8B-B14F-4D97-AF65-F5344CB8AC3E}">
        <p14:creationId xmlns:p14="http://schemas.microsoft.com/office/powerpoint/2010/main" val="31854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270-F62C-DB1C-A6EE-E2963CCD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47527" cy="5431762"/>
          </a:xfrm>
        </p:spPr>
        <p:txBody>
          <a:bodyPr anchor="ctr">
            <a:normAutofit/>
          </a:bodyPr>
          <a:lstStyle/>
          <a:p>
            <a:r>
              <a:rPr lang="en-GB" dirty="0"/>
              <a:t>Degradation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9361-BCA9-4B8B-1F17-8CF32965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604243"/>
            <a:ext cx="5217539" cy="3205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We use the exponential degradation model in matlab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We train it on (for example) the first 30 days, then we give it the data for the 31</a:t>
            </a:r>
            <a:r>
              <a:rPr lang="en-GB" sz="1700" baseline="30000" dirty="0"/>
              <a:t>st</a:t>
            </a:r>
            <a:r>
              <a:rPr lang="en-GB" sz="1700" dirty="0"/>
              <a:t> day and it predicts the RUL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As we are yet to optimise our condition indicator weighting, or our train/test set, the results are still inaccurate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Current accuracy is predicting 14 days RUL when real time to failure was 5 days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No graphical animation created yet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145C6A-9365-2A30-C9B3-2F8F0BDDD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6129" r="23330" b="38279"/>
          <a:stretch/>
        </p:blipFill>
        <p:spPr>
          <a:xfrm>
            <a:off x="858342" y="5017208"/>
            <a:ext cx="6442109" cy="474989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1C51DA-E82B-E980-F634-7455F5F13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05" r="38638"/>
          <a:stretch/>
        </p:blipFill>
        <p:spPr>
          <a:xfrm>
            <a:off x="815205" y="5607287"/>
            <a:ext cx="4325716" cy="1238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8675F-6296-988E-B9FA-1BAB9AA2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5" y="4360402"/>
            <a:ext cx="7738860" cy="5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wind turbines&#10;&#10;Description automatically generated with medium confidence">
            <a:extLst>
              <a:ext uri="{FF2B5EF4-FFF2-40B4-BE49-F238E27FC236}">
                <a16:creationId xmlns:a16="http://schemas.microsoft.com/office/drawing/2014/main" id="{9213CAF6-DB54-A057-83D7-2C81C3182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5" r="781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A9AB6B-8B93-6634-C470-0ED2C4A2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3851123" cy="1320800"/>
          </a:xfrm>
        </p:spPr>
        <p:txBody>
          <a:bodyPr>
            <a:normAutofit/>
          </a:bodyPr>
          <a:lstStyle/>
          <a:p>
            <a:r>
              <a:rPr lang="en-GB" sz="3300" dirty="0" err="1"/>
              <a:t>Prochaines</a:t>
            </a:r>
            <a:r>
              <a:rPr lang="en-GB" sz="3300" dirty="0"/>
              <a:t> </a:t>
            </a:r>
            <a:r>
              <a:rPr lang="en-GB" sz="3300" dirty="0" err="1"/>
              <a:t>Etapes</a:t>
            </a:r>
            <a:endParaRPr lang="es-ES" sz="33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2D64FE23-A414-55F6-3019-AF209ADA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349831"/>
              </p:ext>
            </p:extLst>
          </p:nvPr>
        </p:nvGraphicFramePr>
        <p:xfrm>
          <a:off x="677334" y="2160589"/>
          <a:ext cx="38511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10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28F6-E269-1CB8-EC16-3B017916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Plan du Production </a:t>
            </a:r>
            <a:r>
              <a:rPr lang="en-GB" dirty="0" err="1"/>
              <a:t>Futur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C7C45F-6FA3-8273-5CF2-BBEEDB701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304967"/>
              </p:ext>
            </p:extLst>
          </p:nvPr>
        </p:nvGraphicFramePr>
        <p:xfrm>
          <a:off x="677334" y="1870653"/>
          <a:ext cx="8596319" cy="3301577"/>
        </p:xfrm>
        <a:graphic>
          <a:graphicData uri="http://schemas.openxmlformats.org/drawingml/2006/table">
            <a:tbl>
              <a:tblPr/>
              <a:tblGrid>
                <a:gridCol w="2461721">
                  <a:extLst>
                    <a:ext uri="{9D8B030D-6E8A-4147-A177-3AD203B41FA5}">
                      <a16:colId xmlns:a16="http://schemas.microsoft.com/office/drawing/2014/main" val="1170733808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3383898606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1800539351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2189628053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609482970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2761929811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3971312837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2811751182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2891646790"/>
                    </a:ext>
                  </a:extLst>
                </a:gridCol>
                <a:gridCol w="681622">
                  <a:extLst>
                    <a:ext uri="{9D8B030D-6E8A-4147-A177-3AD203B41FA5}">
                      <a16:colId xmlns:a16="http://schemas.microsoft.com/office/drawing/2014/main" val="3079847135"/>
                    </a:ext>
                  </a:extLst>
                </a:gridCol>
              </a:tblGrid>
              <a:tr h="56370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Tâche​</a:t>
                      </a:r>
                      <a:endParaRPr lang="fr-F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9​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10​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11​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12​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13​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14​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15​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16​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 17​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338224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Etat de l’art​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858224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Création de l’indicateur​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89932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Rapport intermédiaire​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351275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Présentation intermédiaire​</a:t>
                      </a:r>
                      <a:endParaRPr lang="fr-F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4544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Implémentation de modèle dégradation​</a:t>
                      </a:r>
                      <a:endParaRPr lang="fr-FR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64993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Test/train set​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60234"/>
                  </a:ext>
                </a:extLst>
              </a:tr>
              <a:tr h="41135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Ajouter variance / Intervalle de confiance a prediction RUL​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480023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 résultats​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484068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Présentation Finale​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32960"/>
                  </a:ext>
                </a:extLst>
              </a:tr>
              <a:tr h="25900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Rapport Final​</a:t>
                      </a:r>
                      <a:endParaRPr lang="fr-F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s-E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77" marR="76177" marT="38088" marB="38088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3786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A9FBAF6-A15B-FBFA-8196-A0F6F695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30">
            <a:extLst>
              <a:ext uri="{FF2B5EF4-FFF2-40B4-BE49-F238E27FC236}">
                <a16:creationId xmlns:a16="http://schemas.microsoft.com/office/drawing/2014/main" id="{12FC6E3B-16D2-D62C-D5DA-539EDC023364}"/>
              </a:ext>
            </a:extLst>
          </p:cNvPr>
          <p:cNvSpPr txBox="1"/>
          <p:nvPr/>
        </p:nvSpPr>
        <p:spPr>
          <a:xfrm>
            <a:off x="677334" y="5309420"/>
            <a:ext cx="1166214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Date fixé</a:t>
            </a:r>
            <a:endParaRPr lang="fr-FR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06275-C182-C7A7-A598-74B930CA5C35}"/>
              </a:ext>
            </a:extLst>
          </p:cNvPr>
          <p:cNvSpPr txBox="1"/>
          <p:nvPr/>
        </p:nvSpPr>
        <p:spPr>
          <a:xfrm>
            <a:off x="596468" y="5822302"/>
            <a:ext cx="775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Ben and Mohammed start Maintenance and Industry 4.0 elective</a:t>
            </a:r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455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utdoor, ground, telescope&#10;&#10;Description automatically generated">
            <a:extLst>
              <a:ext uri="{FF2B5EF4-FFF2-40B4-BE49-F238E27FC236}">
                <a16:creationId xmlns:a16="http://schemas.microsoft.com/office/drawing/2014/main" id="{F9A9CFF8-36B3-DE04-6367-CE67C0D9A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A9AB6B-8B93-6634-C470-0ED2C4A2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 err="1"/>
              <a:t>Partie</a:t>
            </a:r>
            <a:r>
              <a:rPr lang="en-GB" dirty="0"/>
              <a:t> 1 - Context</a:t>
            </a:r>
            <a:endParaRPr lang="es-ES" dirty="0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2D64FE23-A414-55F6-3019-AF209ADA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6998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88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50DD-71BD-146D-9BDA-63171C6A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4" y="1892300"/>
            <a:ext cx="3425445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D2ECE-ED68-F7F4-66BB-808514CA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9895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06C6-A652-D4A5-4DD9-6D0FF19E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du </a:t>
            </a:r>
            <a:r>
              <a:rPr lang="en-GB" dirty="0" err="1"/>
              <a:t>projet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D44D-2F96-0408-6A25-73B1E887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Corrective Maintenance fixes systems when failure has occurred </a:t>
            </a:r>
          </a:p>
          <a:p>
            <a:r>
              <a:rPr lang="en-GB" dirty="0"/>
              <a:t>Preventive Maintenance seeks to avoid failures and outages by repairing or replacing parts before failure</a:t>
            </a:r>
          </a:p>
          <a:p>
            <a:r>
              <a:rPr lang="en-GB" dirty="0"/>
              <a:t>Predictive Maintenance optimises the time between repairs to minimise cost</a:t>
            </a:r>
          </a:p>
          <a:p>
            <a:r>
              <a:rPr lang="en-GB" dirty="0"/>
              <a:t>Matlab has a range of applications used to speed up work flow </a:t>
            </a:r>
          </a:p>
          <a:p>
            <a:r>
              <a:rPr lang="en-GB" dirty="0"/>
              <a:t>Wind Turbines are often in isolated places (off-shore)</a:t>
            </a:r>
          </a:p>
          <a:p>
            <a:r>
              <a:rPr lang="en-GB" dirty="0"/>
              <a:t>Dataset consists of a wind turbine’s history over 50 days preceding failure, with measurements of vibration and tachometer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5B3C1B-CAA0-0464-D535-C2C38C62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01" y="465826"/>
            <a:ext cx="2883737" cy="96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4AFD-2F00-56D0-33E4-78F84A1B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dirty="0" err="1"/>
              <a:t>Livrables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A3A9-EDEF-3AC9-91FF-2DC7051E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Bibliography of predictive maintenance techniques and models</a:t>
            </a:r>
          </a:p>
          <a:p>
            <a:pPr>
              <a:lnSpc>
                <a:spcPct val="90000"/>
              </a:lnSpc>
            </a:pPr>
            <a:r>
              <a:rPr lang="en-GB" dirty="0"/>
              <a:t>Create a program capable of predicting the RUL of the wind turbine</a:t>
            </a:r>
          </a:p>
          <a:p>
            <a:pPr>
              <a:lnSpc>
                <a:spcPct val="90000"/>
              </a:lnSpc>
            </a:pPr>
            <a:r>
              <a:rPr lang="en-GB" dirty="0"/>
              <a:t>The program should dynamically recalculate the value as it receives new data</a:t>
            </a:r>
          </a:p>
          <a:p>
            <a:pPr>
              <a:lnSpc>
                <a:spcPct val="90000"/>
              </a:lnSpc>
            </a:pPr>
            <a:r>
              <a:rPr lang="en-GB" dirty="0"/>
              <a:t>Indicate the confidence bounds of the prediction</a:t>
            </a:r>
          </a:p>
          <a:p>
            <a:pPr>
              <a:lnSpc>
                <a:spcPct val="90000"/>
              </a:lnSpc>
            </a:pPr>
            <a:r>
              <a:rPr lang="en-GB" dirty="0"/>
              <a:t>Train our model and analyse its performances</a:t>
            </a:r>
          </a:p>
        </p:txBody>
      </p:sp>
      <p:pic>
        <p:nvPicPr>
          <p:cNvPr id="12" name="Picture 10" descr="Wind farm silhouette">
            <a:extLst>
              <a:ext uri="{FF2B5EF4-FFF2-40B4-BE49-F238E27FC236}">
                <a16:creationId xmlns:a16="http://schemas.microsoft.com/office/drawing/2014/main" id="{3ECDF376-F019-2A65-8F20-7DEDB428B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48" r="26826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3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5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091DD-9DE8-A2AE-4D5B-C5BDB316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Plan du Production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82B702-D09E-2368-32E4-79C079A07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83210"/>
              </p:ext>
            </p:extLst>
          </p:nvPr>
        </p:nvGraphicFramePr>
        <p:xfrm>
          <a:off x="1286933" y="2256007"/>
          <a:ext cx="9618138" cy="3478560"/>
        </p:xfrm>
        <a:graphic>
          <a:graphicData uri="http://schemas.openxmlformats.org/drawingml/2006/table">
            <a:tbl>
              <a:tblPr/>
              <a:tblGrid>
                <a:gridCol w="2519025">
                  <a:extLst>
                    <a:ext uri="{9D8B030D-6E8A-4147-A177-3AD203B41FA5}">
                      <a16:colId xmlns:a16="http://schemas.microsoft.com/office/drawing/2014/main" val="3004255754"/>
                    </a:ext>
                  </a:extLst>
                </a:gridCol>
                <a:gridCol w="715022">
                  <a:extLst>
                    <a:ext uri="{9D8B030D-6E8A-4147-A177-3AD203B41FA5}">
                      <a16:colId xmlns:a16="http://schemas.microsoft.com/office/drawing/2014/main" val="2307847476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1367255767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2357103836"/>
                    </a:ext>
                  </a:extLst>
                </a:gridCol>
                <a:gridCol w="715022">
                  <a:extLst>
                    <a:ext uri="{9D8B030D-6E8A-4147-A177-3AD203B41FA5}">
                      <a16:colId xmlns:a16="http://schemas.microsoft.com/office/drawing/2014/main" val="3115486901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3782956377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1033340304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1511775722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1359063844"/>
                    </a:ext>
                  </a:extLst>
                </a:gridCol>
                <a:gridCol w="809867">
                  <a:extLst>
                    <a:ext uri="{9D8B030D-6E8A-4147-A177-3AD203B41FA5}">
                      <a16:colId xmlns:a16="http://schemas.microsoft.com/office/drawing/2014/main" val="2351438738"/>
                    </a:ext>
                  </a:extLst>
                </a:gridCol>
              </a:tblGrid>
              <a:tr h="3790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Tâche​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2/02​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13/02​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16/02​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1/03​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13/03​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16/03​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23/03​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28/03​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31/03​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22424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Bibliographie​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49011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Compréhension du dataset​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91179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Recherches de features​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717512"/>
                  </a:ext>
                </a:extLst>
              </a:tr>
              <a:tr h="60205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 d'algorithme de régression​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809034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Faire train set/test set​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7999"/>
                  </a:ext>
                </a:extLst>
              </a:tr>
              <a:tr h="60205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Mettre en place le réseau de neurone​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74085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des résultats​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​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492" marR="111492" marT="55746" marB="55746">
                    <a:lnL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3340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792A38E-191B-350C-D7D6-F0808DA7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DABB-E873-1D18-683C-CB767B3B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fr-FR" dirty="0"/>
              <a:t>Activités et responsabilités des membres​</a:t>
            </a:r>
            <a:endParaRPr lang="en-GB" dirty="0"/>
          </a:p>
        </p:txBody>
      </p:sp>
      <p:pic>
        <p:nvPicPr>
          <p:cNvPr id="7" name="Picture 4" descr="Rolls of blueprints">
            <a:extLst>
              <a:ext uri="{FF2B5EF4-FFF2-40B4-BE49-F238E27FC236}">
                <a16:creationId xmlns:a16="http://schemas.microsoft.com/office/drawing/2014/main" id="{BC8C9DE1-0D0E-7102-0ABB-937A69DAAC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70126" r="5746" b="9090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DC1A-59D2-AFFE-10EE-CEDEFA7D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GB" dirty="0"/>
              <a:t>Ben – matlab implementation of condition indicators and model</a:t>
            </a:r>
          </a:p>
          <a:p>
            <a:r>
              <a:rPr lang="en-GB" dirty="0"/>
              <a:t>Diego – matlab implementation of feature extraction and selection</a:t>
            </a:r>
          </a:p>
          <a:p>
            <a:r>
              <a:rPr lang="en-GB" dirty="0"/>
              <a:t>Ayoub – </a:t>
            </a:r>
            <a:r>
              <a:rPr lang="en-GB" dirty="0" err="1"/>
              <a:t>bibliographie</a:t>
            </a:r>
            <a:r>
              <a:rPr lang="en-GB" dirty="0"/>
              <a:t> on feature extraction</a:t>
            </a:r>
          </a:p>
          <a:p>
            <a:r>
              <a:rPr lang="en-GB" dirty="0"/>
              <a:t>Valentin – organisation of the team, documentation</a:t>
            </a:r>
          </a:p>
          <a:p>
            <a:r>
              <a:rPr lang="en-GB" dirty="0"/>
              <a:t>Mohammed – </a:t>
            </a:r>
            <a:r>
              <a:rPr lang="en-GB" dirty="0" err="1"/>
              <a:t>bibliographie</a:t>
            </a:r>
            <a:r>
              <a:rPr lang="en-GB" dirty="0"/>
              <a:t> on predictive maintenance techniques &amp; models</a:t>
            </a:r>
          </a:p>
        </p:txBody>
      </p:sp>
    </p:spTree>
    <p:extLst>
      <p:ext uri="{BB962C8B-B14F-4D97-AF65-F5344CB8AC3E}">
        <p14:creationId xmlns:p14="http://schemas.microsoft.com/office/powerpoint/2010/main" val="330856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9AB6B-8B93-6634-C470-0ED2C4A2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/>
              <a:t>Partie 2 – Activit</a:t>
            </a:r>
            <a:r>
              <a:rPr lang="fr-FR"/>
              <a:t>é</a:t>
            </a:r>
            <a:r>
              <a:rPr lang="en-GB"/>
              <a:t>s Realis</a:t>
            </a:r>
            <a:r>
              <a:rPr lang="fr-FR"/>
              <a:t>é</a:t>
            </a:r>
            <a:r>
              <a:rPr lang="en-GB"/>
              <a:t>s</a:t>
            </a:r>
            <a:endParaRPr lang="es-ES" dirty="0"/>
          </a:p>
        </p:txBody>
      </p:sp>
      <p:pic>
        <p:nvPicPr>
          <p:cNvPr id="4" name="Picture 3" descr="A picture containing outdoor, sky, tree, windmill&#10;&#10;Description automatically generated">
            <a:extLst>
              <a:ext uri="{FF2B5EF4-FFF2-40B4-BE49-F238E27FC236}">
                <a16:creationId xmlns:a16="http://schemas.microsoft.com/office/drawing/2014/main" id="{3BED2F66-0672-2960-023E-DAC85BB5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r="17735" b="241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2D64FE23-A414-55F6-3019-AF209ADA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623962"/>
              </p:ext>
            </p:extLst>
          </p:nvPr>
        </p:nvGraphicFramePr>
        <p:xfrm>
          <a:off x="5209563" y="2160589"/>
          <a:ext cx="40644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771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80E5-0776-4B95-8291-BA28763E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Bibliographie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CF67-928F-A01F-B5FF-072C4BE1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Matlab Predictive Maintenance e-book</a:t>
            </a:r>
          </a:p>
          <a:p>
            <a:pPr lvl="1"/>
            <a:r>
              <a:rPr lang="en-GB" dirty="0">
                <a:hlinkClick r:id="rId2"/>
              </a:rPr>
              <a:t>https://www.mathworks.com/content/dam/mathworks/ebook/gated/predictive-maintenance-ebook-all-chapters.pdf</a:t>
            </a:r>
            <a:endParaRPr lang="en-GB" dirty="0"/>
          </a:p>
          <a:p>
            <a:r>
              <a:rPr lang="en-GB" dirty="0"/>
              <a:t>Matlab video series</a:t>
            </a:r>
          </a:p>
          <a:p>
            <a:pPr lvl="1"/>
            <a:r>
              <a:rPr lang="en-GB" dirty="0">
                <a:hlinkClick r:id="rId3"/>
              </a:rPr>
              <a:t>https://uk.mathworks.com/videos/series/predictive-maintenance-tech-talk-series.html</a:t>
            </a:r>
            <a:endParaRPr lang="en-GB" dirty="0"/>
          </a:p>
          <a:p>
            <a:r>
              <a:rPr lang="en-GB" dirty="0"/>
              <a:t>Matlab Anomaly Detection</a:t>
            </a:r>
          </a:p>
          <a:p>
            <a:pPr lvl="1"/>
            <a:r>
              <a:rPr lang="en-GB" dirty="0">
                <a:hlinkClick r:id="rId4"/>
              </a:rPr>
              <a:t>https://uk.mathworks.com/videos/introduction-to-anomaly-detection-for-engineers-1663930223584.html</a:t>
            </a:r>
            <a:endParaRPr lang="en-GB" dirty="0"/>
          </a:p>
          <a:p>
            <a:r>
              <a:rPr lang="en-GB" dirty="0"/>
              <a:t>Processing for Improved Spectral Analysis</a:t>
            </a:r>
          </a:p>
          <a:p>
            <a:pPr lvl="1"/>
            <a:r>
              <a:rPr lang="en-GB" dirty="0"/>
              <a:t>Eric </a:t>
            </a:r>
            <a:r>
              <a:rPr lang="en-GB" dirty="0" err="1"/>
              <a:t>Bechhoefer</a:t>
            </a:r>
            <a:r>
              <a:rPr lang="en-GB" dirty="0"/>
              <a:t> et 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68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01DF-5FE2-747E-9420-307FED1E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/>
              <a:t>Data Pre-Processing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62A531F-9CA3-3908-2BFD-8411B4FA3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30" r="2649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4AC3-268D-B58F-49AF-CA1D9653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/>
              <a:t>Normally data will be provided with many problems that render it unsuitable for training a model</a:t>
            </a:r>
          </a:p>
          <a:p>
            <a:r>
              <a:rPr lang="en-GB" dirty="0"/>
              <a:t>Could include:</a:t>
            </a:r>
          </a:p>
          <a:p>
            <a:pPr lvl="1"/>
            <a:r>
              <a:rPr lang="en-GB" dirty="0"/>
              <a:t>Missing samples</a:t>
            </a:r>
          </a:p>
          <a:p>
            <a:pPr lvl="1"/>
            <a:r>
              <a:rPr lang="en-GB" dirty="0"/>
              <a:t>Incorrect or missing labels/formatting</a:t>
            </a:r>
          </a:p>
          <a:p>
            <a:pPr lvl="1"/>
            <a:r>
              <a:rPr lang="en-GB" dirty="0"/>
              <a:t>Outliers </a:t>
            </a:r>
          </a:p>
          <a:p>
            <a:pPr lvl="1"/>
            <a:r>
              <a:rPr lang="en-GB" dirty="0"/>
              <a:t>Scaling</a:t>
            </a:r>
          </a:p>
          <a:p>
            <a:r>
              <a:rPr lang="en-GB" dirty="0"/>
              <a:t>Our data was provided pre-processed so no cleaning was required</a:t>
            </a:r>
          </a:p>
          <a:p>
            <a:r>
              <a:rPr lang="en-GB" dirty="0"/>
              <a:t>Remains important to keep in mind when considering ML workflow</a:t>
            </a:r>
          </a:p>
        </p:txBody>
      </p:sp>
    </p:spTree>
    <p:extLst>
      <p:ext uri="{BB962C8B-B14F-4D97-AF65-F5344CB8AC3E}">
        <p14:creationId xmlns:p14="http://schemas.microsoft.com/office/powerpoint/2010/main" val="8917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45104A92457143A729BEFBF4948BC1" ma:contentTypeVersion="2" ma:contentTypeDescription="Crée un document." ma:contentTypeScope="" ma:versionID="e27eb1a58cf7d65d2fb0250939918b39">
  <xsd:schema xmlns:xsd="http://www.w3.org/2001/XMLSchema" xmlns:xs="http://www.w3.org/2001/XMLSchema" xmlns:p="http://schemas.microsoft.com/office/2006/metadata/properties" xmlns:ns2="95c9d5c3-8609-41d1-9a4c-c42f62e5183e" targetNamespace="http://schemas.microsoft.com/office/2006/metadata/properties" ma:root="true" ma:fieldsID="581a56a72b45ac8f9f19b88f4aadb889" ns2:_="">
    <xsd:import namespace="95c9d5c3-8609-41d1-9a4c-c42f62e518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9d5c3-8609-41d1-9a4c-c42f62e51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0A7042-2A8A-4BF2-BE7C-1CCF402370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5c9d5c3-8609-41d1-9a4c-c42f62e5183e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592164-8560-4297-991A-10EBD8DC2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9d5c3-8609-41d1-9a4c-c42f62e51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E36D95-F82E-49D3-938D-9DE2DFF50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1141</Words>
  <Application>Microsoft Office PowerPoint</Application>
  <PresentationFormat>Widescreen</PresentationFormat>
  <Paragraphs>305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</vt:lpstr>
      <vt:lpstr>Pole IA – Maintenance Predictive </vt:lpstr>
      <vt:lpstr>Partie 1 - Context</vt:lpstr>
      <vt:lpstr>Description du projet</vt:lpstr>
      <vt:lpstr>Livrables</vt:lpstr>
      <vt:lpstr>Plan du Production</vt:lpstr>
      <vt:lpstr>Activités et responsabilités des membres​</vt:lpstr>
      <vt:lpstr>Partie 2 – Activités Realisés</vt:lpstr>
      <vt:lpstr>Bibliographie</vt:lpstr>
      <vt:lpstr>Data Pre-Processing</vt:lpstr>
      <vt:lpstr>PowerPoint Presentation</vt:lpstr>
      <vt:lpstr>Feature Extraction</vt:lpstr>
      <vt:lpstr>Feature Smoothing</vt:lpstr>
      <vt:lpstr>Ranking Features</vt:lpstr>
      <vt:lpstr>Neural Network</vt:lpstr>
      <vt:lpstr>Condition Indicator</vt:lpstr>
      <vt:lpstr>PowerPoint Presentation</vt:lpstr>
      <vt:lpstr>Degradation Model</vt:lpstr>
      <vt:lpstr>Prochaines Etapes</vt:lpstr>
      <vt:lpstr>Plan du Production Futur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Silva</dc:creator>
  <cp:lastModifiedBy>Ben Silva</cp:lastModifiedBy>
  <cp:revision>20</cp:revision>
  <dcterms:created xsi:type="dcterms:W3CDTF">2013-07-15T20:26:40Z</dcterms:created>
  <dcterms:modified xsi:type="dcterms:W3CDTF">2023-04-05T22:35:19Z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0x0101008245104A92457143A729BEFBF4948BC1</vt:lpwstr>
  </property>
</Properties>
</file>