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linkedin.com/in/ganeshpilli/" TargetMode="External"/><Relationship Id="rId3" Type="http://schemas.openxmlformats.org/officeDocument/2006/relationships/hyperlink" Target="http://facebook.com/ganeshpilli" TargetMode="External"/><Relationship Id="rId4" Type="http://schemas.openxmlformats.org/officeDocument/2006/relationships/hyperlink" Target="http://twitter.com/neghani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KeyNote_banner.png" descr="KeyNote_bann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12800"/>
            <a:ext cx="13004800" cy="812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oworking Partner"/>
          <p:cNvSpPr txBox="1"/>
          <p:nvPr>
            <p:ph type="title"/>
          </p:nvPr>
        </p:nvSpPr>
        <p:spPr>
          <a:xfrm>
            <a:off x="1155700" y="787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Coworking Partner</a:t>
            </a:r>
          </a:p>
        </p:txBody>
      </p:sp>
      <p:pic>
        <p:nvPicPr>
          <p:cNvPr id="14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6600" t="6600" r="6600" b="6600"/>
          <a:stretch>
            <a:fillRect/>
          </a:stretch>
        </p:blipFill>
        <p:spPr>
          <a:xfrm>
            <a:off x="4363640" y="3554843"/>
            <a:ext cx="4277594" cy="43763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Who I am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Who I am?</a:t>
            </a:r>
          </a:p>
        </p:txBody>
      </p:sp>
      <p:sp>
        <p:nvSpPr>
          <p:cNvPr id="122" name="Name: Ganesh kuma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Name: Ganesh kumar</a:t>
            </a:r>
          </a:p>
          <a:p>
            <a:pPr/>
            <a:r>
              <a:t>Profession: UI Developer with 11+ years of exp.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linkedin.com/in/ganeshpilli/</a:t>
            </a:r>
            <a:r>
              <a:t>  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facebook.com/ganeshpilli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twitter.com/neghani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ntrodu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hat FBH 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FBH is</a:t>
            </a:r>
          </a:p>
        </p:txBody>
      </p:sp>
      <p:sp>
        <p:nvSpPr>
          <p:cNvPr id="127" name="Free Bootcamp Hyderabad a committed group provide mentorshi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Free Bootcamp Hyderabad a committed group provide mentorship</a:t>
            </a:r>
          </a:p>
          <a:p>
            <a:pPr/>
            <a:r>
              <a:t>We skilled IT professional as of now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0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Why FB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FBH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Vision of FB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Vision of FBH</a:t>
            </a:r>
          </a:p>
        </p:txBody>
      </p:sp>
      <p:sp>
        <p:nvSpPr>
          <p:cNvPr id="132" name="Authentic, Effective Mentoring Programme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Authentic, Effective Mentoring Programmes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–Phil Collin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–Phil Collins</a:t>
            </a:r>
          </a:p>
        </p:txBody>
      </p:sp>
      <p:sp>
        <p:nvSpPr>
          <p:cNvPr id="135" name="“In learning you will teach, in teaching you will learn.”"/>
          <p:cNvSpPr txBox="1"/>
          <p:nvPr>
            <p:ph type="body" idx="14"/>
          </p:nvPr>
        </p:nvSpPr>
        <p:spPr>
          <a:xfrm>
            <a:off x="1270000" y="4048249"/>
            <a:ext cx="10464800" cy="1130476"/>
          </a:xfrm>
          <a:prstGeom prst="rect">
            <a:avLst/>
          </a:prstGeom>
        </p:spPr>
        <p:txBody>
          <a:bodyPr/>
          <a:lstStyle/>
          <a:p>
            <a:pPr/>
            <a:r>
              <a:t>“In learning you will teach, in teaching you will learn.”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rrent Bootcam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Current Bootcamp</a:t>
            </a:r>
          </a:p>
        </p:txBody>
      </p:sp>
      <p:sp>
        <p:nvSpPr>
          <p:cNvPr id="138" name="Right now web is aweso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  <a:r>
              <a:t>Right now web is awesome 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Web domain has better career opportunities 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Shortest Onboarding/Learning curve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No personal/skill pre-requisites 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Fun to work with technologies 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Last but not least web has best paid job in the market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Training is not for experienced developers initially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500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What do we cove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 we cover?</a:t>
            </a:r>
          </a:p>
        </p:txBody>
      </p:sp>
      <p:sp>
        <p:nvSpPr>
          <p:cNvPr id="141" name="Fundamentals of HTML, CSS, JavaScrip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Fundamentals of HTML, CSS, JavaScript </a:t>
            </a:r>
          </a:p>
          <a:p>
            <a:pPr/>
            <a:r>
              <a:t>UI Track : JavaScript in Depth, Package Management , Docker and Angular, Basics</a:t>
            </a:r>
          </a:p>
          <a:p>
            <a:pPr/>
            <a:r>
              <a:t>API Track: JavaScript in Depth, node.js, DMS and Docker</a:t>
            </a:r>
          </a:p>
          <a:p>
            <a:pPr/>
            <a:r>
              <a:t>Training by industry expert developers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