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Playfair Display Regular"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Proxima Nova Semibold" panose="020B0604020202020204" charset="0"/>
      <p:regular r:id="rId29"/>
      <p:bold r:id="rId30"/>
      <p:boldItalic r:id="rId31"/>
    </p:embeddedFont>
    <p:embeddedFont>
      <p:font typeface="Playfair Display" panose="020B0604020202020204" charset="0"/>
      <p:regular r:id="rId32"/>
      <p:bold r:id="rId33"/>
      <p:italic r:id="rId34"/>
      <p:boldItalic r:id="rId35"/>
    </p:embeddedFont>
    <p:embeddedFont>
      <p:font typeface="Proxima Nov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0071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9c45342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c7d3b451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c7d3b451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ac7d3b45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ac7d3b45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c7d3b4515_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c7d3b4515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c7d3b451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c7d3b451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ac7d3b4515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ac7d3b4515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0ceab02d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0ceab02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0ceab02d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0ceab02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0ceab02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0ceab02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0b0605677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0b060567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9090756a_1_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090756a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9090756a_1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9090756a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9090756a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91e1f37e_1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9090756a_1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0b060567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0b060567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0b92a845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0b92a845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0b505c5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0b505c5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4">
  <p:cSld name="AUTOLAYOUT_15">
    <p:bg>
      <p:bgPr>
        <a:solidFill>
          <a:srgbClr val="FFFFFF"/>
        </a:solidFill>
        <a:effectLst/>
      </p:bgPr>
    </p:bg>
    <p:spTree>
      <p:nvGrpSpPr>
        <p:cNvPr id="1"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3"/>
          <p:cNvGrpSpPr/>
          <p:nvPr/>
        </p:nvGrpSpPr>
        <p:grpSpPr>
          <a:xfrm>
            <a:off x="2105247" y="1"/>
            <a:ext cx="7038765" cy="5138761"/>
            <a:chOff x="3388636" y="43347"/>
            <a:chExt cx="5755327" cy="4201767"/>
          </a:xfrm>
        </p:grpSpPr>
        <p:sp>
          <p:nvSpPr>
            <p:cNvPr id="66" name="Google Shape;66;p13"/>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0" name="Google Shape;190;p13"/>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txBox="1">
            <a:spLocks noGrp="1"/>
          </p:cNvSpPr>
          <p:nvPr>
            <p:ph type="ctrTitle"/>
          </p:nvPr>
        </p:nvSpPr>
        <p:spPr>
          <a:xfrm>
            <a:off x="992425" y="1799775"/>
            <a:ext cx="3136800" cy="17391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Clr>
                <a:schemeClr val="dk1"/>
              </a:buClr>
              <a:buSzPts val="3600"/>
              <a:buNone/>
              <a:defRPr sz="3600" b="1">
                <a:solidFill>
                  <a:schemeClr val="dk1"/>
                </a:solidFill>
              </a:defRPr>
            </a:lvl1pPr>
            <a:lvl2pPr lvl="1" algn="l" rtl="0">
              <a:lnSpc>
                <a:spcPct val="100000"/>
              </a:lnSpc>
              <a:spcBef>
                <a:spcPts val="0"/>
              </a:spcBef>
              <a:spcAft>
                <a:spcPts val="0"/>
              </a:spcAft>
              <a:buClr>
                <a:schemeClr val="dk1"/>
              </a:buClr>
              <a:buSzPts val="3600"/>
              <a:buNone/>
              <a:defRPr sz="3600" b="1">
                <a:solidFill>
                  <a:schemeClr val="dk1"/>
                </a:solidFill>
              </a:defRPr>
            </a:lvl2pPr>
            <a:lvl3pPr lvl="2" algn="l" rtl="0">
              <a:lnSpc>
                <a:spcPct val="100000"/>
              </a:lnSpc>
              <a:spcBef>
                <a:spcPts val="0"/>
              </a:spcBef>
              <a:spcAft>
                <a:spcPts val="0"/>
              </a:spcAft>
              <a:buClr>
                <a:schemeClr val="dk1"/>
              </a:buClr>
              <a:buSzPts val="3600"/>
              <a:buNone/>
              <a:defRPr sz="3600" b="1">
                <a:solidFill>
                  <a:schemeClr val="dk1"/>
                </a:solidFill>
              </a:defRPr>
            </a:lvl3pPr>
            <a:lvl4pPr lvl="3" algn="l" rtl="0">
              <a:lnSpc>
                <a:spcPct val="100000"/>
              </a:lnSpc>
              <a:spcBef>
                <a:spcPts val="0"/>
              </a:spcBef>
              <a:spcAft>
                <a:spcPts val="0"/>
              </a:spcAft>
              <a:buClr>
                <a:schemeClr val="dk1"/>
              </a:buClr>
              <a:buSzPts val="3600"/>
              <a:buNone/>
              <a:defRPr sz="3600" b="1">
                <a:solidFill>
                  <a:schemeClr val="dk1"/>
                </a:solidFill>
              </a:defRPr>
            </a:lvl4pPr>
            <a:lvl5pPr lvl="4" algn="l" rtl="0">
              <a:lnSpc>
                <a:spcPct val="100000"/>
              </a:lnSpc>
              <a:spcBef>
                <a:spcPts val="0"/>
              </a:spcBef>
              <a:spcAft>
                <a:spcPts val="0"/>
              </a:spcAft>
              <a:buClr>
                <a:schemeClr val="dk1"/>
              </a:buClr>
              <a:buSzPts val="3600"/>
              <a:buNone/>
              <a:defRPr sz="3600" b="1">
                <a:solidFill>
                  <a:schemeClr val="dk1"/>
                </a:solidFill>
              </a:defRPr>
            </a:lvl5pPr>
            <a:lvl6pPr lvl="5" algn="l" rtl="0">
              <a:lnSpc>
                <a:spcPct val="100000"/>
              </a:lnSpc>
              <a:spcBef>
                <a:spcPts val="0"/>
              </a:spcBef>
              <a:spcAft>
                <a:spcPts val="0"/>
              </a:spcAft>
              <a:buClr>
                <a:schemeClr val="dk1"/>
              </a:buClr>
              <a:buSzPts val="3600"/>
              <a:buNone/>
              <a:defRPr sz="3600" b="1">
                <a:solidFill>
                  <a:schemeClr val="dk1"/>
                </a:solidFill>
              </a:defRPr>
            </a:lvl6pPr>
            <a:lvl7pPr lvl="6" algn="l" rtl="0">
              <a:lnSpc>
                <a:spcPct val="100000"/>
              </a:lnSpc>
              <a:spcBef>
                <a:spcPts val="0"/>
              </a:spcBef>
              <a:spcAft>
                <a:spcPts val="0"/>
              </a:spcAft>
              <a:buClr>
                <a:schemeClr val="dk1"/>
              </a:buClr>
              <a:buSzPts val="3600"/>
              <a:buNone/>
              <a:defRPr sz="3600" b="1">
                <a:solidFill>
                  <a:schemeClr val="dk1"/>
                </a:solidFill>
              </a:defRPr>
            </a:lvl7pPr>
            <a:lvl8pPr lvl="7" algn="l" rtl="0">
              <a:lnSpc>
                <a:spcPct val="100000"/>
              </a:lnSpc>
              <a:spcBef>
                <a:spcPts val="0"/>
              </a:spcBef>
              <a:spcAft>
                <a:spcPts val="0"/>
              </a:spcAft>
              <a:buClr>
                <a:schemeClr val="dk1"/>
              </a:buClr>
              <a:buSzPts val="3600"/>
              <a:buNone/>
              <a:defRPr sz="3600" b="1">
                <a:solidFill>
                  <a:schemeClr val="dk1"/>
                </a:solidFill>
              </a:defRPr>
            </a:lvl8pPr>
            <a:lvl9pPr lvl="8" algn="l"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192" name="Google Shape;192;p13"/>
          <p:cNvSpPr txBox="1">
            <a:spLocks noGrp="1"/>
          </p:cNvSpPr>
          <p:nvPr>
            <p:ph type="subTitle" idx="1"/>
          </p:nvPr>
        </p:nvSpPr>
        <p:spPr>
          <a:xfrm>
            <a:off x="992425" y="3579375"/>
            <a:ext cx="3136800" cy="6075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1800"/>
              <a:buNone/>
              <a:defRPr sz="1800">
                <a:solidFill>
                  <a:schemeClr val="dk2"/>
                </a:solidFill>
              </a:defRPr>
            </a:lvl1pPr>
            <a:lvl2pPr lvl="1" algn="l" rtl="0">
              <a:lnSpc>
                <a:spcPct val="100000"/>
              </a:lnSpc>
              <a:spcBef>
                <a:spcPts val="0"/>
              </a:spcBef>
              <a:spcAft>
                <a:spcPts val="0"/>
              </a:spcAft>
              <a:buClr>
                <a:schemeClr val="dk2"/>
              </a:buClr>
              <a:buSzPts val="1800"/>
              <a:buNone/>
              <a:defRPr sz="1800">
                <a:solidFill>
                  <a:schemeClr val="dk2"/>
                </a:solidFill>
              </a:defRPr>
            </a:lvl2pPr>
            <a:lvl3pPr lvl="2" algn="l" rtl="0">
              <a:lnSpc>
                <a:spcPct val="100000"/>
              </a:lnSpc>
              <a:spcBef>
                <a:spcPts val="0"/>
              </a:spcBef>
              <a:spcAft>
                <a:spcPts val="0"/>
              </a:spcAft>
              <a:buClr>
                <a:schemeClr val="dk2"/>
              </a:buClr>
              <a:buSzPts val="1800"/>
              <a:buNone/>
              <a:defRPr sz="1800">
                <a:solidFill>
                  <a:schemeClr val="dk2"/>
                </a:solidFill>
              </a:defRPr>
            </a:lvl3pPr>
            <a:lvl4pPr lvl="3" algn="l" rtl="0">
              <a:lnSpc>
                <a:spcPct val="100000"/>
              </a:lnSpc>
              <a:spcBef>
                <a:spcPts val="0"/>
              </a:spcBef>
              <a:spcAft>
                <a:spcPts val="0"/>
              </a:spcAft>
              <a:buClr>
                <a:schemeClr val="dk2"/>
              </a:buClr>
              <a:buSzPts val="1800"/>
              <a:buNone/>
              <a:defRPr sz="1800">
                <a:solidFill>
                  <a:schemeClr val="dk2"/>
                </a:solidFill>
              </a:defRPr>
            </a:lvl4pPr>
            <a:lvl5pPr lvl="4" algn="l" rtl="0">
              <a:lnSpc>
                <a:spcPct val="100000"/>
              </a:lnSpc>
              <a:spcBef>
                <a:spcPts val="0"/>
              </a:spcBef>
              <a:spcAft>
                <a:spcPts val="0"/>
              </a:spcAft>
              <a:buClr>
                <a:schemeClr val="dk2"/>
              </a:buClr>
              <a:buSzPts val="1800"/>
              <a:buNone/>
              <a:defRPr sz="1800">
                <a:solidFill>
                  <a:schemeClr val="dk2"/>
                </a:solidFill>
              </a:defRPr>
            </a:lvl5pPr>
            <a:lvl6pPr lvl="5" algn="l" rtl="0">
              <a:lnSpc>
                <a:spcPct val="100000"/>
              </a:lnSpc>
              <a:spcBef>
                <a:spcPts val="0"/>
              </a:spcBef>
              <a:spcAft>
                <a:spcPts val="0"/>
              </a:spcAft>
              <a:buClr>
                <a:schemeClr val="dk2"/>
              </a:buClr>
              <a:buSzPts val="1800"/>
              <a:buNone/>
              <a:defRPr sz="1800">
                <a:solidFill>
                  <a:schemeClr val="dk2"/>
                </a:solidFill>
              </a:defRPr>
            </a:lvl6pPr>
            <a:lvl7pPr lvl="6" algn="l" rtl="0">
              <a:lnSpc>
                <a:spcPct val="100000"/>
              </a:lnSpc>
              <a:spcBef>
                <a:spcPts val="0"/>
              </a:spcBef>
              <a:spcAft>
                <a:spcPts val="0"/>
              </a:spcAft>
              <a:buClr>
                <a:schemeClr val="dk2"/>
              </a:buClr>
              <a:buSzPts val="1800"/>
              <a:buNone/>
              <a:defRPr sz="1800">
                <a:solidFill>
                  <a:schemeClr val="dk2"/>
                </a:solidFill>
              </a:defRPr>
            </a:lvl7pPr>
            <a:lvl8pPr lvl="7" algn="l" rtl="0">
              <a:lnSpc>
                <a:spcPct val="100000"/>
              </a:lnSpc>
              <a:spcBef>
                <a:spcPts val="0"/>
              </a:spcBef>
              <a:spcAft>
                <a:spcPts val="0"/>
              </a:spcAft>
              <a:buClr>
                <a:schemeClr val="dk2"/>
              </a:buClr>
              <a:buSzPts val="1800"/>
              <a:buNone/>
              <a:defRPr sz="1800">
                <a:solidFill>
                  <a:schemeClr val="dk2"/>
                </a:solidFill>
              </a:defRPr>
            </a:lvl8pPr>
            <a:lvl9pPr lvl="8" algn="l" rtl="0">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193" name="Google Shape;193;p13"/>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9">
  <p:cSld name="AUTOLAYOUT_16_1">
    <p:bg>
      <p:bgPr>
        <a:solidFill>
          <a:srgbClr val="FFFFFF"/>
        </a:solidFill>
        <a:effectLst/>
      </p:bgPr>
    </p:bg>
    <p:spTree>
      <p:nvGrpSpPr>
        <p:cNvPr id="1" name="Shape 194"/>
        <p:cNvGrpSpPr/>
        <p:nvPr/>
      </p:nvGrpSpPr>
      <p:grpSpPr>
        <a:xfrm>
          <a:off x="0" y="0"/>
          <a:ext cx="0" cy="0"/>
          <a:chOff x="0" y="0"/>
          <a:chExt cx="0" cy="0"/>
        </a:xfrm>
      </p:grpSpPr>
      <p:sp>
        <p:nvSpPr>
          <p:cNvPr id="195" name="Google Shape;195;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txBox="1">
            <a:spLocks noGrp="1"/>
          </p:cNvSpPr>
          <p:nvPr>
            <p:ph type="title"/>
          </p:nvPr>
        </p:nvSpPr>
        <p:spPr>
          <a:xfrm>
            <a:off x="351600" y="2736850"/>
            <a:ext cx="3997500" cy="13896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None/>
              <a:defRPr sz="2800" b="1">
                <a:solidFill>
                  <a:srgbClr val="212121"/>
                </a:solidFill>
              </a:defRPr>
            </a:lvl1pPr>
            <a:lvl2pPr lvl="1" algn="l" rtl="0">
              <a:lnSpc>
                <a:spcPct val="100000"/>
              </a:lnSpc>
              <a:spcBef>
                <a:spcPts val="0"/>
              </a:spcBef>
              <a:spcAft>
                <a:spcPts val="0"/>
              </a:spcAft>
              <a:buNone/>
              <a:defRPr sz="2800" b="1">
                <a:solidFill>
                  <a:srgbClr val="212121"/>
                </a:solidFill>
              </a:defRPr>
            </a:lvl2pPr>
            <a:lvl3pPr lvl="2" algn="l" rtl="0">
              <a:lnSpc>
                <a:spcPct val="100000"/>
              </a:lnSpc>
              <a:spcBef>
                <a:spcPts val="0"/>
              </a:spcBef>
              <a:spcAft>
                <a:spcPts val="0"/>
              </a:spcAft>
              <a:buNone/>
              <a:defRPr sz="2800" b="1">
                <a:solidFill>
                  <a:srgbClr val="212121"/>
                </a:solidFill>
              </a:defRPr>
            </a:lvl3pPr>
            <a:lvl4pPr lvl="3" algn="l" rtl="0">
              <a:lnSpc>
                <a:spcPct val="100000"/>
              </a:lnSpc>
              <a:spcBef>
                <a:spcPts val="0"/>
              </a:spcBef>
              <a:spcAft>
                <a:spcPts val="0"/>
              </a:spcAft>
              <a:buNone/>
              <a:defRPr sz="2800" b="1">
                <a:solidFill>
                  <a:srgbClr val="212121"/>
                </a:solidFill>
              </a:defRPr>
            </a:lvl4pPr>
            <a:lvl5pPr lvl="4" algn="l" rtl="0">
              <a:lnSpc>
                <a:spcPct val="100000"/>
              </a:lnSpc>
              <a:spcBef>
                <a:spcPts val="0"/>
              </a:spcBef>
              <a:spcAft>
                <a:spcPts val="0"/>
              </a:spcAft>
              <a:buNone/>
              <a:defRPr sz="2800" b="1">
                <a:solidFill>
                  <a:srgbClr val="212121"/>
                </a:solidFill>
              </a:defRPr>
            </a:lvl5pPr>
            <a:lvl6pPr lvl="5" algn="l" rtl="0">
              <a:lnSpc>
                <a:spcPct val="100000"/>
              </a:lnSpc>
              <a:spcBef>
                <a:spcPts val="0"/>
              </a:spcBef>
              <a:spcAft>
                <a:spcPts val="0"/>
              </a:spcAft>
              <a:buNone/>
              <a:defRPr sz="2800" b="1">
                <a:solidFill>
                  <a:srgbClr val="212121"/>
                </a:solidFill>
              </a:defRPr>
            </a:lvl6pPr>
            <a:lvl7pPr lvl="6" algn="l" rtl="0">
              <a:lnSpc>
                <a:spcPct val="100000"/>
              </a:lnSpc>
              <a:spcBef>
                <a:spcPts val="0"/>
              </a:spcBef>
              <a:spcAft>
                <a:spcPts val="0"/>
              </a:spcAft>
              <a:buNone/>
              <a:defRPr sz="2800" b="1">
                <a:solidFill>
                  <a:srgbClr val="212121"/>
                </a:solidFill>
              </a:defRPr>
            </a:lvl7pPr>
            <a:lvl8pPr lvl="7" algn="l" rtl="0">
              <a:lnSpc>
                <a:spcPct val="100000"/>
              </a:lnSpc>
              <a:spcBef>
                <a:spcPts val="0"/>
              </a:spcBef>
              <a:spcAft>
                <a:spcPts val="0"/>
              </a:spcAft>
              <a:buNone/>
              <a:defRPr sz="2800" b="1">
                <a:solidFill>
                  <a:srgbClr val="212121"/>
                </a:solidFill>
              </a:defRPr>
            </a:lvl8pPr>
            <a:lvl9pPr lvl="8" algn="l" rtl="0">
              <a:lnSpc>
                <a:spcPct val="100000"/>
              </a:lnSpc>
              <a:spcBef>
                <a:spcPts val="0"/>
              </a:spcBef>
              <a:spcAft>
                <a:spcPts val="0"/>
              </a:spcAft>
              <a:buNone/>
              <a:defRPr sz="2800" b="1">
                <a:solidFill>
                  <a:srgbClr val="212121"/>
                </a:solidFill>
              </a:defRPr>
            </a:lvl9pPr>
          </a:lstStyle>
          <a:p>
            <a:endParaRPr/>
          </a:p>
        </p:txBody>
      </p:sp>
      <p:sp>
        <p:nvSpPr>
          <p:cNvPr id="197" name="Google Shape;197;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cSld name="AUTOLAYOUT_14">
    <p:bg>
      <p:bgPr>
        <a:solidFill>
          <a:srgbClr val="FFFFFF"/>
        </a:solidFill>
        <a:effectLst/>
      </p:bgPr>
    </p:bg>
    <p:spTree>
      <p:nvGrpSpPr>
        <p:cNvPr id="1" name="Shape 198"/>
        <p:cNvGrpSpPr/>
        <p:nvPr/>
      </p:nvGrpSpPr>
      <p:grpSpPr>
        <a:xfrm>
          <a:off x="0" y="0"/>
          <a:ext cx="0" cy="0"/>
          <a:chOff x="0" y="0"/>
          <a:chExt cx="0" cy="0"/>
        </a:xfrm>
      </p:grpSpPr>
      <p:sp>
        <p:nvSpPr>
          <p:cNvPr id="199" name="Google Shape;199;p15"/>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5"/>
          <p:cNvGrpSpPr/>
          <p:nvPr/>
        </p:nvGrpSpPr>
        <p:grpSpPr>
          <a:xfrm>
            <a:off x="386075" y="381000"/>
            <a:ext cx="8376925" cy="4381500"/>
            <a:chOff x="386075" y="381000"/>
            <a:chExt cx="8376925" cy="4381500"/>
          </a:xfrm>
        </p:grpSpPr>
        <p:sp>
          <p:nvSpPr>
            <p:cNvPr id="201" name="Google Shape;201;p15"/>
            <p:cNvSpPr/>
            <p:nvPr/>
          </p:nvSpPr>
          <p:spPr>
            <a:xfrm>
              <a:off x="386075"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8620200" y="46248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8191800" y="46248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8620200" y="44871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528875" y="4599625"/>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671675" y="4599625"/>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8477400" y="46248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8334600" y="44871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8334600" y="46248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8477400" y="44871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8620200" y="43494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8477400" y="43494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8620200" y="4211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8620200"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477400"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5"/>
          <p:cNvSpPr txBox="1">
            <a:spLocks noGrp="1"/>
          </p:cNvSpPr>
          <p:nvPr>
            <p:ph type="title"/>
          </p:nvPr>
        </p:nvSpPr>
        <p:spPr>
          <a:xfrm>
            <a:off x="311700" y="549250"/>
            <a:ext cx="8512200" cy="12348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None/>
              <a:defRPr sz="3600" b="1">
                <a:solidFill>
                  <a:srgbClr val="FFFFFF"/>
                </a:solidFill>
              </a:defRPr>
            </a:lvl1pPr>
            <a:lvl2pPr lvl="1" algn="l" rtl="0">
              <a:lnSpc>
                <a:spcPct val="100000"/>
              </a:lnSpc>
              <a:spcBef>
                <a:spcPts val="0"/>
              </a:spcBef>
              <a:spcAft>
                <a:spcPts val="0"/>
              </a:spcAft>
              <a:buNone/>
              <a:defRPr sz="3600" b="1">
                <a:solidFill>
                  <a:srgbClr val="FFFFFF"/>
                </a:solidFill>
              </a:defRPr>
            </a:lvl2pPr>
            <a:lvl3pPr lvl="2" algn="l" rtl="0">
              <a:lnSpc>
                <a:spcPct val="100000"/>
              </a:lnSpc>
              <a:spcBef>
                <a:spcPts val="0"/>
              </a:spcBef>
              <a:spcAft>
                <a:spcPts val="0"/>
              </a:spcAft>
              <a:buNone/>
              <a:defRPr sz="3600" b="1">
                <a:solidFill>
                  <a:srgbClr val="FFFFFF"/>
                </a:solidFill>
              </a:defRPr>
            </a:lvl3pPr>
            <a:lvl4pPr lvl="3" algn="l" rtl="0">
              <a:lnSpc>
                <a:spcPct val="100000"/>
              </a:lnSpc>
              <a:spcBef>
                <a:spcPts val="0"/>
              </a:spcBef>
              <a:spcAft>
                <a:spcPts val="0"/>
              </a:spcAft>
              <a:buNone/>
              <a:defRPr sz="3600" b="1">
                <a:solidFill>
                  <a:srgbClr val="FFFFFF"/>
                </a:solidFill>
              </a:defRPr>
            </a:lvl4pPr>
            <a:lvl5pPr lvl="4" algn="l" rtl="0">
              <a:lnSpc>
                <a:spcPct val="100000"/>
              </a:lnSpc>
              <a:spcBef>
                <a:spcPts val="0"/>
              </a:spcBef>
              <a:spcAft>
                <a:spcPts val="0"/>
              </a:spcAft>
              <a:buNone/>
              <a:defRPr sz="3600" b="1">
                <a:solidFill>
                  <a:srgbClr val="FFFFFF"/>
                </a:solidFill>
              </a:defRPr>
            </a:lvl5pPr>
            <a:lvl6pPr lvl="5" algn="l" rtl="0">
              <a:lnSpc>
                <a:spcPct val="100000"/>
              </a:lnSpc>
              <a:spcBef>
                <a:spcPts val="0"/>
              </a:spcBef>
              <a:spcAft>
                <a:spcPts val="0"/>
              </a:spcAft>
              <a:buNone/>
              <a:defRPr sz="3600" b="1">
                <a:solidFill>
                  <a:srgbClr val="FFFFFF"/>
                </a:solidFill>
              </a:defRPr>
            </a:lvl6pPr>
            <a:lvl7pPr lvl="6" algn="l" rtl="0">
              <a:lnSpc>
                <a:spcPct val="100000"/>
              </a:lnSpc>
              <a:spcBef>
                <a:spcPts val="0"/>
              </a:spcBef>
              <a:spcAft>
                <a:spcPts val="0"/>
              </a:spcAft>
              <a:buNone/>
              <a:defRPr sz="3600" b="1">
                <a:solidFill>
                  <a:srgbClr val="FFFFFF"/>
                </a:solidFill>
              </a:defRPr>
            </a:lvl7pPr>
            <a:lvl8pPr lvl="7" algn="l" rtl="0">
              <a:lnSpc>
                <a:spcPct val="100000"/>
              </a:lnSpc>
              <a:spcBef>
                <a:spcPts val="0"/>
              </a:spcBef>
              <a:spcAft>
                <a:spcPts val="0"/>
              </a:spcAft>
              <a:buNone/>
              <a:defRPr sz="3600" b="1">
                <a:solidFill>
                  <a:srgbClr val="FFFFFF"/>
                </a:solidFill>
              </a:defRPr>
            </a:lvl8pPr>
            <a:lvl9pPr lvl="8" algn="l" rtl="0">
              <a:lnSpc>
                <a:spcPct val="100000"/>
              </a:lnSpc>
              <a:spcBef>
                <a:spcPts val="0"/>
              </a:spcBef>
              <a:spcAft>
                <a:spcPts val="0"/>
              </a:spcAft>
              <a:buNone/>
              <a:defRPr sz="3600" b="1">
                <a:solidFill>
                  <a:srgbClr val="FFFFFF"/>
                </a:solidFill>
              </a:defRPr>
            </a:lvl9pPr>
          </a:lstStyle>
          <a:p>
            <a:endParaRPr/>
          </a:p>
        </p:txBody>
      </p:sp>
      <p:sp>
        <p:nvSpPr>
          <p:cNvPr id="217" name="Google Shape;217;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8">
  <p:cSld name="AUTOLAYOUT_29">
    <p:bg>
      <p:bgPr>
        <a:solidFill>
          <a:srgbClr val="FFFFFF"/>
        </a:solidFill>
        <a:effectLst/>
      </p:bgPr>
    </p:bg>
    <p:spTree>
      <p:nvGrpSpPr>
        <p:cNvPr id="1" name="Shape 218"/>
        <p:cNvGrpSpPr/>
        <p:nvPr/>
      </p:nvGrpSpPr>
      <p:grpSpPr>
        <a:xfrm>
          <a:off x="0" y="0"/>
          <a:ext cx="0" cy="0"/>
          <a:chOff x="0" y="0"/>
          <a:chExt cx="0" cy="0"/>
        </a:xfrm>
      </p:grpSpPr>
      <p:sp>
        <p:nvSpPr>
          <p:cNvPr id="219" name="Google Shape;219;p1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6"/>
          <p:cNvCxnSpPr/>
          <p:nvPr/>
        </p:nvCxnSpPr>
        <p:spPr>
          <a:xfrm>
            <a:off x="466325" y="353995"/>
            <a:ext cx="660000" cy="0"/>
          </a:xfrm>
          <a:prstGeom prst="straightConnector1">
            <a:avLst/>
          </a:prstGeom>
          <a:noFill/>
          <a:ln w="76200" cap="flat" cmpd="sng">
            <a:solidFill>
              <a:schemeClr val="dk1"/>
            </a:solidFill>
            <a:prstDash val="solid"/>
            <a:round/>
            <a:headEnd type="none" w="sm" len="sm"/>
            <a:tailEnd type="none" w="sm" len="sm"/>
          </a:ln>
        </p:spPr>
      </p:cxnSp>
      <p:sp>
        <p:nvSpPr>
          <p:cNvPr id="221" name="Google Shape;221;p16"/>
          <p:cNvSpPr txBox="1">
            <a:spLocks noGrp="1"/>
          </p:cNvSpPr>
          <p:nvPr>
            <p:ph type="title"/>
          </p:nvPr>
        </p:nvSpPr>
        <p:spPr>
          <a:xfrm>
            <a:off x="349300" y="450120"/>
            <a:ext cx="3898200" cy="41154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222" name="Google Shape;222;p16"/>
          <p:cNvSpPr txBox="1">
            <a:spLocks noGrp="1"/>
          </p:cNvSpPr>
          <p:nvPr>
            <p:ph type="body" idx="1"/>
          </p:nvPr>
        </p:nvSpPr>
        <p:spPr>
          <a:xfrm>
            <a:off x="4572000" y="450120"/>
            <a:ext cx="4222800" cy="4115400"/>
          </a:xfrm>
          <a:prstGeom prst="rect">
            <a:avLst/>
          </a:prstGeom>
          <a:noFill/>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23" name="Google Shape;223;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6">
  <p:cSld name="AUTOLAYOUT_35">
    <p:spTree>
      <p:nvGrpSpPr>
        <p:cNvPr id="1" name="Shape 224"/>
        <p:cNvGrpSpPr/>
        <p:nvPr/>
      </p:nvGrpSpPr>
      <p:grpSpPr>
        <a:xfrm>
          <a:off x="0" y="0"/>
          <a:ext cx="0" cy="0"/>
          <a:chOff x="0" y="0"/>
          <a:chExt cx="0" cy="0"/>
        </a:xfrm>
      </p:grpSpPr>
      <p:sp>
        <p:nvSpPr>
          <p:cNvPr id="225" name="Google Shape;225;p17"/>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3341300" y="314875"/>
            <a:ext cx="5486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230" name="Google Shape;230;p17"/>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231" name="Google Shape;231;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AUTOLAYOUT_36">
    <p:bg>
      <p:bgPr>
        <a:solidFill>
          <a:srgbClr val="FFFFFF"/>
        </a:solidFill>
        <a:effectLst/>
      </p:bgPr>
    </p:bg>
    <p:spTree>
      <p:nvGrpSpPr>
        <p:cNvPr id="1" name="Shape 232"/>
        <p:cNvGrpSpPr/>
        <p:nvPr/>
      </p:nvGrpSpPr>
      <p:grpSpPr>
        <a:xfrm>
          <a:off x="0" y="0"/>
          <a:ext cx="0" cy="0"/>
          <a:chOff x="0" y="0"/>
          <a:chExt cx="0" cy="0"/>
        </a:xfrm>
      </p:grpSpPr>
      <p:sp>
        <p:nvSpPr>
          <p:cNvPr id="233" name="Google Shape;233;p18"/>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 name="Google Shape;234;p18"/>
          <p:cNvCxnSpPr/>
          <p:nvPr/>
        </p:nvCxnSpPr>
        <p:spPr>
          <a:xfrm>
            <a:off x="3027472" y="0"/>
            <a:ext cx="0" cy="51333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235" name="Google Shape;235;p18"/>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txBox="1">
            <a:spLocks noGrp="1"/>
          </p:cNvSpPr>
          <p:nvPr>
            <p:ph type="title"/>
          </p:nvPr>
        </p:nvSpPr>
        <p:spPr>
          <a:xfrm>
            <a:off x="284100" y="307975"/>
            <a:ext cx="2479800" cy="38046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b="1">
                <a:solidFill>
                  <a:schemeClr val="lt1"/>
                </a:solidFill>
              </a:defRPr>
            </a:lvl1pPr>
            <a:lvl2pPr lvl="1" algn="l">
              <a:lnSpc>
                <a:spcPct val="100000"/>
              </a:lnSpc>
              <a:spcBef>
                <a:spcPts val="0"/>
              </a:spcBef>
              <a:spcAft>
                <a:spcPts val="0"/>
              </a:spcAft>
              <a:buClr>
                <a:schemeClr val="lt1"/>
              </a:buClr>
              <a:buSzPts val="3600"/>
              <a:buNone/>
              <a:defRPr sz="3600" b="1">
                <a:solidFill>
                  <a:schemeClr val="lt1"/>
                </a:solidFill>
              </a:defRPr>
            </a:lvl2pPr>
            <a:lvl3pPr lvl="2" algn="l">
              <a:lnSpc>
                <a:spcPct val="100000"/>
              </a:lnSpc>
              <a:spcBef>
                <a:spcPts val="0"/>
              </a:spcBef>
              <a:spcAft>
                <a:spcPts val="0"/>
              </a:spcAft>
              <a:buClr>
                <a:schemeClr val="lt1"/>
              </a:buClr>
              <a:buSzPts val="3600"/>
              <a:buNone/>
              <a:defRPr sz="3600" b="1">
                <a:solidFill>
                  <a:schemeClr val="lt1"/>
                </a:solidFill>
              </a:defRPr>
            </a:lvl3pPr>
            <a:lvl4pPr lvl="3" algn="l">
              <a:lnSpc>
                <a:spcPct val="100000"/>
              </a:lnSpc>
              <a:spcBef>
                <a:spcPts val="0"/>
              </a:spcBef>
              <a:spcAft>
                <a:spcPts val="0"/>
              </a:spcAft>
              <a:buClr>
                <a:schemeClr val="lt1"/>
              </a:buClr>
              <a:buSzPts val="3600"/>
              <a:buNone/>
              <a:defRPr sz="3600" b="1">
                <a:solidFill>
                  <a:schemeClr val="lt1"/>
                </a:solidFill>
              </a:defRPr>
            </a:lvl4pPr>
            <a:lvl5pPr lvl="4" algn="l">
              <a:lnSpc>
                <a:spcPct val="100000"/>
              </a:lnSpc>
              <a:spcBef>
                <a:spcPts val="0"/>
              </a:spcBef>
              <a:spcAft>
                <a:spcPts val="0"/>
              </a:spcAft>
              <a:buClr>
                <a:schemeClr val="lt1"/>
              </a:buClr>
              <a:buSzPts val="3600"/>
              <a:buNone/>
              <a:defRPr sz="3600" b="1">
                <a:solidFill>
                  <a:schemeClr val="lt1"/>
                </a:solidFill>
              </a:defRPr>
            </a:lvl5pPr>
            <a:lvl6pPr lvl="5" algn="l">
              <a:lnSpc>
                <a:spcPct val="100000"/>
              </a:lnSpc>
              <a:spcBef>
                <a:spcPts val="0"/>
              </a:spcBef>
              <a:spcAft>
                <a:spcPts val="0"/>
              </a:spcAft>
              <a:buClr>
                <a:schemeClr val="lt1"/>
              </a:buClr>
              <a:buSzPts val="3600"/>
              <a:buNone/>
              <a:defRPr sz="3600" b="1">
                <a:solidFill>
                  <a:schemeClr val="lt1"/>
                </a:solidFill>
              </a:defRPr>
            </a:lvl6pPr>
            <a:lvl7pPr lvl="6" algn="l">
              <a:lnSpc>
                <a:spcPct val="100000"/>
              </a:lnSpc>
              <a:spcBef>
                <a:spcPts val="0"/>
              </a:spcBef>
              <a:spcAft>
                <a:spcPts val="0"/>
              </a:spcAft>
              <a:buClr>
                <a:schemeClr val="lt1"/>
              </a:buClr>
              <a:buSzPts val="3600"/>
              <a:buNone/>
              <a:defRPr sz="3600" b="1">
                <a:solidFill>
                  <a:schemeClr val="lt1"/>
                </a:solidFill>
              </a:defRPr>
            </a:lvl7pPr>
            <a:lvl8pPr lvl="7" algn="l">
              <a:lnSpc>
                <a:spcPct val="100000"/>
              </a:lnSpc>
              <a:spcBef>
                <a:spcPts val="0"/>
              </a:spcBef>
              <a:spcAft>
                <a:spcPts val="0"/>
              </a:spcAft>
              <a:buClr>
                <a:schemeClr val="lt1"/>
              </a:buClr>
              <a:buSzPts val="3600"/>
              <a:buNone/>
              <a:defRPr sz="3600" b="1">
                <a:solidFill>
                  <a:schemeClr val="lt1"/>
                </a:solidFill>
              </a:defRPr>
            </a:lvl8pPr>
            <a:lvl9pPr lvl="8" algn="l">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237" name="Google Shape;237;p18"/>
          <p:cNvSpPr txBox="1">
            <a:spLocks noGrp="1"/>
          </p:cNvSpPr>
          <p:nvPr>
            <p:ph type="body" idx="1"/>
          </p:nvPr>
        </p:nvSpPr>
        <p:spPr>
          <a:xfrm>
            <a:off x="3381100" y="307975"/>
            <a:ext cx="2627400" cy="3804600"/>
          </a:xfrm>
          <a:prstGeom prst="rect">
            <a:avLst/>
          </a:prstGeom>
          <a:noFill/>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38" name="Google Shape;238;p18"/>
          <p:cNvSpPr txBox="1">
            <a:spLocks noGrp="1"/>
          </p:cNvSpPr>
          <p:nvPr>
            <p:ph type="body" idx="2"/>
          </p:nvPr>
        </p:nvSpPr>
        <p:spPr>
          <a:xfrm>
            <a:off x="6208875" y="307975"/>
            <a:ext cx="2627400" cy="3804600"/>
          </a:xfrm>
          <a:prstGeom prst="rect">
            <a:avLst/>
          </a:prstGeom>
          <a:noFill/>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39" name="Google Shape;239;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5">
  <p:cSld name="AUTOLAYOUT_39">
    <p:spTree>
      <p:nvGrpSpPr>
        <p:cNvPr id="1" name="Shape 240"/>
        <p:cNvGrpSpPr/>
        <p:nvPr/>
      </p:nvGrpSpPr>
      <p:grpSpPr>
        <a:xfrm>
          <a:off x="0" y="0"/>
          <a:ext cx="0" cy="0"/>
          <a:chOff x="0" y="0"/>
          <a:chExt cx="0" cy="0"/>
        </a:xfrm>
      </p:grpSpPr>
      <p:sp>
        <p:nvSpPr>
          <p:cNvPr id="241" name="Google Shape;241;p19"/>
          <p:cNvSpPr/>
          <p:nvPr/>
        </p:nvSpPr>
        <p:spPr>
          <a:xfrm>
            <a:off x="0" y="0"/>
            <a:ext cx="91440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2530550" y="1194000"/>
            <a:ext cx="6303300" cy="113400"/>
          </a:xfrm>
          <a:prstGeom prst="rect">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07875" y="1194000"/>
            <a:ext cx="2024100" cy="11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txBox="1">
            <a:spLocks noGrp="1"/>
          </p:cNvSpPr>
          <p:nvPr>
            <p:ph type="title"/>
          </p:nvPr>
        </p:nvSpPr>
        <p:spPr>
          <a:xfrm>
            <a:off x="307875" y="1444550"/>
            <a:ext cx="2024100" cy="29757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000"/>
              <a:buNone/>
              <a:defRPr sz="2000" b="1">
                <a:solidFill>
                  <a:srgbClr val="FFFFFF"/>
                </a:solidFill>
              </a:defRPr>
            </a:lvl1pPr>
            <a:lvl2pPr lvl="1" algn="l">
              <a:lnSpc>
                <a:spcPct val="100000"/>
              </a:lnSpc>
              <a:spcBef>
                <a:spcPts val="0"/>
              </a:spcBef>
              <a:spcAft>
                <a:spcPts val="0"/>
              </a:spcAft>
              <a:buClr>
                <a:srgbClr val="FFFFFF"/>
              </a:buClr>
              <a:buSzPts val="2000"/>
              <a:buNone/>
              <a:defRPr sz="2000" b="1">
                <a:solidFill>
                  <a:srgbClr val="FFFFFF"/>
                </a:solidFill>
              </a:defRPr>
            </a:lvl2pPr>
            <a:lvl3pPr lvl="2" algn="l">
              <a:lnSpc>
                <a:spcPct val="100000"/>
              </a:lnSpc>
              <a:spcBef>
                <a:spcPts val="0"/>
              </a:spcBef>
              <a:spcAft>
                <a:spcPts val="0"/>
              </a:spcAft>
              <a:buClr>
                <a:srgbClr val="FFFFFF"/>
              </a:buClr>
              <a:buSzPts val="2000"/>
              <a:buNone/>
              <a:defRPr sz="2000" b="1">
                <a:solidFill>
                  <a:srgbClr val="FFFFFF"/>
                </a:solidFill>
              </a:defRPr>
            </a:lvl3pPr>
            <a:lvl4pPr lvl="3" algn="l">
              <a:lnSpc>
                <a:spcPct val="100000"/>
              </a:lnSpc>
              <a:spcBef>
                <a:spcPts val="0"/>
              </a:spcBef>
              <a:spcAft>
                <a:spcPts val="0"/>
              </a:spcAft>
              <a:buClr>
                <a:srgbClr val="FFFFFF"/>
              </a:buClr>
              <a:buSzPts val="2000"/>
              <a:buNone/>
              <a:defRPr sz="2000" b="1">
                <a:solidFill>
                  <a:srgbClr val="FFFFFF"/>
                </a:solidFill>
              </a:defRPr>
            </a:lvl4pPr>
            <a:lvl5pPr lvl="4" algn="l">
              <a:lnSpc>
                <a:spcPct val="100000"/>
              </a:lnSpc>
              <a:spcBef>
                <a:spcPts val="0"/>
              </a:spcBef>
              <a:spcAft>
                <a:spcPts val="0"/>
              </a:spcAft>
              <a:buClr>
                <a:srgbClr val="FFFFFF"/>
              </a:buClr>
              <a:buSzPts val="2000"/>
              <a:buNone/>
              <a:defRPr sz="2000" b="1">
                <a:solidFill>
                  <a:srgbClr val="FFFFFF"/>
                </a:solidFill>
              </a:defRPr>
            </a:lvl5pPr>
            <a:lvl6pPr lvl="5" algn="l">
              <a:lnSpc>
                <a:spcPct val="100000"/>
              </a:lnSpc>
              <a:spcBef>
                <a:spcPts val="0"/>
              </a:spcBef>
              <a:spcAft>
                <a:spcPts val="0"/>
              </a:spcAft>
              <a:buClr>
                <a:srgbClr val="FFFFFF"/>
              </a:buClr>
              <a:buSzPts val="2000"/>
              <a:buNone/>
              <a:defRPr sz="2000" b="1">
                <a:solidFill>
                  <a:srgbClr val="FFFFFF"/>
                </a:solidFill>
              </a:defRPr>
            </a:lvl6pPr>
            <a:lvl7pPr lvl="6" algn="l">
              <a:lnSpc>
                <a:spcPct val="100000"/>
              </a:lnSpc>
              <a:spcBef>
                <a:spcPts val="0"/>
              </a:spcBef>
              <a:spcAft>
                <a:spcPts val="0"/>
              </a:spcAft>
              <a:buClr>
                <a:srgbClr val="FFFFFF"/>
              </a:buClr>
              <a:buSzPts val="2000"/>
              <a:buNone/>
              <a:defRPr sz="2000" b="1">
                <a:solidFill>
                  <a:srgbClr val="FFFFFF"/>
                </a:solidFill>
              </a:defRPr>
            </a:lvl7pPr>
            <a:lvl8pPr lvl="7" algn="l">
              <a:lnSpc>
                <a:spcPct val="100000"/>
              </a:lnSpc>
              <a:spcBef>
                <a:spcPts val="0"/>
              </a:spcBef>
              <a:spcAft>
                <a:spcPts val="0"/>
              </a:spcAft>
              <a:buClr>
                <a:srgbClr val="FFFFFF"/>
              </a:buClr>
              <a:buSzPts val="2000"/>
              <a:buNone/>
              <a:defRPr sz="2000" b="1">
                <a:solidFill>
                  <a:srgbClr val="FFFFFF"/>
                </a:solidFill>
              </a:defRPr>
            </a:lvl8pPr>
            <a:lvl9pPr lvl="8" algn="l">
              <a:lnSpc>
                <a:spcPct val="100000"/>
              </a:lnSpc>
              <a:spcBef>
                <a:spcPts val="0"/>
              </a:spcBef>
              <a:spcAft>
                <a:spcPts val="0"/>
              </a:spcAft>
              <a:buClr>
                <a:srgbClr val="FFFFFF"/>
              </a:buClr>
              <a:buSzPts val="2000"/>
              <a:buNone/>
              <a:defRPr sz="2000" b="1">
                <a:solidFill>
                  <a:srgbClr val="FFFFFF"/>
                </a:solidFill>
              </a:defRPr>
            </a:lvl9pPr>
          </a:lstStyle>
          <a:p>
            <a:endParaRPr/>
          </a:p>
        </p:txBody>
      </p:sp>
      <p:sp>
        <p:nvSpPr>
          <p:cNvPr id="245" name="Google Shape;245;p19"/>
          <p:cNvSpPr txBox="1">
            <a:spLocks noGrp="1"/>
          </p:cNvSpPr>
          <p:nvPr>
            <p:ph type="body" idx="1"/>
          </p:nvPr>
        </p:nvSpPr>
        <p:spPr>
          <a:xfrm>
            <a:off x="2530550" y="1444550"/>
            <a:ext cx="6303300" cy="26151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246" name="Google Shape;246;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2">
  <p:cSld name="AUTOLAYOUT_40">
    <p:bg>
      <p:bgPr>
        <a:solidFill>
          <a:srgbClr val="FFFFFF"/>
        </a:solidFill>
        <a:effectLst/>
      </p:bgPr>
    </p:bg>
    <p:spTree>
      <p:nvGrpSpPr>
        <p:cNvPr id="1" name="Shape 247"/>
        <p:cNvGrpSpPr/>
        <p:nvPr/>
      </p:nvGrpSpPr>
      <p:grpSpPr>
        <a:xfrm>
          <a:off x="0" y="0"/>
          <a:ext cx="0" cy="0"/>
          <a:chOff x="0" y="0"/>
          <a:chExt cx="0" cy="0"/>
        </a:xfrm>
      </p:grpSpPr>
      <p:sp>
        <p:nvSpPr>
          <p:cNvPr id="248" name="Google Shape;248;p20"/>
          <p:cNvSpPr/>
          <p:nvPr/>
        </p:nvSpPr>
        <p:spPr>
          <a:xfrm>
            <a:off x="0" y="0"/>
            <a:ext cx="9144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2316574" y="3364649"/>
            <a:ext cx="1632000" cy="1632000"/>
          </a:xfrm>
          <a:prstGeom prst="ellipse">
            <a:avLst/>
          </a:prstGeom>
          <a:no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6118424" y="1414824"/>
            <a:ext cx="1632000" cy="1632000"/>
          </a:xfrm>
          <a:prstGeom prst="ellipse">
            <a:avLst/>
          </a:prstGeom>
          <a:no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7500225" y="4086700"/>
            <a:ext cx="831300" cy="831300"/>
          </a:xfrm>
          <a:prstGeom prst="ellipse">
            <a:avLst/>
          </a:prstGeom>
          <a:noFill/>
          <a:ln w="19050"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794188" y="1494263"/>
            <a:ext cx="831300" cy="831300"/>
          </a:xfrm>
          <a:prstGeom prst="ellipse">
            <a:avLst/>
          </a:prstGeom>
          <a:noFill/>
          <a:ln w="19050"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1080300" y="1677414"/>
            <a:ext cx="3452400" cy="30291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4611275" y="1677414"/>
            <a:ext cx="3452400" cy="30291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txBox="1">
            <a:spLocks noGrp="1"/>
          </p:cNvSpPr>
          <p:nvPr>
            <p:ph type="title"/>
          </p:nvPr>
        </p:nvSpPr>
        <p:spPr>
          <a:xfrm>
            <a:off x="1347900" y="446125"/>
            <a:ext cx="6448200" cy="91230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2400"/>
              <a:buNone/>
              <a:defRPr sz="2400">
                <a:solidFill>
                  <a:srgbClr val="434343"/>
                </a:solidFill>
              </a:defRPr>
            </a:lvl1pPr>
            <a:lvl2pPr lvl="1" algn="l">
              <a:lnSpc>
                <a:spcPct val="100000"/>
              </a:lnSpc>
              <a:spcBef>
                <a:spcPts val="0"/>
              </a:spcBef>
              <a:spcAft>
                <a:spcPts val="0"/>
              </a:spcAft>
              <a:buClr>
                <a:srgbClr val="434343"/>
              </a:buClr>
              <a:buSzPts val="2400"/>
              <a:buNone/>
              <a:defRPr sz="2400">
                <a:solidFill>
                  <a:srgbClr val="434343"/>
                </a:solidFill>
              </a:defRPr>
            </a:lvl2pPr>
            <a:lvl3pPr lvl="2" algn="l">
              <a:lnSpc>
                <a:spcPct val="100000"/>
              </a:lnSpc>
              <a:spcBef>
                <a:spcPts val="0"/>
              </a:spcBef>
              <a:spcAft>
                <a:spcPts val="0"/>
              </a:spcAft>
              <a:buClr>
                <a:srgbClr val="434343"/>
              </a:buClr>
              <a:buSzPts val="2400"/>
              <a:buNone/>
              <a:defRPr sz="2400">
                <a:solidFill>
                  <a:srgbClr val="434343"/>
                </a:solidFill>
              </a:defRPr>
            </a:lvl3pPr>
            <a:lvl4pPr lvl="3" algn="l">
              <a:lnSpc>
                <a:spcPct val="100000"/>
              </a:lnSpc>
              <a:spcBef>
                <a:spcPts val="0"/>
              </a:spcBef>
              <a:spcAft>
                <a:spcPts val="0"/>
              </a:spcAft>
              <a:buClr>
                <a:srgbClr val="434343"/>
              </a:buClr>
              <a:buSzPts val="2400"/>
              <a:buNone/>
              <a:defRPr sz="2400">
                <a:solidFill>
                  <a:srgbClr val="434343"/>
                </a:solidFill>
              </a:defRPr>
            </a:lvl4pPr>
            <a:lvl5pPr lvl="4" algn="l">
              <a:lnSpc>
                <a:spcPct val="100000"/>
              </a:lnSpc>
              <a:spcBef>
                <a:spcPts val="0"/>
              </a:spcBef>
              <a:spcAft>
                <a:spcPts val="0"/>
              </a:spcAft>
              <a:buClr>
                <a:srgbClr val="434343"/>
              </a:buClr>
              <a:buSzPts val="2400"/>
              <a:buNone/>
              <a:defRPr sz="2400">
                <a:solidFill>
                  <a:srgbClr val="434343"/>
                </a:solidFill>
              </a:defRPr>
            </a:lvl5pPr>
            <a:lvl6pPr lvl="5" algn="l">
              <a:lnSpc>
                <a:spcPct val="100000"/>
              </a:lnSpc>
              <a:spcBef>
                <a:spcPts val="0"/>
              </a:spcBef>
              <a:spcAft>
                <a:spcPts val="0"/>
              </a:spcAft>
              <a:buClr>
                <a:srgbClr val="434343"/>
              </a:buClr>
              <a:buSzPts val="2400"/>
              <a:buNone/>
              <a:defRPr sz="2400">
                <a:solidFill>
                  <a:srgbClr val="434343"/>
                </a:solidFill>
              </a:defRPr>
            </a:lvl6pPr>
            <a:lvl7pPr lvl="6" algn="l">
              <a:lnSpc>
                <a:spcPct val="100000"/>
              </a:lnSpc>
              <a:spcBef>
                <a:spcPts val="0"/>
              </a:spcBef>
              <a:spcAft>
                <a:spcPts val="0"/>
              </a:spcAft>
              <a:buClr>
                <a:srgbClr val="434343"/>
              </a:buClr>
              <a:buSzPts val="2400"/>
              <a:buNone/>
              <a:defRPr sz="2400">
                <a:solidFill>
                  <a:srgbClr val="434343"/>
                </a:solidFill>
              </a:defRPr>
            </a:lvl7pPr>
            <a:lvl8pPr lvl="7" algn="l">
              <a:lnSpc>
                <a:spcPct val="100000"/>
              </a:lnSpc>
              <a:spcBef>
                <a:spcPts val="0"/>
              </a:spcBef>
              <a:spcAft>
                <a:spcPts val="0"/>
              </a:spcAft>
              <a:buClr>
                <a:srgbClr val="434343"/>
              </a:buClr>
              <a:buSzPts val="2400"/>
              <a:buNone/>
              <a:defRPr sz="2400">
                <a:solidFill>
                  <a:srgbClr val="434343"/>
                </a:solidFill>
              </a:defRPr>
            </a:lvl8pPr>
            <a:lvl9pPr lvl="8" algn="l">
              <a:lnSpc>
                <a:spcPct val="100000"/>
              </a:lnSpc>
              <a:spcBef>
                <a:spcPts val="0"/>
              </a:spcBef>
              <a:spcAft>
                <a:spcPts val="0"/>
              </a:spcAft>
              <a:buClr>
                <a:srgbClr val="434343"/>
              </a:buClr>
              <a:buSzPts val="2400"/>
              <a:buNone/>
              <a:defRPr sz="2400">
                <a:solidFill>
                  <a:srgbClr val="434343"/>
                </a:solidFill>
              </a:defRPr>
            </a:lvl9pPr>
          </a:lstStyle>
          <a:p>
            <a:endParaRPr/>
          </a:p>
        </p:txBody>
      </p:sp>
      <p:sp>
        <p:nvSpPr>
          <p:cNvPr id="256" name="Google Shape;256;p20"/>
          <p:cNvSpPr txBox="1">
            <a:spLocks noGrp="1"/>
          </p:cNvSpPr>
          <p:nvPr>
            <p:ph type="body" idx="1"/>
          </p:nvPr>
        </p:nvSpPr>
        <p:spPr>
          <a:xfrm>
            <a:off x="1347900" y="1876875"/>
            <a:ext cx="2917200" cy="26301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1600"/>
              </a:spcBef>
              <a:spcAft>
                <a:spcPts val="0"/>
              </a:spcAft>
              <a:buClr>
                <a:srgbClr val="434343"/>
              </a:buClr>
              <a:buSzPts val="1200"/>
              <a:buChar char="○"/>
              <a:defRPr sz="1200">
                <a:solidFill>
                  <a:srgbClr val="434343"/>
                </a:solidFill>
              </a:defRPr>
            </a:lvl2pPr>
            <a:lvl3pPr marL="1371600" lvl="2" indent="-304800" algn="l">
              <a:lnSpc>
                <a:spcPct val="115000"/>
              </a:lnSpc>
              <a:spcBef>
                <a:spcPts val="1600"/>
              </a:spcBef>
              <a:spcAft>
                <a:spcPts val="0"/>
              </a:spcAft>
              <a:buClr>
                <a:srgbClr val="434343"/>
              </a:buClr>
              <a:buSzPts val="1200"/>
              <a:buChar char="■"/>
              <a:defRPr sz="1200">
                <a:solidFill>
                  <a:srgbClr val="434343"/>
                </a:solidFill>
              </a:defRPr>
            </a:lvl3pPr>
            <a:lvl4pPr marL="1828800" lvl="3" indent="-304800" algn="l">
              <a:lnSpc>
                <a:spcPct val="115000"/>
              </a:lnSpc>
              <a:spcBef>
                <a:spcPts val="1600"/>
              </a:spcBef>
              <a:spcAft>
                <a:spcPts val="0"/>
              </a:spcAft>
              <a:buClr>
                <a:srgbClr val="434343"/>
              </a:buClr>
              <a:buSzPts val="1200"/>
              <a:buChar char="●"/>
              <a:defRPr sz="1200">
                <a:solidFill>
                  <a:srgbClr val="434343"/>
                </a:solidFill>
              </a:defRPr>
            </a:lvl4pPr>
            <a:lvl5pPr marL="2286000" lvl="4" indent="-304800" algn="l">
              <a:lnSpc>
                <a:spcPct val="115000"/>
              </a:lnSpc>
              <a:spcBef>
                <a:spcPts val="1600"/>
              </a:spcBef>
              <a:spcAft>
                <a:spcPts val="0"/>
              </a:spcAft>
              <a:buClr>
                <a:srgbClr val="434343"/>
              </a:buClr>
              <a:buSzPts val="1200"/>
              <a:buChar char="○"/>
              <a:defRPr sz="1200">
                <a:solidFill>
                  <a:srgbClr val="434343"/>
                </a:solidFill>
              </a:defRPr>
            </a:lvl5pPr>
            <a:lvl6pPr marL="2743200" lvl="5" indent="-304800" algn="l">
              <a:lnSpc>
                <a:spcPct val="115000"/>
              </a:lnSpc>
              <a:spcBef>
                <a:spcPts val="1600"/>
              </a:spcBef>
              <a:spcAft>
                <a:spcPts val="0"/>
              </a:spcAft>
              <a:buClr>
                <a:srgbClr val="434343"/>
              </a:buClr>
              <a:buSzPts val="1200"/>
              <a:buChar char="■"/>
              <a:defRPr sz="1200">
                <a:solidFill>
                  <a:srgbClr val="434343"/>
                </a:solidFill>
              </a:defRPr>
            </a:lvl6pPr>
            <a:lvl7pPr marL="3200400" lvl="6" indent="-304800" algn="l">
              <a:lnSpc>
                <a:spcPct val="115000"/>
              </a:lnSpc>
              <a:spcBef>
                <a:spcPts val="1600"/>
              </a:spcBef>
              <a:spcAft>
                <a:spcPts val="0"/>
              </a:spcAft>
              <a:buClr>
                <a:srgbClr val="434343"/>
              </a:buClr>
              <a:buSzPts val="1200"/>
              <a:buChar char="●"/>
              <a:defRPr sz="1200">
                <a:solidFill>
                  <a:srgbClr val="434343"/>
                </a:solidFill>
              </a:defRPr>
            </a:lvl7pPr>
            <a:lvl8pPr marL="3657600" lvl="7" indent="-304800" algn="l">
              <a:lnSpc>
                <a:spcPct val="115000"/>
              </a:lnSpc>
              <a:spcBef>
                <a:spcPts val="1600"/>
              </a:spcBef>
              <a:spcAft>
                <a:spcPts val="0"/>
              </a:spcAft>
              <a:buClr>
                <a:srgbClr val="434343"/>
              </a:buClr>
              <a:buSzPts val="1200"/>
              <a:buChar char="○"/>
              <a:defRPr sz="1200">
                <a:solidFill>
                  <a:srgbClr val="434343"/>
                </a:solidFill>
              </a:defRPr>
            </a:lvl8pPr>
            <a:lvl9pPr marL="4114800" lvl="8" indent="-304800" algn="l">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257" name="Google Shape;257;p20"/>
          <p:cNvSpPr txBox="1">
            <a:spLocks noGrp="1"/>
          </p:cNvSpPr>
          <p:nvPr>
            <p:ph type="body" idx="2"/>
          </p:nvPr>
        </p:nvSpPr>
        <p:spPr>
          <a:xfrm>
            <a:off x="4878875" y="1876925"/>
            <a:ext cx="2917200" cy="26301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1600"/>
              </a:spcBef>
              <a:spcAft>
                <a:spcPts val="0"/>
              </a:spcAft>
              <a:buClr>
                <a:srgbClr val="434343"/>
              </a:buClr>
              <a:buSzPts val="1200"/>
              <a:buChar char="○"/>
              <a:defRPr sz="1200">
                <a:solidFill>
                  <a:srgbClr val="434343"/>
                </a:solidFill>
              </a:defRPr>
            </a:lvl2pPr>
            <a:lvl3pPr marL="1371600" lvl="2" indent="-304800" algn="l">
              <a:lnSpc>
                <a:spcPct val="115000"/>
              </a:lnSpc>
              <a:spcBef>
                <a:spcPts val="1600"/>
              </a:spcBef>
              <a:spcAft>
                <a:spcPts val="0"/>
              </a:spcAft>
              <a:buClr>
                <a:srgbClr val="434343"/>
              </a:buClr>
              <a:buSzPts val="1200"/>
              <a:buChar char="■"/>
              <a:defRPr sz="1200">
                <a:solidFill>
                  <a:srgbClr val="434343"/>
                </a:solidFill>
              </a:defRPr>
            </a:lvl3pPr>
            <a:lvl4pPr marL="1828800" lvl="3" indent="-304800" algn="l">
              <a:lnSpc>
                <a:spcPct val="115000"/>
              </a:lnSpc>
              <a:spcBef>
                <a:spcPts val="1600"/>
              </a:spcBef>
              <a:spcAft>
                <a:spcPts val="0"/>
              </a:spcAft>
              <a:buClr>
                <a:srgbClr val="434343"/>
              </a:buClr>
              <a:buSzPts val="1200"/>
              <a:buChar char="●"/>
              <a:defRPr sz="1200">
                <a:solidFill>
                  <a:srgbClr val="434343"/>
                </a:solidFill>
              </a:defRPr>
            </a:lvl4pPr>
            <a:lvl5pPr marL="2286000" lvl="4" indent="-304800" algn="l">
              <a:lnSpc>
                <a:spcPct val="115000"/>
              </a:lnSpc>
              <a:spcBef>
                <a:spcPts val="1600"/>
              </a:spcBef>
              <a:spcAft>
                <a:spcPts val="0"/>
              </a:spcAft>
              <a:buClr>
                <a:srgbClr val="434343"/>
              </a:buClr>
              <a:buSzPts val="1200"/>
              <a:buChar char="○"/>
              <a:defRPr sz="1200">
                <a:solidFill>
                  <a:srgbClr val="434343"/>
                </a:solidFill>
              </a:defRPr>
            </a:lvl5pPr>
            <a:lvl6pPr marL="2743200" lvl="5" indent="-304800" algn="l">
              <a:lnSpc>
                <a:spcPct val="115000"/>
              </a:lnSpc>
              <a:spcBef>
                <a:spcPts val="1600"/>
              </a:spcBef>
              <a:spcAft>
                <a:spcPts val="0"/>
              </a:spcAft>
              <a:buClr>
                <a:srgbClr val="434343"/>
              </a:buClr>
              <a:buSzPts val="1200"/>
              <a:buChar char="■"/>
              <a:defRPr sz="1200">
                <a:solidFill>
                  <a:srgbClr val="434343"/>
                </a:solidFill>
              </a:defRPr>
            </a:lvl6pPr>
            <a:lvl7pPr marL="3200400" lvl="6" indent="-304800" algn="l">
              <a:lnSpc>
                <a:spcPct val="115000"/>
              </a:lnSpc>
              <a:spcBef>
                <a:spcPts val="1600"/>
              </a:spcBef>
              <a:spcAft>
                <a:spcPts val="0"/>
              </a:spcAft>
              <a:buClr>
                <a:srgbClr val="434343"/>
              </a:buClr>
              <a:buSzPts val="1200"/>
              <a:buChar char="●"/>
              <a:defRPr sz="1200">
                <a:solidFill>
                  <a:srgbClr val="434343"/>
                </a:solidFill>
              </a:defRPr>
            </a:lvl7pPr>
            <a:lvl8pPr marL="3657600" lvl="7" indent="-304800" algn="l">
              <a:lnSpc>
                <a:spcPct val="115000"/>
              </a:lnSpc>
              <a:spcBef>
                <a:spcPts val="1600"/>
              </a:spcBef>
              <a:spcAft>
                <a:spcPts val="0"/>
              </a:spcAft>
              <a:buClr>
                <a:srgbClr val="434343"/>
              </a:buClr>
              <a:buSzPts val="1200"/>
              <a:buChar char="○"/>
              <a:defRPr sz="1200">
                <a:solidFill>
                  <a:srgbClr val="434343"/>
                </a:solidFill>
              </a:defRPr>
            </a:lvl8pPr>
            <a:lvl9pPr marL="4114800" lvl="8" indent="-304800" algn="l">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258" name="Google Shape;258;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ctrTitle"/>
          </p:nvPr>
        </p:nvSpPr>
        <p:spPr>
          <a:xfrm>
            <a:off x="992425" y="1953875"/>
            <a:ext cx="3136800" cy="17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Playfair Display"/>
                <a:ea typeface="Playfair Display"/>
                <a:cs typeface="Playfair Display"/>
                <a:sym typeface="Playfair Display"/>
              </a:rPr>
              <a:t>Automated Timetable Generator</a:t>
            </a:r>
            <a:endParaRPr>
              <a:latin typeface="Playfair Display"/>
              <a:ea typeface="Playfair Display"/>
              <a:cs typeface="Playfair Display"/>
              <a:sym typeface="Playfair Display"/>
            </a:endParaRPr>
          </a:p>
        </p:txBody>
      </p:sp>
      <p:sp>
        <p:nvSpPr>
          <p:cNvPr id="264" name="Google Shape;264;p21"/>
          <p:cNvSpPr txBox="1">
            <a:spLocks noGrp="1"/>
          </p:cNvSpPr>
          <p:nvPr>
            <p:ph type="subTitle" idx="1"/>
          </p:nvPr>
        </p:nvSpPr>
        <p:spPr>
          <a:xfrm>
            <a:off x="992425" y="3579375"/>
            <a:ext cx="3136800" cy="6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0"/>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Playfair Display Regular"/>
                <a:ea typeface="Playfair Display Regular"/>
                <a:cs typeface="Playfair Display Regular"/>
                <a:sym typeface="Playfair Display Regular"/>
              </a:rPr>
              <a:t>Screenshots...</a:t>
            </a:r>
            <a:endParaRPr>
              <a:latin typeface="Playfair Display Regular"/>
              <a:ea typeface="Playfair Display Regular"/>
              <a:cs typeface="Playfair Display Regular"/>
              <a:sym typeface="Playfair Display 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MAIN PAGE</a:t>
            </a:r>
            <a:endParaRPr b="1">
              <a:latin typeface="Playfair Display"/>
              <a:ea typeface="Playfair Display"/>
              <a:cs typeface="Playfair Display"/>
              <a:sym typeface="Playfair Display"/>
            </a:endParaRPr>
          </a:p>
        </p:txBody>
      </p:sp>
      <p:pic>
        <p:nvPicPr>
          <p:cNvPr id="337" name="Google Shape;337;p31"/>
          <p:cNvPicPr preferRelativeResize="0"/>
          <p:nvPr/>
        </p:nvPicPr>
        <p:blipFill>
          <a:blip r:embed="rId3">
            <a:alphaModFix/>
          </a:blip>
          <a:stretch>
            <a:fillRect/>
          </a:stretch>
        </p:blipFill>
        <p:spPr>
          <a:xfrm>
            <a:off x="943150" y="771450"/>
            <a:ext cx="7501600" cy="421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LOGIN PAGE AND SIGNUP PAGE</a:t>
            </a:r>
            <a:endParaRPr b="1">
              <a:latin typeface="Playfair Display"/>
              <a:ea typeface="Playfair Display"/>
              <a:cs typeface="Playfair Display"/>
              <a:sym typeface="Playfair Display"/>
            </a:endParaRPr>
          </a:p>
        </p:txBody>
      </p:sp>
      <p:pic>
        <p:nvPicPr>
          <p:cNvPr id="343" name="Google Shape;343;p32"/>
          <p:cNvPicPr preferRelativeResize="0"/>
          <p:nvPr/>
        </p:nvPicPr>
        <p:blipFill rotWithShape="1">
          <a:blip r:embed="rId3">
            <a:alphaModFix/>
          </a:blip>
          <a:srcRect t="4502" b="3980"/>
          <a:stretch/>
        </p:blipFill>
        <p:spPr>
          <a:xfrm>
            <a:off x="639750" y="799775"/>
            <a:ext cx="7864499" cy="4042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TO ADD CONSTRAINTS</a:t>
            </a:r>
            <a:endParaRPr b="1">
              <a:latin typeface="Playfair Display"/>
              <a:ea typeface="Playfair Display"/>
              <a:cs typeface="Playfair Display"/>
              <a:sym typeface="Playfair Display"/>
            </a:endParaRPr>
          </a:p>
        </p:txBody>
      </p:sp>
      <p:pic>
        <p:nvPicPr>
          <p:cNvPr id="349" name="Google Shape;349;p33"/>
          <p:cNvPicPr preferRelativeResize="0"/>
          <p:nvPr/>
        </p:nvPicPr>
        <p:blipFill rotWithShape="1">
          <a:blip r:embed="rId3">
            <a:alphaModFix/>
          </a:blip>
          <a:srcRect t="4643"/>
          <a:stretch/>
        </p:blipFill>
        <p:spPr>
          <a:xfrm>
            <a:off x="755550" y="981625"/>
            <a:ext cx="7512026" cy="4023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TO ADD CONSTRAINTS</a:t>
            </a:r>
            <a:endParaRPr b="1">
              <a:latin typeface="Playfair Display"/>
              <a:ea typeface="Playfair Display"/>
              <a:cs typeface="Playfair Display"/>
              <a:sym typeface="Playfair Display"/>
            </a:endParaRPr>
          </a:p>
        </p:txBody>
      </p:sp>
      <p:pic>
        <p:nvPicPr>
          <p:cNvPr id="355" name="Google Shape;355;p34"/>
          <p:cNvPicPr preferRelativeResize="0"/>
          <p:nvPr/>
        </p:nvPicPr>
        <p:blipFill rotWithShape="1">
          <a:blip r:embed="rId3">
            <a:alphaModFix/>
          </a:blip>
          <a:srcRect t="4242"/>
          <a:stretch/>
        </p:blipFill>
        <p:spPr>
          <a:xfrm>
            <a:off x="805025" y="874075"/>
            <a:ext cx="7413050" cy="398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Generated Timetable View(1)</a:t>
            </a:r>
            <a:endParaRPr b="1">
              <a:latin typeface="Playfair Display"/>
              <a:ea typeface="Playfair Display"/>
              <a:cs typeface="Playfair Display"/>
              <a:sym typeface="Playfair Display"/>
            </a:endParaRPr>
          </a:p>
        </p:txBody>
      </p:sp>
      <p:pic>
        <p:nvPicPr>
          <p:cNvPr id="361" name="Google Shape;361;p35"/>
          <p:cNvPicPr preferRelativeResize="0"/>
          <p:nvPr/>
        </p:nvPicPr>
        <p:blipFill rotWithShape="1">
          <a:blip r:embed="rId3">
            <a:alphaModFix/>
          </a:blip>
          <a:srcRect t="4361"/>
          <a:stretch/>
        </p:blipFill>
        <p:spPr>
          <a:xfrm>
            <a:off x="815975" y="946500"/>
            <a:ext cx="7512026" cy="4035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Generated Timetable View(2)</a:t>
            </a:r>
            <a:endParaRPr b="1">
              <a:latin typeface="Playfair Display"/>
              <a:ea typeface="Playfair Display"/>
              <a:cs typeface="Playfair Display"/>
              <a:sym typeface="Playfair Display"/>
            </a:endParaRPr>
          </a:p>
        </p:txBody>
      </p:sp>
      <p:pic>
        <p:nvPicPr>
          <p:cNvPr id="367" name="Google Shape;367;p36"/>
          <p:cNvPicPr preferRelativeResize="0"/>
          <p:nvPr/>
        </p:nvPicPr>
        <p:blipFill rotWithShape="1">
          <a:blip r:embed="rId3">
            <a:alphaModFix/>
          </a:blip>
          <a:srcRect t="4516"/>
          <a:stretch/>
        </p:blipFill>
        <p:spPr>
          <a:xfrm>
            <a:off x="815988" y="917200"/>
            <a:ext cx="7512026" cy="4029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1347900" y="534175"/>
            <a:ext cx="6448200" cy="9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Further Refinement</a:t>
            </a:r>
            <a:endParaRPr b="1">
              <a:latin typeface="Proxima Nova"/>
              <a:ea typeface="Proxima Nova"/>
              <a:cs typeface="Proxima Nova"/>
              <a:sym typeface="Proxima Nova"/>
            </a:endParaRPr>
          </a:p>
        </p:txBody>
      </p:sp>
      <p:sp>
        <p:nvSpPr>
          <p:cNvPr id="373" name="Google Shape;373;p37"/>
          <p:cNvSpPr txBox="1">
            <a:spLocks noGrp="1"/>
          </p:cNvSpPr>
          <p:nvPr>
            <p:ph type="body" idx="1"/>
          </p:nvPr>
        </p:nvSpPr>
        <p:spPr>
          <a:xfrm>
            <a:off x="4935875" y="1935575"/>
            <a:ext cx="2917200" cy="263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u="sng">
                <a:latin typeface="Playfair Display"/>
                <a:ea typeface="Playfair Display"/>
                <a:cs typeface="Playfair Display"/>
                <a:sym typeface="Playfair Display"/>
              </a:rPr>
              <a:t>Goal </a:t>
            </a:r>
            <a:r>
              <a:rPr lang="en">
                <a:latin typeface="Playfair Display"/>
                <a:ea typeface="Playfair Display"/>
                <a:cs typeface="Playfair Display"/>
                <a:sym typeface="Playfair Display"/>
              </a:rPr>
              <a:t>- We have completed our Automated TimeTable Generation Project through Webpage Deployment and we will be creating Multi-Platform Native Application(getting the successful view on Android, iOS, Windows,  etc)</a:t>
            </a:r>
            <a:endParaRPr>
              <a:latin typeface="Playfair Display"/>
              <a:ea typeface="Playfair Display"/>
              <a:cs typeface="Playfair Display"/>
              <a:sym typeface="Playfair Display"/>
            </a:endParaRPr>
          </a:p>
        </p:txBody>
      </p:sp>
      <p:sp>
        <p:nvSpPr>
          <p:cNvPr id="374" name="Google Shape;374;p37"/>
          <p:cNvSpPr txBox="1">
            <a:spLocks noGrp="1"/>
          </p:cNvSpPr>
          <p:nvPr>
            <p:ph type="body" idx="2"/>
          </p:nvPr>
        </p:nvSpPr>
        <p:spPr>
          <a:xfrm>
            <a:off x="1312925" y="1935575"/>
            <a:ext cx="2917200" cy="263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Playfair Display"/>
                <a:ea typeface="Playfair Display"/>
                <a:cs typeface="Playfair Display"/>
                <a:sym typeface="Playfair Display"/>
              </a:rPr>
              <a:t>We have used the basic concepts of Genetic Algorithm in our project. We created the Website for generating the TimeTable. We firstly thought of creating an application but unable to do so because of the unresolvable problems.</a:t>
            </a:r>
            <a:endParaRPr>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8"/>
          <p:cNvSpPr txBox="1">
            <a:spLocks noGrp="1"/>
          </p:cNvSpPr>
          <p:nvPr>
            <p:ph type="title"/>
          </p:nvPr>
        </p:nvSpPr>
        <p:spPr>
          <a:xfrm>
            <a:off x="352575" y="1336950"/>
            <a:ext cx="8512200" cy="123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layfair Display"/>
                <a:ea typeface="Playfair Display"/>
                <a:cs typeface="Playfair Display"/>
                <a:sym typeface="Playfair Display"/>
              </a:rPr>
              <a:t>THANK YOU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txBox="1">
            <a:spLocks noGrp="1"/>
          </p:cNvSpPr>
          <p:nvPr>
            <p:ph type="title" idx="4294967295"/>
          </p:nvPr>
        </p:nvSpPr>
        <p:spPr>
          <a:xfrm>
            <a:off x="311700" y="736200"/>
            <a:ext cx="8520600" cy="101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1">
                <a:latin typeface="Playfair Display"/>
                <a:ea typeface="Playfair Display"/>
                <a:cs typeface="Playfair Display"/>
                <a:sym typeface="Playfair Display"/>
              </a:rPr>
              <a:t>The Team</a:t>
            </a:r>
            <a:endParaRPr sz="5000" b="1">
              <a:latin typeface="Playfair Display"/>
              <a:ea typeface="Playfair Display"/>
              <a:cs typeface="Playfair Display"/>
              <a:sym typeface="Playfair Display"/>
            </a:endParaRPr>
          </a:p>
          <a:p>
            <a:pPr marL="0" lvl="0" indent="0" algn="ctr" rtl="0">
              <a:spcBef>
                <a:spcPts val="400"/>
              </a:spcBef>
              <a:spcAft>
                <a:spcPts val="400"/>
              </a:spcAft>
              <a:buNone/>
            </a:pPr>
            <a:endParaRPr sz="1600" i="1"/>
          </a:p>
        </p:txBody>
      </p:sp>
      <p:sp>
        <p:nvSpPr>
          <p:cNvPr id="271" name="Google Shape;271;p22"/>
          <p:cNvSpPr txBox="1">
            <a:spLocks noGrp="1"/>
          </p:cNvSpPr>
          <p:nvPr>
            <p:ph type="title" idx="4294967295"/>
          </p:nvPr>
        </p:nvSpPr>
        <p:spPr>
          <a:xfrm>
            <a:off x="6555300" y="248459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Playfair Display"/>
                <a:ea typeface="Playfair Display"/>
                <a:cs typeface="Playfair Display"/>
                <a:sym typeface="Playfair Display"/>
              </a:rPr>
              <a:t>SIMPLE PRASAD</a:t>
            </a:r>
            <a:endParaRPr sz="1800" b="1">
              <a:solidFill>
                <a:schemeClr val="dk1"/>
              </a:solidFill>
              <a:latin typeface="Playfair Display"/>
              <a:ea typeface="Playfair Display"/>
              <a:cs typeface="Playfair Display"/>
              <a:sym typeface="Playfair Display"/>
            </a:endParaRPr>
          </a:p>
        </p:txBody>
      </p:sp>
      <p:sp>
        <p:nvSpPr>
          <p:cNvPr id="272" name="Google Shape;272;p22"/>
          <p:cNvSpPr txBox="1">
            <a:spLocks noGrp="1"/>
          </p:cNvSpPr>
          <p:nvPr>
            <p:ph type="title" idx="4294967295"/>
          </p:nvPr>
        </p:nvSpPr>
        <p:spPr>
          <a:xfrm>
            <a:off x="3528443" y="2484607"/>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Playfair Display"/>
                <a:ea typeface="Playfair Display"/>
                <a:cs typeface="Playfair Display"/>
                <a:sym typeface="Playfair Display"/>
              </a:rPr>
              <a:t>ADITI NEGI</a:t>
            </a:r>
            <a:endParaRPr sz="1800" b="1">
              <a:solidFill>
                <a:schemeClr val="dk1"/>
              </a:solidFill>
              <a:latin typeface="Playfair Display"/>
              <a:ea typeface="Playfair Display"/>
              <a:cs typeface="Playfair Display"/>
              <a:sym typeface="Playfair Display"/>
            </a:endParaRPr>
          </a:p>
        </p:txBody>
      </p:sp>
      <p:sp>
        <p:nvSpPr>
          <p:cNvPr id="273" name="Google Shape;273;p22"/>
          <p:cNvSpPr txBox="1">
            <a:spLocks noGrp="1"/>
          </p:cNvSpPr>
          <p:nvPr>
            <p:ph type="title" idx="4294967295"/>
          </p:nvPr>
        </p:nvSpPr>
        <p:spPr>
          <a:xfrm>
            <a:off x="560079" y="2484594"/>
            <a:ext cx="2022300" cy="57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Playfair Display"/>
                <a:ea typeface="Playfair Display"/>
                <a:cs typeface="Playfair Display"/>
                <a:sym typeface="Playfair Display"/>
              </a:rPr>
              <a:t>ABHAY GARG</a:t>
            </a:r>
            <a:endParaRPr sz="1800" b="1">
              <a:solidFill>
                <a:schemeClr val="dk1"/>
              </a:solidFill>
              <a:latin typeface="Playfair Display"/>
              <a:ea typeface="Playfair Display"/>
              <a:cs typeface="Playfair Display"/>
              <a:sym typeface="Playfair Display"/>
            </a:endParaRPr>
          </a:p>
        </p:txBody>
      </p:sp>
      <p:sp>
        <p:nvSpPr>
          <p:cNvPr id="274" name="Google Shape;274;p22"/>
          <p:cNvSpPr txBox="1"/>
          <p:nvPr/>
        </p:nvSpPr>
        <p:spPr>
          <a:xfrm>
            <a:off x="818975" y="3063300"/>
            <a:ext cx="1422600" cy="31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181B007</a:t>
            </a:r>
            <a:endParaRPr b="1">
              <a:latin typeface="Roboto"/>
              <a:ea typeface="Roboto"/>
              <a:cs typeface="Roboto"/>
              <a:sym typeface="Roboto"/>
            </a:endParaRPr>
          </a:p>
        </p:txBody>
      </p:sp>
      <p:sp>
        <p:nvSpPr>
          <p:cNvPr id="275" name="Google Shape;275;p22"/>
          <p:cNvSpPr txBox="1"/>
          <p:nvPr/>
        </p:nvSpPr>
        <p:spPr>
          <a:xfrm>
            <a:off x="6837625" y="3063300"/>
            <a:ext cx="1422600" cy="31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181B216</a:t>
            </a:r>
            <a:endParaRPr b="1">
              <a:latin typeface="Roboto"/>
              <a:ea typeface="Roboto"/>
              <a:cs typeface="Roboto"/>
              <a:sym typeface="Roboto"/>
            </a:endParaRPr>
          </a:p>
        </p:txBody>
      </p:sp>
      <p:sp>
        <p:nvSpPr>
          <p:cNvPr id="276" name="Google Shape;276;p22"/>
          <p:cNvSpPr txBox="1"/>
          <p:nvPr/>
        </p:nvSpPr>
        <p:spPr>
          <a:xfrm>
            <a:off x="3828300" y="3063300"/>
            <a:ext cx="1422600" cy="31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181B013</a:t>
            </a:r>
            <a:endParaRPr b="1">
              <a:latin typeface="Roboto"/>
              <a:ea typeface="Roboto"/>
              <a:cs typeface="Roboto"/>
              <a:sym typeface="Roboto"/>
            </a:endParaRPr>
          </a:p>
        </p:txBody>
      </p:sp>
      <p:sp>
        <p:nvSpPr>
          <p:cNvPr id="277" name="Google Shape;277;p22"/>
          <p:cNvSpPr txBox="1"/>
          <p:nvPr/>
        </p:nvSpPr>
        <p:spPr>
          <a:xfrm>
            <a:off x="2279000" y="3799500"/>
            <a:ext cx="4695000" cy="72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4A86E8"/>
                </a:solidFill>
                <a:latin typeface="Playfair Display"/>
                <a:ea typeface="Playfair Display"/>
                <a:cs typeface="Playfair Display"/>
                <a:sym typeface="Playfair Display"/>
              </a:rPr>
              <a:t>SUPERVISED BY - MRS. BABITA TIWARI</a:t>
            </a:r>
            <a:endParaRPr sz="1800" b="1">
              <a:solidFill>
                <a:srgbClr val="9900FF"/>
              </a:solidFill>
              <a:latin typeface="Playfair Display"/>
              <a:ea typeface="Playfair Display"/>
              <a:cs typeface="Playfair Display"/>
              <a:sym typeface="Playfair Display"/>
            </a:endParaRPr>
          </a:p>
        </p:txBody>
      </p:sp>
      <p:sp>
        <p:nvSpPr>
          <p:cNvPr id="278" name="Google Shape;278;p22"/>
          <p:cNvSpPr txBox="1"/>
          <p:nvPr/>
        </p:nvSpPr>
        <p:spPr>
          <a:xfrm>
            <a:off x="3109150" y="4141875"/>
            <a:ext cx="22542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3"/>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Playfair Display"/>
                <a:ea typeface="Playfair Display"/>
                <a:cs typeface="Playfair Display"/>
                <a:sym typeface="Playfair Display"/>
              </a:rPr>
              <a:t>Introduction</a:t>
            </a:r>
            <a:endParaRPr b="0">
              <a:latin typeface="Playfair Display"/>
              <a:ea typeface="Playfair Display"/>
              <a:cs typeface="Playfair Display"/>
              <a:sym typeface="Playfair Display"/>
            </a:endParaRPr>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a:p>
            <a:pPr marL="0" lvl="0" indent="0" algn="l" rtl="0">
              <a:spcBef>
                <a:spcPts val="0"/>
              </a:spcBef>
              <a:spcAft>
                <a:spcPts val="0"/>
              </a:spcAft>
              <a:buNone/>
            </a:pPr>
            <a:endParaRPr b="0"/>
          </a:p>
        </p:txBody>
      </p:sp>
      <p:sp>
        <p:nvSpPr>
          <p:cNvPr id="284" name="Google Shape;284;p23"/>
          <p:cNvSpPr txBox="1">
            <a:spLocks noGrp="1"/>
          </p:cNvSpPr>
          <p:nvPr>
            <p:ph type="body" idx="1"/>
          </p:nvPr>
        </p:nvSpPr>
        <p:spPr>
          <a:xfrm>
            <a:off x="4273025" y="565950"/>
            <a:ext cx="3695400" cy="43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Semibold"/>
                <a:ea typeface="Proxima Nova Semibold"/>
                <a:cs typeface="Proxima Nova Semibold"/>
                <a:sym typeface="Proxima Nova Semibold"/>
              </a:rPr>
              <a:t>Time Table Scheduling has been in human requirements since all thought of managing time effectively.</a:t>
            </a:r>
            <a:endParaRPr sz="1600">
              <a:latin typeface="Proxima Nova Semibold"/>
              <a:ea typeface="Proxima Nova Semibold"/>
              <a:cs typeface="Proxima Nova Semibold"/>
              <a:sym typeface="Proxima Nova Semibold"/>
            </a:endParaRPr>
          </a:p>
          <a:p>
            <a:pPr marL="457200" lvl="0" indent="-330200" algn="l" rtl="0">
              <a:spcBef>
                <a:spcPts val="1600"/>
              </a:spcBef>
              <a:spcAft>
                <a:spcPts val="0"/>
              </a:spcAft>
              <a:buSzPts val="1600"/>
              <a:buFont typeface="Proxima Nova Semibold"/>
              <a:buChar char="●"/>
            </a:pPr>
            <a:r>
              <a:rPr lang="en" sz="1600">
                <a:latin typeface="Proxima Nova Semibold"/>
                <a:ea typeface="Proxima Nova Semibold"/>
                <a:cs typeface="Proxima Nova Semibold"/>
                <a:sym typeface="Proxima Nova Semibold"/>
              </a:rPr>
              <a:t>In early days, time table scheduling was done manually , which takes a lot of effort and time.</a:t>
            </a:r>
            <a:endParaRPr sz="1600">
              <a:latin typeface="Proxima Nova Semibold"/>
              <a:ea typeface="Proxima Nova Semibold"/>
              <a:cs typeface="Proxima Nova Semibold"/>
              <a:sym typeface="Proxima Nova Semibold"/>
            </a:endParaRPr>
          </a:p>
          <a:p>
            <a:pPr marL="457200" lvl="0" indent="-330200" algn="l" rtl="0">
              <a:spcBef>
                <a:spcPts val="0"/>
              </a:spcBef>
              <a:spcAft>
                <a:spcPts val="0"/>
              </a:spcAft>
              <a:buSzPts val="1600"/>
              <a:buFont typeface="Proxima Nova Semibold"/>
              <a:buChar char="●"/>
            </a:pPr>
            <a:r>
              <a:rPr lang="en" sz="1600">
                <a:latin typeface="Proxima Nova Semibold"/>
                <a:ea typeface="Proxima Nova Semibold"/>
                <a:cs typeface="Proxima Nova Semibold"/>
                <a:sym typeface="Proxima Nova Semibold"/>
              </a:rPr>
              <a:t>Complexity increases when the number of constraints or amount of data increases.</a:t>
            </a:r>
            <a:endParaRPr sz="1600">
              <a:latin typeface="Proxima Nova Semibold"/>
              <a:ea typeface="Proxima Nova Semibold"/>
              <a:cs typeface="Proxima Nova Semibold"/>
              <a:sym typeface="Proxima Nova Semibold"/>
            </a:endParaRPr>
          </a:p>
          <a:p>
            <a:pPr marL="457200" lvl="0" indent="-330200" algn="l" rtl="0">
              <a:spcBef>
                <a:spcPts val="0"/>
              </a:spcBef>
              <a:spcAft>
                <a:spcPts val="0"/>
              </a:spcAft>
              <a:buSzPts val="1600"/>
              <a:buFont typeface="Proxima Nova Semibold"/>
              <a:buChar char="●"/>
            </a:pPr>
            <a:r>
              <a:rPr lang="en" sz="1600">
                <a:latin typeface="Proxima Nova Semibold"/>
                <a:ea typeface="Proxima Nova Semibold"/>
                <a:cs typeface="Proxima Nova Semibold"/>
                <a:sym typeface="Proxima Nova Semibold"/>
              </a:rPr>
              <a:t>In such cases perfectly designed timetable is preferred.</a:t>
            </a:r>
            <a:endParaRPr sz="1600">
              <a:latin typeface="Proxima Nova Semibold"/>
              <a:ea typeface="Proxima Nova Semibold"/>
              <a:cs typeface="Proxima Nova Semibold"/>
              <a:sym typeface="Proxima Nova Semibold"/>
            </a:endParaRPr>
          </a:p>
          <a:p>
            <a:pPr marL="0" lvl="0" indent="0" algn="l" rtl="0">
              <a:spcBef>
                <a:spcPts val="1600"/>
              </a:spcBef>
              <a:spcAft>
                <a:spcPts val="0"/>
              </a:spcAft>
              <a:buNone/>
            </a:pPr>
            <a:endParaRPr sz="1600">
              <a:latin typeface="Proxima Nova Semibold"/>
              <a:ea typeface="Proxima Nova Semibold"/>
              <a:cs typeface="Proxima Nova Semibold"/>
              <a:sym typeface="Proxima Nova Semibold"/>
            </a:endParaRPr>
          </a:p>
          <a:p>
            <a:pPr marL="0" lvl="0" indent="0" algn="l" rtl="0">
              <a:spcBef>
                <a:spcPts val="1600"/>
              </a:spcBef>
              <a:spcAft>
                <a:spcPts val="1600"/>
              </a:spcAft>
              <a:buNone/>
            </a:pPr>
            <a:endParaRPr sz="1600">
              <a:latin typeface="Proxima Nova Semibold"/>
              <a:ea typeface="Proxima Nova Semibold"/>
              <a:cs typeface="Proxima Nova Semibold"/>
              <a:sym typeface="Proxima Nova Semi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24"/>
          <p:cNvPicPr preferRelativeResize="0"/>
          <p:nvPr/>
        </p:nvPicPr>
        <p:blipFill rotWithShape="1">
          <a:blip r:embed="rId3">
            <a:alphaModFix/>
          </a:blip>
          <a:srcRect l="7783"/>
          <a:stretch/>
        </p:blipFill>
        <p:spPr>
          <a:xfrm>
            <a:off x="150" y="0"/>
            <a:ext cx="9144000" cy="5143500"/>
          </a:xfrm>
          <a:prstGeom prst="rect">
            <a:avLst/>
          </a:prstGeom>
          <a:noFill/>
          <a:ln>
            <a:noFill/>
          </a:ln>
        </p:spPr>
      </p:pic>
      <p:sp>
        <p:nvSpPr>
          <p:cNvPr id="290" name="Google Shape;290;p24"/>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4000">
                <a:latin typeface="Playfair Display Regular"/>
                <a:ea typeface="Playfair Display Regular"/>
                <a:cs typeface="Playfair Display Regular"/>
                <a:sym typeface="Playfair Display Regular"/>
              </a:rPr>
              <a:t>Objective</a:t>
            </a:r>
            <a:endParaRPr sz="4000">
              <a:latin typeface="Playfair Display Regular"/>
              <a:ea typeface="Playfair Display Regular"/>
              <a:cs typeface="Playfair Display Regular"/>
              <a:sym typeface="Playfair Display Regular"/>
            </a:endParaRPr>
          </a:p>
          <a:p>
            <a:pPr marL="0" lvl="0" indent="0" algn="l" rtl="0">
              <a:spcBef>
                <a:spcPts val="0"/>
              </a:spcBef>
              <a:spcAft>
                <a:spcPts val="0"/>
              </a:spcAft>
              <a:buNone/>
            </a:pPr>
            <a:r>
              <a:rPr lang="en" sz="1500">
                <a:latin typeface="Proxima Nova Semibold"/>
                <a:ea typeface="Proxima Nova Semibold"/>
                <a:cs typeface="Proxima Nova Semibold"/>
                <a:sym typeface="Proxima Nova Semibold"/>
              </a:rPr>
              <a:t>Sometimes there are limited number of faculties, each faculty teaching more than one subject. So now the timetable needed to schedule the faculty at provided time slots in such a way that their timings do not overlap and the time table schedule makes the best use of all faculty subject demands.</a:t>
            </a:r>
            <a:endParaRPr sz="1500">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a:spLocks noGrp="1"/>
          </p:cNvSpPr>
          <p:nvPr>
            <p:ph type="title"/>
          </p:nvPr>
        </p:nvSpPr>
        <p:spPr>
          <a:xfrm>
            <a:off x="284100" y="307975"/>
            <a:ext cx="2479800" cy="38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Playfair Display Regular"/>
                <a:ea typeface="Playfair Display Regular"/>
                <a:cs typeface="Playfair Display Regular"/>
                <a:sym typeface="Playfair Display Regular"/>
              </a:rPr>
              <a:t>The Problem</a:t>
            </a:r>
            <a:endParaRPr b="0">
              <a:latin typeface="Playfair Display Regular"/>
              <a:ea typeface="Playfair Display Regular"/>
              <a:cs typeface="Playfair Display Regular"/>
              <a:sym typeface="Playfair Display Regul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0">
                <a:latin typeface="Playfair Display Regular"/>
                <a:ea typeface="Playfair Display Regular"/>
                <a:cs typeface="Playfair Display Regular"/>
                <a:sym typeface="Playfair Display Regular"/>
              </a:rPr>
              <a:t>The Solution</a:t>
            </a:r>
            <a:endParaRPr b="0">
              <a:latin typeface="Playfair Display Regular"/>
              <a:ea typeface="Playfair Display Regular"/>
              <a:cs typeface="Playfair Display Regular"/>
              <a:sym typeface="Playfair Display Regular"/>
            </a:endParaRPr>
          </a:p>
        </p:txBody>
      </p:sp>
      <p:sp>
        <p:nvSpPr>
          <p:cNvPr id="296" name="Google Shape;296;p25"/>
          <p:cNvSpPr txBox="1">
            <a:spLocks noGrp="1"/>
          </p:cNvSpPr>
          <p:nvPr>
            <p:ph type="body" idx="1"/>
          </p:nvPr>
        </p:nvSpPr>
        <p:spPr>
          <a:xfrm>
            <a:off x="3381100" y="307975"/>
            <a:ext cx="2627400" cy="1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Semibold"/>
                <a:ea typeface="Proxima Nova Semibold"/>
                <a:cs typeface="Proxima Nova Semibold"/>
                <a:sym typeface="Proxima Nova Semibold"/>
              </a:rPr>
              <a:t>If any student or staff entry is wrongly made then the maintenance becomes very difficult.</a:t>
            </a:r>
            <a:endParaRPr>
              <a:latin typeface="Proxima Nova Semibold"/>
              <a:ea typeface="Proxima Nova Semibold"/>
              <a:cs typeface="Proxima Nova Semibold"/>
              <a:sym typeface="Proxima Nova Semibold"/>
            </a:endParaRPr>
          </a:p>
          <a:p>
            <a:pPr marL="0" lvl="0" indent="0" algn="l" rtl="0">
              <a:spcBef>
                <a:spcPts val="1600"/>
              </a:spcBef>
              <a:spcAft>
                <a:spcPts val="0"/>
              </a:spcAft>
              <a:buNone/>
            </a:pPr>
            <a:endParaRPr/>
          </a:p>
          <a:p>
            <a:pPr marL="0" lvl="0" indent="0" algn="l" rtl="0">
              <a:spcBef>
                <a:spcPts val="1600"/>
              </a:spcBef>
              <a:spcAft>
                <a:spcPts val="0"/>
              </a:spcAft>
              <a:buNone/>
            </a:pPr>
            <a:endParaRPr sz="1500">
              <a:solidFill>
                <a:srgbClr val="434343"/>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
        <p:nvSpPr>
          <p:cNvPr id="297" name="Google Shape;297;p25"/>
          <p:cNvSpPr txBox="1">
            <a:spLocks noGrp="1"/>
          </p:cNvSpPr>
          <p:nvPr>
            <p:ph type="body" idx="2"/>
          </p:nvPr>
        </p:nvSpPr>
        <p:spPr>
          <a:xfrm>
            <a:off x="6208875" y="307975"/>
            <a:ext cx="2627400" cy="19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Semibold"/>
                <a:ea typeface="Proxima Nova Semibold"/>
                <a:cs typeface="Proxima Nova Semibold"/>
                <a:sym typeface="Proxima Nova Semibold"/>
              </a:rPr>
              <a:t>Increased transaction leads to the increased source document and hence maintenance becomes difficult.</a:t>
            </a:r>
            <a:endParaRPr>
              <a:latin typeface="Proxima Nova Semibold"/>
              <a:ea typeface="Proxima Nova Semibold"/>
              <a:cs typeface="Proxima Nova Semibold"/>
              <a:sym typeface="Proxima Nova Semibold"/>
            </a:endParaRPr>
          </a:p>
          <a:p>
            <a:pPr marL="0" lvl="0" indent="0" algn="l" rtl="0">
              <a:spcBef>
                <a:spcPts val="1600"/>
              </a:spcBef>
              <a:spcAft>
                <a:spcPts val="0"/>
              </a:spcAft>
              <a:buNone/>
            </a:pPr>
            <a:endParaRPr>
              <a:latin typeface="Proxima Nova Semibold"/>
              <a:ea typeface="Proxima Nova Semibold"/>
              <a:cs typeface="Proxima Nova Semibold"/>
              <a:sym typeface="Proxima Nova Semibold"/>
            </a:endParaRPr>
          </a:p>
          <a:p>
            <a:pPr marL="0" lvl="0" indent="0" algn="l" rtl="0">
              <a:spcBef>
                <a:spcPts val="1600"/>
              </a:spcBef>
              <a:spcAft>
                <a:spcPts val="1600"/>
              </a:spcAft>
              <a:buNone/>
            </a:pPr>
            <a:endParaRPr>
              <a:latin typeface="Proxima Nova Semibold"/>
              <a:ea typeface="Proxima Nova Semibold"/>
              <a:cs typeface="Proxima Nova Semibold"/>
              <a:sym typeface="Proxima Nova Semibold"/>
            </a:endParaRPr>
          </a:p>
        </p:txBody>
      </p:sp>
      <p:sp>
        <p:nvSpPr>
          <p:cNvPr id="298" name="Google Shape;298;p25"/>
          <p:cNvSpPr txBox="1"/>
          <p:nvPr/>
        </p:nvSpPr>
        <p:spPr>
          <a:xfrm>
            <a:off x="6162075" y="2784475"/>
            <a:ext cx="2627400" cy="142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Proxima Nova Semibold"/>
                <a:ea typeface="Proxima Nova Semibold"/>
                <a:cs typeface="Proxima Nova Semibold"/>
                <a:sym typeface="Proxima Nova Semibold"/>
              </a:rPr>
              <a:t>In our Timetable Generation algorithm we propose to utilize a timetable object.</a:t>
            </a:r>
            <a:endParaRPr sz="1800">
              <a:solidFill>
                <a:schemeClr val="dk2"/>
              </a:solidFill>
              <a:latin typeface="Proxima Nova Semibold"/>
              <a:ea typeface="Proxima Nova Semibold"/>
              <a:cs typeface="Proxima Nova Semibold"/>
              <a:sym typeface="Proxima Nova Semibold"/>
            </a:endParaRPr>
          </a:p>
          <a:p>
            <a:pPr marL="0" lvl="0" indent="0" algn="l" rtl="0">
              <a:spcBef>
                <a:spcPts val="1600"/>
              </a:spcBef>
              <a:spcAft>
                <a:spcPts val="0"/>
              </a:spcAft>
              <a:buNone/>
            </a:pPr>
            <a:endParaRPr>
              <a:latin typeface="Roboto"/>
              <a:ea typeface="Roboto"/>
              <a:cs typeface="Roboto"/>
              <a:sym typeface="Roboto"/>
            </a:endParaRPr>
          </a:p>
        </p:txBody>
      </p:sp>
      <p:sp>
        <p:nvSpPr>
          <p:cNvPr id="299" name="Google Shape;299;p25"/>
          <p:cNvSpPr txBox="1"/>
          <p:nvPr/>
        </p:nvSpPr>
        <p:spPr>
          <a:xfrm>
            <a:off x="3404950" y="2802675"/>
            <a:ext cx="2678400" cy="161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Proxima Nova Semibold"/>
                <a:ea typeface="Proxima Nova Semibold"/>
                <a:cs typeface="Proxima Nova Semibold"/>
                <a:sym typeface="Proxima Nova Semibold"/>
              </a:rPr>
              <a:t>Using customized algorithm for this purpose.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26"/>
          <p:cNvPicPr preferRelativeResize="0"/>
          <p:nvPr/>
        </p:nvPicPr>
        <p:blipFill rotWithShape="1">
          <a:blip r:embed="rId3">
            <a:alphaModFix/>
          </a:blip>
          <a:srcRect l="5555" r="5555"/>
          <a:stretch/>
        </p:blipFill>
        <p:spPr>
          <a:xfrm>
            <a:off x="1" y="0"/>
            <a:ext cx="9144001" cy="5143499"/>
          </a:xfrm>
          <a:prstGeom prst="rect">
            <a:avLst/>
          </a:prstGeom>
          <a:noFill/>
          <a:ln>
            <a:noFill/>
          </a:ln>
        </p:spPr>
      </p:pic>
      <p:sp>
        <p:nvSpPr>
          <p:cNvPr id="305" name="Google Shape;305;p26"/>
          <p:cNvSpPr/>
          <p:nvPr/>
        </p:nvSpPr>
        <p:spPr>
          <a:xfrm>
            <a:off x="0" y="2574400"/>
            <a:ext cx="4568400" cy="1714500"/>
          </a:xfrm>
          <a:prstGeom prst="rect">
            <a:avLst/>
          </a:prstGeom>
          <a:solidFill>
            <a:srgbClr val="FFFFFF">
              <a:alpha val="8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txBox="1">
            <a:spLocks noGrp="1"/>
          </p:cNvSpPr>
          <p:nvPr>
            <p:ph type="title"/>
          </p:nvPr>
        </p:nvSpPr>
        <p:spPr>
          <a:xfrm>
            <a:off x="351600" y="2736850"/>
            <a:ext cx="3997500" cy="13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Playfair Display"/>
                <a:ea typeface="Playfair Display"/>
                <a:cs typeface="Playfair Display"/>
                <a:sym typeface="Playfair Display"/>
              </a:rPr>
              <a:t>The Technology :</a:t>
            </a: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Genetic Algorithm</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0"/>
        <p:cNvGrpSpPr/>
        <p:nvPr/>
      </p:nvGrpSpPr>
      <p:grpSpPr>
        <a:xfrm>
          <a:off x="0" y="0"/>
          <a:ext cx="0" cy="0"/>
          <a:chOff x="0" y="0"/>
          <a:chExt cx="0" cy="0"/>
        </a:xfrm>
      </p:grpSpPr>
      <p:sp>
        <p:nvSpPr>
          <p:cNvPr id="311" name="Google Shape;311;p27"/>
          <p:cNvSpPr txBox="1">
            <a:spLocks noGrp="1"/>
          </p:cNvSpPr>
          <p:nvPr>
            <p:ph type="title"/>
          </p:nvPr>
        </p:nvSpPr>
        <p:spPr>
          <a:xfrm>
            <a:off x="98250" y="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b="1">
                <a:latin typeface="Playfair Display"/>
                <a:ea typeface="Playfair Display"/>
                <a:cs typeface="Playfair Display"/>
                <a:sym typeface="Playfair Display"/>
              </a:rPr>
              <a:t>Flow Chart</a:t>
            </a:r>
            <a:endParaRPr sz="2700" b="1">
              <a:latin typeface="Playfair Display"/>
              <a:ea typeface="Playfair Display"/>
              <a:cs typeface="Playfair Display"/>
              <a:sym typeface="Playfair Display"/>
            </a:endParaRPr>
          </a:p>
        </p:txBody>
      </p:sp>
      <p:sp>
        <p:nvSpPr>
          <p:cNvPr id="312" name="Google Shape;312;p27"/>
          <p:cNvSpPr/>
          <p:nvPr/>
        </p:nvSpPr>
        <p:spPr>
          <a:xfrm>
            <a:off x="0" y="656175"/>
            <a:ext cx="9144000" cy="4516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3" name="Google Shape;313;p27"/>
          <p:cNvPicPr preferRelativeResize="0"/>
          <p:nvPr/>
        </p:nvPicPr>
        <p:blipFill>
          <a:blip r:embed="rId3">
            <a:alphaModFix/>
          </a:blip>
          <a:stretch>
            <a:fillRect/>
          </a:stretch>
        </p:blipFill>
        <p:spPr>
          <a:xfrm>
            <a:off x="3113150" y="726400"/>
            <a:ext cx="2592925" cy="3991150"/>
          </a:xfrm>
          <a:prstGeom prst="rect">
            <a:avLst/>
          </a:prstGeom>
          <a:noFill/>
          <a:ln>
            <a:noFill/>
          </a:ln>
        </p:spPr>
      </p:pic>
      <p:sp>
        <p:nvSpPr>
          <p:cNvPr id="314" name="Google Shape;314;p27"/>
          <p:cNvSpPr txBox="1"/>
          <p:nvPr/>
        </p:nvSpPr>
        <p:spPr>
          <a:xfrm>
            <a:off x="3876600" y="4841250"/>
            <a:ext cx="1269900" cy="42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latin typeface="Roboto"/>
                <a:ea typeface="Roboto"/>
                <a:cs typeface="Roboto"/>
                <a:sym typeface="Roboto"/>
              </a:rPr>
              <a:t>Figure 1</a:t>
            </a:r>
            <a:endParaRPr sz="900"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8"/>
          <p:cNvSpPr txBox="1">
            <a:spLocks noGrp="1"/>
          </p:cNvSpPr>
          <p:nvPr>
            <p:ph type="title"/>
          </p:nvPr>
        </p:nvSpPr>
        <p:spPr>
          <a:xfrm>
            <a:off x="307875" y="1444550"/>
            <a:ext cx="2414400" cy="29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layfair Display"/>
                <a:ea typeface="Playfair Display"/>
                <a:cs typeface="Playfair Display"/>
                <a:sym typeface="Playfair Display"/>
              </a:rPr>
              <a:t>Feasibility Study</a:t>
            </a:r>
            <a:endParaRPr>
              <a:latin typeface="Playfair Display"/>
              <a:ea typeface="Playfair Display"/>
              <a:cs typeface="Playfair Display"/>
              <a:sym typeface="Playfair Display"/>
            </a:endParaRPr>
          </a:p>
        </p:txBody>
      </p:sp>
      <p:sp>
        <p:nvSpPr>
          <p:cNvPr id="320" name="Google Shape;320;p28"/>
          <p:cNvSpPr txBox="1">
            <a:spLocks noGrp="1"/>
          </p:cNvSpPr>
          <p:nvPr>
            <p:ph type="body" idx="1"/>
          </p:nvPr>
        </p:nvSpPr>
        <p:spPr>
          <a:xfrm>
            <a:off x="2765350" y="1400525"/>
            <a:ext cx="5731200" cy="2615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0" lvl="0" indent="0" algn="l" rtl="0">
              <a:spcBef>
                <a:spcPts val="1600"/>
              </a:spcBef>
              <a:spcAft>
                <a:spcPts val="0"/>
              </a:spcAft>
              <a:buNone/>
            </a:pPr>
            <a:r>
              <a:rPr lang="en" sz="2000">
                <a:latin typeface="Proxima Nova Semibold"/>
                <a:ea typeface="Proxima Nova Semibold"/>
                <a:cs typeface="Proxima Nova Semibold"/>
                <a:sym typeface="Proxima Nova Semibold"/>
              </a:rPr>
              <a:t>Our project is technically, economically, operationally and behaviourally feasible since all the requirements are satisfied.</a:t>
            </a:r>
            <a:endParaRPr sz="2000">
              <a:latin typeface="Proxima Nova Semibold"/>
              <a:ea typeface="Proxima Nova Semibold"/>
              <a:cs typeface="Proxima Nova Semibold"/>
              <a:sym typeface="Proxima Nova Semibold"/>
            </a:endParaRPr>
          </a:p>
          <a:p>
            <a:pPr marL="0" lvl="0" indent="0" algn="l" rtl="0">
              <a:spcBef>
                <a:spcPts val="1600"/>
              </a:spcBef>
              <a:spcAft>
                <a:spcPts val="0"/>
              </a:spcAft>
              <a:buNone/>
            </a:pPr>
            <a:endParaRPr/>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9"/>
          <p:cNvSpPr txBox="1">
            <a:spLocks noGrp="1"/>
          </p:cNvSpPr>
          <p:nvPr>
            <p:ph type="title"/>
          </p:nvPr>
        </p:nvSpPr>
        <p:spPr>
          <a:xfrm>
            <a:off x="349300" y="450120"/>
            <a:ext cx="3898200" cy="41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Playfair Display Regular"/>
                <a:ea typeface="Playfair Display Regular"/>
                <a:cs typeface="Playfair Display Regular"/>
                <a:sym typeface="Playfair Display Regular"/>
              </a:rPr>
              <a:t>REQUIREMENT      ANALYSIS</a:t>
            </a:r>
            <a:endParaRPr b="0">
              <a:latin typeface="Playfair Display Regular"/>
              <a:ea typeface="Playfair Display Regular"/>
              <a:cs typeface="Playfair Display Regular"/>
              <a:sym typeface="Playfair Display Regular"/>
            </a:endParaRPr>
          </a:p>
        </p:txBody>
      </p:sp>
      <p:sp>
        <p:nvSpPr>
          <p:cNvPr id="326" name="Google Shape;326;p29"/>
          <p:cNvSpPr txBox="1">
            <a:spLocks noGrp="1"/>
          </p:cNvSpPr>
          <p:nvPr>
            <p:ph type="body" idx="1"/>
          </p:nvPr>
        </p:nvSpPr>
        <p:spPr>
          <a:xfrm>
            <a:off x="4572000" y="450120"/>
            <a:ext cx="4222800" cy="41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Software Requirements:</a:t>
            </a:r>
            <a:endParaRPr b="1">
              <a:latin typeface="Proxima Nova"/>
              <a:ea typeface="Proxima Nova"/>
              <a:cs typeface="Proxima Nova"/>
              <a:sym typeface="Proxima Nova"/>
            </a:endParaRPr>
          </a:p>
          <a:p>
            <a:pPr marL="457200" lvl="0" indent="-330200" algn="l" rtl="0">
              <a:lnSpc>
                <a:spcPct val="115000"/>
              </a:lnSpc>
              <a:spcBef>
                <a:spcPts val="1600"/>
              </a:spcBef>
              <a:spcAft>
                <a:spcPts val="0"/>
              </a:spcAft>
              <a:buSzPts val="1600"/>
              <a:buFont typeface="Proxima Nova Semibold"/>
              <a:buChar char="●"/>
            </a:pPr>
            <a:r>
              <a:rPr lang="en">
                <a:latin typeface="Proxima Nova Semibold"/>
                <a:ea typeface="Proxima Nova Semibold"/>
                <a:cs typeface="Proxima Nova Semibold"/>
                <a:sym typeface="Proxima Nova Semibold"/>
              </a:rPr>
              <a:t>JAVA</a:t>
            </a:r>
            <a:endParaRPr>
              <a:latin typeface="Proxima Nova Semibold"/>
              <a:ea typeface="Proxima Nova Semibold"/>
              <a:cs typeface="Proxima Nova Semibold"/>
              <a:sym typeface="Proxima Nova Semibold"/>
            </a:endParaRPr>
          </a:p>
          <a:p>
            <a:pPr marL="457200" lvl="0" indent="-330200" algn="l" rtl="0">
              <a:lnSpc>
                <a:spcPct val="115000"/>
              </a:lnSpc>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Database  </a:t>
            </a:r>
            <a:endParaRPr>
              <a:latin typeface="Proxima Nova Semibold"/>
              <a:ea typeface="Proxima Nova Semibold"/>
              <a:cs typeface="Proxima Nova Semibold"/>
              <a:sym typeface="Proxima Nova Semibold"/>
            </a:endParaRPr>
          </a:p>
          <a:p>
            <a:pPr marL="457200" lvl="0" indent="-330200" algn="l" rtl="0">
              <a:lnSpc>
                <a:spcPct val="115000"/>
              </a:lnSpc>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SQL Lite3 </a:t>
            </a:r>
            <a:endParaRPr>
              <a:latin typeface="Proxima Nova Semibold"/>
              <a:ea typeface="Proxima Nova Semibold"/>
              <a:cs typeface="Proxima Nova Semibold"/>
              <a:sym typeface="Proxima Nova Semibold"/>
            </a:endParaRPr>
          </a:p>
          <a:p>
            <a:pPr marL="457200" lvl="0" indent="-330200" algn="l" rtl="0">
              <a:lnSpc>
                <a:spcPct val="115000"/>
              </a:lnSpc>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HTML 5  </a:t>
            </a:r>
            <a:endParaRPr>
              <a:latin typeface="Proxima Nova Semibold"/>
              <a:ea typeface="Proxima Nova Semibold"/>
              <a:cs typeface="Proxima Nova Semibold"/>
              <a:sym typeface="Proxima Nova Semibold"/>
            </a:endParaRPr>
          </a:p>
          <a:p>
            <a:pPr marL="457200" lvl="0" indent="-330200" algn="l" rtl="0">
              <a:lnSpc>
                <a:spcPct val="115000"/>
              </a:lnSpc>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Cascading style sheets (CSS) </a:t>
            </a:r>
            <a:endParaRPr>
              <a:latin typeface="Proxima Nova Semibold"/>
              <a:ea typeface="Proxima Nova Semibold"/>
              <a:cs typeface="Proxima Nova Semibold"/>
              <a:sym typeface="Proxima Nova Semibold"/>
            </a:endParaRPr>
          </a:p>
          <a:p>
            <a:pPr marL="457200" lvl="0" indent="-330200" algn="l" rtl="0">
              <a:lnSpc>
                <a:spcPct val="115000"/>
              </a:lnSpc>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JavaScript  </a:t>
            </a:r>
            <a:endParaRPr>
              <a:latin typeface="Proxima Nova Semibold"/>
              <a:ea typeface="Proxima Nova Semibold"/>
              <a:cs typeface="Proxima Nova Semibold"/>
              <a:sym typeface="Proxima Nova Semibold"/>
            </a:endParaRPr>
          </a:p>
          <a:p>
            <a:pPr marL="0" lvl="0" indent="0" algn="l" rtl="0">
              <a:spcBef>
                <a:spcPts val="1600"/>
              </a:spcBef>
              <a:spcAft>
                <a:spcPts val="0"/>
              </a:spcAft>
              <a:buNone/>
            </a:pPr>
            <a:r>
              <a:rPr lang="en" b="1">
                <a:latin typeface="Proxima Nova"/>
                <a:ea typeface="Proxima Nova"/>
                <a:cs typeface="Proxima Nova"/>
                <a:sym typeface="Proxima Nova"/>
              </a:rPr>
              <a:t>Hardware Requirements:</a:t>
            </a:r>
            <a:endParaRPr b="1">
              <a:latin typeface="Proxima Nova"/>
              <a:ea typeface="Proxima Nova"/>
              <a:cs typeface="Proxima Nova"/>
              <a:sym typeface="Proxima Nova"/>
            </a:endParaRPr>
          </a:p>
          <a:p>
            <a:pPr marL="457200" lvl="0" indent="-330200" algn="l" rtl="0">
              <a:spcBef>
                <a:spcPts val="1600"/>
              </a:spcBef>
              <a:spcAft>
                <a:spcPts val="0"/>
              </a:spcAft>
              <a:buSzPts val="1600"/>
              <a:buFont typeface="Proxima Nova Semibold"/>
              <a:buChar char="●"/>
            </a:pPr>
            <a:r>
              <a:rPr lang="en">
                <a:latin typeface="Proxima Nova Semibold"/>
                <a:ea typeface="Proxima Nova Semibold"/>
                <a:cs typeface="Proxima Nova Semibold"/>
                <a:sym typeface="Proxima Nova Semibold"/>
              </a:rPr>
              <a:t>Core i5</a:t>
            </a:r>
            <a:endParaRPr>
              <a:latin typeface="Proxima Nova Semibold"/>
              <a:ea typeface="Proxima Nova Semibold"/>
              <a:cs typeface="Proxima Nova Semibold"/>
              <a:sym typeface="Proxima Nova Semibold"/>
            </a:endParaRPr>
          </a:p>
          <a:p>
            <a:pPr marL="457200" lvl="0" indent="-330200" algn="l" rtl="0">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1 Gigabyte Free Disk Space</a:t>
            </a:r>
            <a:endParaRPr>
              <a:latin typeface="Proxima Nova Semibold"/>
              <a:ea typeface="Proxima Nova Semibold"/>
              <a:cs typeface="Proxima Nova Semibold"/>
              <a:sym typeface="Proxima Nova Semibold"/>
            </a:endParaRPr>
          </a:p>
          <a:p>
            <a:pPr marL="457200" lvl="0" indent="-330200" algn="l" rtl="0">
              <a:spcBef>
                <a:spcPts val="0"/>
              </a:spcBef>
              <a:spcAft>
                <a:spcPts val="0"/>
              </a:spcAft>
              <a:buSzPts val="1600"/>
              <a:buFont typeface="Proxima Nova Semibold"/>
              <a:buChar char="●"/>
            </a:pPr>
            <a:r>
              <a:rPr lang="en">
                <a:latin typeface="Proxima Nova Semibold"/>
                <a:ea typeface="Proxima Nova Semibold"/>
                <a:cs typeface="Proxima Nova Semibold"/>
                <a:sym typeface="Proxima Nova Semibold"/>
              </a:rPr>
              <a:t>1 Gb RAM</a:t>
            </a:r>
            <a:endParaRPr>
              <a:latin typeface="Proxima Nova Semibold"/>
              <a:ea typeface="Proxima Nova Semibold"/>
              <a:cs typeface="Proxima Nova Semibold"/>
              <a:sym typeface="Proxima Nova Semibold"/>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351</Words>
  <Application>Microsoft Office PowerPoint</Application>
  <PresentationFormat>On-screen Show (16:9)</PresentationFormat>
  <Paragraphs>68</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Playfair Display Regular</vt:lpstr>
      <vt:lpstr>Roboto</vt:lpstr>
      <vt:lpstr>Proxima Nova Semibold</vt:lpstr>
      <vt:lpstr>Playfair Display</vt:lpstr>
      <vt:lpstr>Proxima Nova</vt:lpstr>
      <vt:lpstr>Material</vt:lpstr>
      <vt:lpstr>Automated Timetable Generator</vt:lpstr>
      <vt:lpstr>The Team </vt:lpstr>
      <vt:lpstr>Introduction        </vt:lpstr>
      <vt:lpstr>Objective Sometimes there are limited number of faculties, each faculty teaching more than one subject. So now the timetable needed to schedule the faculty at provided time slots in such a way that their timings do not overlap and the time table schedule makes the best use of all faculty subject demands.</vt:lpstr>
      <vt:lpstr>The Problem   The Solution</vt:lpstr>
      <vt:lpstr>The Technology : Genetic Algorithm</vt:lpstr>
      <vt:lpstr>Flow Chart</vt:lpstr>
      <vt:lpstr>Feasibility Study</vt:lpstr>
      <vt:lpstr>REQUIREMENT      ANALYSIS</vt:lpstr>
      <vt:lpstr>Screenshots...</vt:lpstr>
      <vt:lpstr>MAIN PAGE</vt:lpstr>
      <vt:lpstr>LOGIN PAGE AND SIGNUP PAGE</vt:lpstr>
      <vt:lpstr>TO ADD CONSTRAINTS</vt:lpstr>
      <vt:lpstr>TO ADD CONSTRAINTS</vt:lpstr>
      <vt:lpstr>Generated Timetable View(1)</vt:lpstr>
      <vt:lpstr>Generated Timetable View(2)</vt:lpstr>
      <vt:lpstr>Further Refinement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Timetable Generator</dc:title>
  <cp:lastModifiedBy>Aditi</cp:lastModifiedBy>
  <cp:revision>2</cp:revision>
  <dcterms:modified xsi:type="dcterms:W3CDTF">2020-12-11T11:45:49Z</dcterms:modified>
</cp:coreProperties>
</file>