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BCF3EE-0F50-4905-9706-DC483E7D8C21}">
  <a:tblStyle styleId="{E3BCF3EE-0F50-4905-9706-DC483E7D8C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7ac8c96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7ac8c96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7ac8c96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7ac8c96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77f6658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77f6658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7619fee5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7619fee5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7619fee5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7619fee5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619fee5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7619fee5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619fee5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619fee5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7619fee5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7619fee5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7619fee5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7619fee5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77f665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77f665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77f6658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77f6658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7ac8c96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7ac8c96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67900" y="474350"/>
            <a:ext cx="4382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Sequences Using RNN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67900" y="2571750"/>
            <a:ext cx="42555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65"/>
              <a:t>Presentation By Team 24:</a:t>
            </a:r>
            <a:endParaRPr sz="5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65"/>
              <a:t>Karan Negi (2021201039)</a:t>
            </a:r>
            <a:endParaRPr sz="5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65"/>
              <a:t>Ziyad Naseem (2021201021)</a:t>
            </a:r>
            <a:endParaRPr sz="5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65"/>
              <a:t>Hussain Kagdi (2021201077)</a:t>
            </a:r>
            <a:endParaRPr sz="5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Word Model</a:t>
            </a:r>
            <a:endParaRPr/>
          </a:p>
        </p:txBody>
      </p:sp>
      <p:graphicFrame>
        <p:nvGraphicFramePr>
          <p:cNvPr id="332" name="Google Shape;332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{E3BCF3EE-0F50-4905-9706-DC483E7D8C21}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Validation Loss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Layer RNN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6.9339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Layer 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9.3454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 Layer 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8.3972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 Layer LSTM with Regularisation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6.8400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for Word Model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50" y="1523550"/>
            <a:ext cx="44847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750" y="2257750"/>
            <a:ext cx="39384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Obviously, the word level models performs better than the character-level models as it predicted more meaningful sentences compared to </a:t>
            </a:r>
            <a:r>
              <a:rPr lang="en" sz="1700"/>
              <a:t>character-level.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Multi-layer LSTM performs slightly better than Single-layer LSTM.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validation loss drops when we add gaussian noise to model but the predictions are not so good.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	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build a LSTM Model which can be used to generate sequences of characters based on the inputs provided.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build a LSTM Model which can be used to generate sequences of words based on the inputs provided.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46050" y="1990050"/>
            <a:ext cx="714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Recurrent Neural Network (RNN) are a class of neural networks that are helpful in modeling sequence data.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output from previous step are fed as input to the current step.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RNN has hidden layer(s) which remembers some information about a sequence.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	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677575"/>
            <a:ext cx="7030500" cy="28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 Short-Term Memory (LSTM) networks are a modified version of recurrent neural networks, which makes it easier to remember past data in memory.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are three Gates which are present in the LSTM network: input gate, forget gate, output gate.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Input gate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discover which value from input should be used to modify the memory.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Forget gate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— discover what details to be discarded from the block. It is decided by the sigmoid function.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Output gate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the input and the memory of the block is used to decide the output.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685475"/>
            <a:ext cx="70305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The dataset which we used for our project is </a:t>
            </a:r>
            <a:r>
              <a:rPr lang="en" sz="1800"/>
              <a:t>Penn TreeBank</a:t>
            </a:r>
            <a:r>
              <a:rPr lang="en" sz="1800"/>
              <a:t> Dataset which </a:t>
            </a:r>
            <a:r>
              <a:rPr lang="en" sz="1800"/>
              <a:t>consist</a:t>
            </a:r>
            <a:r>
              <a:rPr lang="en" sz="1800"/>
              <a:t> of </a:t>
            </a: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approximately 5100345 words.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used this dataset for training our network and split the dataset for the validation set too.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689075"/>
            <a:ext cx="72831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1: Character Level Single Layer RNN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2: Character Level Single Layer LSTM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3: Character Level Single Layer LSTM Model with Regularisation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4: Character Level Multi Layer LSTM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5: Word Level Single Layer </a:t>
            </a:r>
            <a:r>
              <a:rPr lang="en" sz="1600"/>
              <a:t>RNN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6: Word Level Single Layer LSTM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7: Word Level Multi Layer LSTM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8: Word Level Multi Layer LSTM Model with Regularisation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447250"/>
            <a:ext cx="70305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Definitions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405750"/>
            <a:ext cx="70305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- Sequential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Layers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Embedding: Input - vocabulary size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No. of neurons:  Character level RNN and LSTM - 128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       Word level RNN and LSTM - 500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Regularization: Gaussian Noise with standard deviation of 0.075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Dense: Output,activation - softmax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 - adam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- Categorical cross entropy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Char Model</a:t>
            </a:r>
            <a:endParaRPr/>
          </a:p>
        </p:txBody>
      </p:sp>
      <p:graphicFrame>
        <p:nvGraphicFramePr>
          <p:cNvPr id="320" name="Google Shape;320;p2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{E3BCF3EE-0F50-4905-9706-DC483E7D8C21}</a:tableStyleId>
              </a:tblPr>
              <a:tblGrid>
                <a:gridCol w="2413000"/>
                <a:gridCol w="2413000"/>
                <a:gridCol w="2413000"/>
              </a:tblGrid>
              <a:tr h="4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Validation Loss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Layer RNN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2.4935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Layer 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2.4984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Layer LSTM with Regularisation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2.5189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 Layer LSTM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2.0480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155350" y="170675"/>
            <a:ext cx="70305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for Character Model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50" y="934475"/>
            <a:ext cx="7379024" cy="390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