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Census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Brett, </a:t>
            </a:r>
            <a:r>
              <a:rPr lang="en-US" dirty="0" err="1"/>
              <a:t>Negin</a:t>
            </a:r>
            <a:r>
              <a:rPr lang="en-US" dirty="0"/>
              <a:t>, matt, </a:t>
            </a:r>
            <a:r>
              <a:rPr lang="en-US" dirty="0" err="1"/>
              <a:t>julio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5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3964"/>
            <a:ext cx="10809513" cy="1456267"/>
          </a:xfrm>
        </p:spPr>
        <p:txBody>
          <a:bodyPr/>
          <a:lstStyle/>
          <a:p>
            <a:pPr algn="ctr"/>
            <a:r>
              <a:rPr lang="en-US" dirty="0"/>
              <a:t>US population increase between 2011 &amp; 2016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96237" y="2445306"/>
            <a:ext cx="6501245" cy="2385492"/>
            <a:chOff x="2691246" y="2504682"/>
            <a:chExt cx="6501245" cy="2385492"/>
          </a:xfrm>
        </p:grpSpPr>
        <p:sp>
          <p:nvSpPr>
            <p:cNvPr id="4" name="Oval 3"/>
            <p:cNvSpPr/>
            <p:nvPr/>
          </p:nvSpPr>
          <p:spPr>
            <a:xfrm>
              <a:off x="2691246" y="3112366"/>
              <a:ext cx="1901536" cy="1777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1246" y="2504682"/>
              <a:ext cx="190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2011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90955" y="2504682"/>
              <a:ext cx="190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2016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0955" y="3112366"/>
              <a:ext cx="1901536" cy="1777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4927" y="3816604"/>
              <a:ext cx="117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315.3 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54636" y="3816604"/>
              <a:ext cx="117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326.5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0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" y="361500"/>
            <a:ext cx="8333657" cy="210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" y="2462014"/>
            <a:ext cx="8708669" cy="776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7" y="3510627"/>
            <a:ext cx="8312323" cy="21038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" y="5579803"/>
            <a:ext cx="8708669" cy="777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42119" y="361500"/>
            <a:ext cx="30757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TX, CA and FL, top the list of States with the highest population increase between 2011 and 2016</a:t>
            </a:r>
          </a:p>
          <a:p>
            <a:endParaRPr lang="en-US" dirty="0"/>
          </a:p>
          <a:p>
            <a:r>
              <a:rPr lang="en-US" dirty="0"/>
              <a:t>The population increase in the top 3 was greater than 1M.  All other States had population increases below 500k</a:t>
            </a:r>
          </a:p>
          <a:p>
            <a:endParaRPr lang="en-US" dirty="0"/>
          </a:p>
          <a:p>
            <a:r>
              <a:rPr lang="en-US" dirty="0"/>
              <a:t>At 10.6% and 9.8%, ND and DC, respectively, top the list of top 20 States by percentage change</a:t>
            </a:r>
          </a:p>
          <a:p>
            <a:endParaRPr lang="en-US" dirty="0"/>
          </a:p>
          <a:p>
            <a:r>
              <a:rPr lang="en-US" dirty="0"/>
              <a:t>TX remains in the top 3 States by Population and Percentage change</a:t>
            </a:r>
          </a:p>
          <a:p>
            <a:endParaRPr lang="en-US" dirty="0"/>
          </a:p>
          <a:p>
            <a:r>
              <a:rPr lang="en-US" dirty="0"/>
              <a:t>CA drops to 18</a:t>
            </a:r>
            <a:r>
              <a:rPr lang="en-US" baseline="30000" dirty="0"/>
              <a:t>th</a:t>
            </a:r>
            <a:r>
              <a:rPr lang="en-US" dirty="0"/>
              <a:t> place on the percentage change scale</a:t>
            </a:r>
          </a:p>
        </p:txBody>
      </p:sp>
    </p:spTree>
    <p:extLst>
      <p:ext uri="{BB962C8B-B14F-4D97-AF65-F5344CB8AC3E}">
        <p14:creationId xmlns:p14="http://schemas.microsoft.com/office/powerpoint/2010/main" val="1849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5C1E-8FFC-457E-BD79-831DEFC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41" y="0"/>
            <a:ext cx="10131425" cy="1456267"/>
          </a:xfrm>
        </p:spPr>
        <p:txBody>
          <a:bodyPr/>
          <a:lstStyle/>
          <a:p>
            <a:r>
              <a:rPr lang="en-US" dirty="0"/>
              <a:t>Population change vs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C4826-CA74-4C64-B6DD-F172EB2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08" y="1456267"/>
            <a:ext cx="7057089" cy="47160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998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3964"/>
            <a:ext cx="10131425" cy="1456267"/>
          </a:xfrm>
        </p:spPr>
        <p:txBody>
          <a:bodyPr/>
          <a:lstStyle/>
          <a:p>
            <a:r>
              <a:rPr lang="en-US" dirty="0"/>
              <a:t>Income vs change in median home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8A36E-27A9-40DF-BCD6-3C8E63AA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86" y="1650231"/>
            <a:ext cx="7030253" cy="46518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5932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C18C-9C98-43CB-B60B-8B7B45A5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06" y="468821"/>
            <a:ext cx="11233188" cy="9640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Correlation of Home Values and STEM Professionals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BC80A6-D0FD-4494-AD93-800A5689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" y="2030620"/>
            <a:ext cx="5408263" cy="3974254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63FA6-9F8A-4389-AF38-D39D3D50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31" y="2030620"/>
            <a:ext cx="5408263" cy="3974254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0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BD02CA-37F2-4762-9995-B64F6D8D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1509392"/>
            <a:ext cx="7071357" cy="4872553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ED0F9F8-B5AC-4355-81B1-46BD0A2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06" y="468821"/>
            <a:ext cx="11233188" cy="9640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Correlation of Home Values and STEM Professionals</a:t>
            </a:r>
          </a:p>
        </p:txBody>
      </p:sp>
    </p:spTree>
    <p:extLst>
      <p:ext uri="{BB962C8B-B14F-4D97-AF65-F5344CB8AC3E}">
        <p14:creationId xmlns:p14="http://schemas.microsoft.com/office/powerpoint/2010/main" val="98738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</TotalTime>
  <Words>131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Census Api</vt:lpstr>
      <vt:lpstr>US population increase between 2011 &amp; 2016</vt:lpstr>
      <vt:lpstr>PowerPoint Presentation</vt:lpstr>
      <vt:lpstr>Population change vs density</vt:lpstr>
      <vt:lpstr>Income vs change in median home price</vt:lpstr>
      <vt:lpstr>Correlation of Home Values and STEM Professionals</vt:lpstr>
      <vt:lpstr>Correlation of Home Values and STEM Professionals</vt:lpstr>
    </vt:vector>
  </TitlesOfParts>
  <Company>UnionBank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</dc:title>
  <dc:creator>Julio Bernal</dc:creator>
  <cp:lastModifiedBy>mduke612@gmail.com</cp:lastModifiedBy>
  <cp:revision>10</cp:revision>
  <dcterms:created xsi:type="dcterms:W3CDTF">2017-12-18T22:46:04Z</dcterms:created>
  <dcterms:modified xsi:type="dcterms:W3CDTF">2017-12-22T02:49:46Z</dcterms:modified>
</cp:coreProperties>
</file>