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86"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23" autoAdjust="0"/>
    <p:restoredTop sz="94660"/>
  </p:normalViewPr>
  <p:slideViewPr>
    <p:cSldViewPr snapToGrid="0">
      <p:cViewPr varScale="1">
        <p:scale>
          <a:sx n="111" d="100"/>
          <a:sy n="111" d="100"/>
        </p:scale>
        <p:origin x="46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6B7EE9-40A8-4949-A9F7-CBC9A27B022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ES"/>
        </a:p>
      </dgm:t>
    </dgm:pt>
    <dgm:pt modelId="{032B2ABB-F665-4E06-9F59-85D84F2B23CC}">
      <dgm:prSet phldrT="[Texto]"/>
      <dgm:spPr>
        <a:ln>
          <a:solidFill>
            <a:schemeClr val="accent1"/>
          </a:solidFill>
        </a:ln>
        <a:effectLst>
          <a:outerShdw blurRad="50800" dist="38100" dir="2700000" algn="tl" rotWithShape="0">
            <a:prstClr val="black">
              <a:alpha val="40000"/>
            </a:prstClr>
          </a:outerShdw>
        </a:effectLst>
      </dgm:spPr>
      <dgm:t>
        <a:bodyPr/>
        <a:lstStyle/>
        <a:p>
          <a:r>
            <a:rPr lang="es-ES">
              <a:effectLst>
                <a:outerShdw blurRad="50800" dist="38100" dir="2700000" algn="tl" rotWithShape="0">
                  <a:schemeClr val="tx1"/>
                </a:outerShdw>
              </a:effectLst>
            </a:rPr>
            <a:t>RNF</a:t>
          </a:r>
        </a:p>
      </dgm:t>
    </dgm:pt>
    <dgm:pt modelId="{13657AB1-67C9-4454-AC92-21E3A04C5716}" type="parTrans" cxnId="{FCD7F71C-40E8-4BB4-B62E-877DF5C65F74}">
      <dgm:prSet/>
      <dgm:spPr/>
      <dgm:t>
        <a:bodyPr/>
        <a:lstStyle/>
        <a:p>
          <a:endParaRPr lang="es-ES"/>
        </a:p>
      </dgm:t>
    </dgm:pt>
    <dgm:pt modelId="{6E6AAE0D-EF55-4448-AE25-A51FC9AC846C}" type="sibTrans" cxnId="{FCD7F71C-40E8-4BB4-B62E-877DF5C65F74}">
      <dgm:prSet/>
      <dgm:spPr/>
      <dgm:t>
        <a:bodyPr/>
        <a:lstStyle/>
        <a:p>
          <a:endParaRPr lang="es-ES"/>
        </a:p>
      </dgm:t>
    </dgm:pt>
    <dgm:pt modelId="{D4FF3862-A29A-4487-AA4D-435ED89BC2F8}">
      <dgm:prSet phldrT="[Texto]"/>
      <dgm:spPr>
        <a:ln>
          <a:solidFill>
            <a:schemeClr val="accent1"/>
          </a:solidFill>
        </a:ln>
        <a:effectLst>
          <a:outerShdw blurRad="50800" dist="38100" dir="2700000" algn="tl" rotWithShape="0">
            <a:prstClr val="black">
              <a:alpha val="40000"/>
            </a:prstClr>
          </a:outerShdw>
        </a:effectLst>
      </dgm:spPr>
      <dgm:t>
        <a:bodyPr/>
        <a:lstStyle/>
        <a:p>
          <a:r>
            <a:rPr lang="es-ES">
              <a:effectLst>
                <a:outerShdw blurRad="50800" dist="38100" dir="2700000" algn="tl" rotWithShape="0">
                  <a:schemeClr val="tx1"/>
                </a:outerShdw>
              </a:effectLst>
            </a:rPr>
            <a:t>Usabilidad</a:t>
          </a:r>
        </a:p>
      </dgm:t>
    </dgm:pt>
    <dgm:pt modelId="{319E8C96-437F-4F70-86AF-7E7032B596C4}" type="parTrans" cxnId="{6B57762A-EE1A-477E-92B4-F78538F99790}">
      <dgm:prSet/>
      <dgm:spPr/>
      <dgm:t>
        <a:bodyPr/>
        <a:lstStyle/>
        <a:p>
          <a:endParaRPr lang="es-ES"/>
        </a:p>
      </dgm:t>
    </dgm:pt>
    <dgm:pt modelId="{57A9B6FB-6198-454B-A6CE-6CD63D31CF76}" type="sibTrans" cxnId="{6B57762A-EE1A-477E-92B4-F78538F99790}">
      <dgm:prSet/>
      <dgm:spPr/>
      <dgm:t>
        <a:bodyPr/>
        <a:lstStyle/>
        <a:p>
          <a:endParaRPr lang="es-ES"/>
        </a:p>
      </dgm:t>
    </dgm:pt>
    <dgm:pt modelId="{02291B2D-EBA5-411B-A8BA-07BB3BD41FE6}">
      <dgm:prSet phldrT="[Texto]"/>
      <dgm:spPr>
        <a:ln>
          <a:solidFill>
            <a:schemeClr val="accent1"/>
          </a:solidFill>
        </a:ln>
        <a:effectLst>
          <a:outerShdw blurRad="50800" dist="38100" dir="2700000" algn="tl" rotWithShape="0">
            <a:prstClr val="black">
              <a:alpha val="40000"/>
            </a:prstClr>
          </a:outerShdw>
        </a:effectLst>
      </dgm:spPr>
      <dgm:t>
        <a:bodyPr/>
        <a:lstStyle/>
        <a:p>
          <a:r>
            <a:rPr lang="es-ES">
              <a:effectLst>
                <a:outerShdw blurRad="50800" dist="38100" dir="2700000" algn="tl" rotWithShape="0">
                  <a:schemeClr val="tx1"/>
                </a:outerShdw>
              </a:effectLst>
            </a:rPr>
            <a:t>Rendimiento</a:t>
          </a:r>
        </a:p>
      </dgm:t>
    </dgm:pt>
    <dgm:pt modelId="{B7F457F7-8064-4009-8ABC-92499382ABB9}" type="parTrans" cxnId="{CA0532E8-1F39-404C-A0A3-751744B0CDED}">
      <dgm:prSet/>
      <dgm:spPr/>
      <dgm:t>
        <a:bodyPr/>
        <a:lstStyle/>
        <a:p>
          <a:endParaRPr lang="es-ES"/>
        </a:p>
      </dgm:t>
    </dgm:pt>
    <dgm:pt modelId="{02F29F76-281D-4122-AC78-238C4080DEF9}" type="sibTrans" cxnId="{CA0532E8-1F39-404C-A0A3-751744B0CDED}">
      <dgm:prSet/>
      <dgm:spPr/>
      <dgm:t>
        <a:bodyPr/>
        <a:lstStyle/>
        <a:p>
          <a:endParaRPr lang="es-ES"/>
        </a:p>
      </dgm:t>
    </dgm:pt>
    <dgm:pt modelId="{574967E1-B112-4F8A-8DA6-60B089C0B623}">
      <dgm:prSet phldrT="[Texto]"/>
      <dgm:spPr>
        <a:ln>
          <a:solidFill>
            <a:schemeClr val="accent1"/>
          </a:solidFill>
        </a:ln>
        <a:effectLst>
          <a:outerShdw blurRad="50800" dist="38100" dir="2700000" algn="tl" rotWithShape="0">
            <a:prstClr val="black">
              <a:alpha val="40000"/>
            </a:prstClr>
          </a:outerShdw>
        </a:effectLst>
      </dgm:spPr>
      <dgm:t>
        <a:bodyPr/>
        <a:lstStyle/>
        <a:p>
          <a:r>
            <a:rPr lang="es-ES">
              <a:effectLst>
                <a:outerShdw blurRad="50800" dist="38100" dir="2700000" algn="tl" rotWithShape="0">
                  <a:schemeClr val="tx1"/>
                </a:outerShdw>
              </a:effectLst>
            </a:rPr>
            <a:t>Seguridad</a:t>
          </a:r>
        </a:p>
      </dgm:t>
    </dgm:pt>
    <dgm:pt modelId="{C6123ECC-73F3-48EB-A845-2F20DE473C62}" type="parTrans" cxnId="{F5E5982A-D122-4B3D-96D1-44D07A20B6EE}">
      <dgm:prSet/>
      <dgm:spPr/>
      <dgm:t>
        <a:bodyPr/>
        <a:lstStyle/>
        <a:p>
          <a:endParaRPr lang="es-ES"/>
        </a:p>
      </dgm:t>
    </dgm:pt>
    <dgm:pt modelId="{BC363214-34B9-4664-A858-DEE062D868A0}" type="sibTrans" cxnId="{F5E5982A-D122-4B3D-96D1-44D07A20B6EE}">
      <dgm:prSet/>
      <dgm:spPr/>
      <dgm:t>
        <a:bodyPr/>
        <a:lstStyle/>
        <a:p>
          <a:endParaRPr lang="es-ES"/>
        </a:p>
      </dgm:t>
    </dgm:pt>
    <dgm:pt modelId="{05C5B02A-6F70-46B9-A22D-CD86383BF614}">
      <dgm:prSet/>
      <dgm:spPr>
        <a:ln>
          <a:solidFill>
            <a:schemeClr val="accent1"/>
          </a:solidFill>
        </a:ln>
        <a:effectLst>
          <a:outerShdw blurRad="50800" dist="38100" dir="2700000" algn="tl" rotWithShape="0">
            <a:prstClr val="black">
              <a:alpha val="40000"/>
            </a:prstClr>
          </a:outerShdw>
        </a:effectLst>
      </dgm:spPr>
      <dgm:t>
        <a:bodyPr/>
        <a:lstStyle/>
        <a:p>
          <a:r>
            <a:rPr lang="es-ES">
              <a:effectLst>
                <a:outerShdw blurRad="50800" dist="38100" dir="2700000" algn="tl" rotWithShape="0">
                  <a:schemeClr val="tx1"/>
                </a:outerShdw>
              </a:effectLst>
            </a:rPr>
            <a:t>Costo</a:t>
          </a:r>
        </a:p>
      </dgm:t>
    </dgm:pt>
    <dgm:pt modelId="{2C37C498-C4D6-41B6-A43E-6C4E1C0C8974}" type="parTrans" cxnId="{4CEF6FC1-EEC1-4350-BA77-73B6C9412DAD}">
      <dgm:prSet/>
      <dgm:spPr/>
      <dgm:t>
        <a:bodyPr/>
        <a:lstStyle/>
        <a:p>
          <a:endParaRPr lang="es-ES"/>
        </a:p>
      </dgm:t>
    </dgm:pt>
    <dgm:pt modelId="{67614111-F8FF-4591-AACD-55A7B431DAFF}" type="sibTrans" cxnId="{4CEF6FC1-EEC1-4350-BA77-73B6C9412DAD}">
      <dgm:prSet/>
      <dgm:spPr/>
      <dgm:t>
        <a:bodyPr/>
        <a:lstStyle/>
        <a:p>
          <a:endParaRPr lang="es-ES"/>
        </a:p>
      </dgm:t>
    </dgm:pt>
    <dgm:pt modelId="{2FAA73B1-3A8F-46A4-BEF7-FA46A0EF97D8}">
      <dgm:prSet/>
      <dgm:spPr>
        <a:ln>
          <a:solidFill>
            <a:schemeClr val="accent1"/>
          </a:solidFill>
        </a:ln>
        <a:effectLst>
          <a:outerShdw blurRad="50800" dist="38100" dir="2700000" algn="tl" rotWithShape="0">
            <a:prstClr val="black">
              <a:alpha val="40000"/>
            </a:prstClr>
          </a:outerShdw>
        </a:effectLst>
      </dgm:spPr>
      <dgm:t>
        <a:bodyPr/>
        <a:lstStyle/>
        <a:p>
          <a:r>
            <a:rPr lang="es-ES">
              <a:effectLst>
                <a:outerShdw blurRad="50800" dist="38100" dir="2700000" algn="tl" rotWithShape="0">
                  <a:schemeClr val="tx1"/>
                </a:outerShdw>
              </a:effectLst>
            </a:rPr>
            <a:t>Tiempo de respuesta</a:t>
          </a:r>
        </a:p>
      </dgm:t>
    </dgm:pt>
    <dgm:pt modelId="{64D444C5-B9E9-4750-B77B-16874AB374B3}" type="parTrans" cxnId="{A56F0778-70F1-4B49-A6E9-816FD6DF6ACC}">
      <dgm:prSet/>
      <dgm:spPr/>
      <dgm:t>
        <a:bodyPr/>
        <a:lstStyle/>
        <a:p>
          <a:endParaRPr lang="es-ES"/>
        </a:p>
      </dgm:t>
    </dgm:pt>
    <dgm:pt modelId="{6FDF4587-B7EF-4275-AC07-C19F68EB830D}" type="sibTrans" cxnId="{A56F0778-70F1-4B49-A6E9-816FD6DF6ACC}">
      <dgm:prSet/>
      <dgm:spPr/>
      <dgm:t>
        <a:bodyPr/>
        <a:lstStyle/>
        <a:p>
          <a:endParaRPr lang="es-ES"/>
        </a:p>
      </dgm:t>
    </dgm:pt>
    <dgm:pt modelId="{11CBF349-6B43-4E16-A078-F70881AEE881}">
      <dgm:prSet/>
      <dgm:spPr>
        <a:ln>
          <a:solidFill>
            <a:schemeClr val="accent1"/>
          </a:solidFill>
        </a:ln>
        <a:effectLst>
          <a:outerShdw blurRad="50800" dist="38100" dir="2700000" algn="tl" rotWithShape="0">
            <a:prstClr val="black">
              <a:alpha val="40000"/>
            </a:prstClr>
          </a:outerShdw>
        </a:effectLst>
      </dgm:spPr>
      <dgm:t>
        <a:bodyPr/>
        <a:lstStyle/>
        <a:p>
          <a:r>
            <a:rPr lang="es-ES">
              <a:effectLst>
                <a:outerShdw blurRad="50800" dist="38100" dir="2700000" algn="tl" rotWithShape="0">
                  <a:schemeClr val="tx1"/>
                </a:outerShdw>
              </a:effectLst>
            </a:rPr>
            <a:t>Escalabilidad y Almacenamiento</a:t>
          </a:r>
        </a:p>
      </dgm:t>
    </dgm:pt>
    <dgm:pt modelId="{43EB9082-310E-4BD1-94E6-2DE25EAD89C7}" type="parTrans" cxnId="{6A5B38EF-81E3-45B5-A735-76724B2DE76A}">
      <dgm:prSet/>
      <dgm:spPr/>
      <dgm:t>
        <a:bodyPr/>
        <a:lstStyle/>
        <a:p>
          <a:endParaRPr lang="es-ES"/>
        </a:p>
      </dgm:t>
    </dgm:pt>
    <dgm:pt modelId="{0481A9E2-3044-4833-B3C4-E19F5194468F}" type="sibTrans" cxnId="{6A5B38EF-81E3-45B5-A735-76724B2DE76A}">
      <dgm:prSet/>
      <dgm:spPr/>
      <dgm:t>
        <a:bodyPr/>
        <a:lstStyle/>
        <a:p>
          <a:endParaRPr lang="es-ES"/>
        </a:p>
      </dgm:t>
    </dgm:pt>
    <dgm:pt modelId="{BC19847F-514B-40C1-A9C8-78C278C5A079}">
      <dgm:prSet/>
      <dgm:spPr>
        <a:ln>
          <a:solidFill>
            <a:schemeClr val="accent1"/>
          </a:solidFill>
        </a:ln>
        <a:effectLst>
          <a:outerShdw blurRad="50800" dist="38100" dir="2700000" algn="tl" rotWithShape="0">
            <a:prstClr val="black">
              <a:alpha val="40000"/>
            </a:prstClr>
          </a:outerShdw>
        </a:effectLst>
      </dgm:spPr>
      <dgm:t>
        <a:bodyPr/>
        <a:lstStyle/>
        <a:p>
          <a:r>
            <a:rPr lang="es-ES">
              <a:effectLst>
                <a:outerShdw blurRad="50800" dist="38100" dir="2700000" algn="tl" rotWithShape="0">
                  <a:schemeClr val="tx1"/>
                </a:outerShdw>
              </a:effectLst>
            </a:rPr>
            <a:t>Confidencialidad</a:t>
          </a:r>
        </a:p>
      </dgm:t>
    </dgm:pt>
    <dgm:pt modelId="{4F61819F-9DE5-46E7-B8F2-B3944E39F4D5}" type="parTrans" cxnId="{DBED8155-6C4E-4C30-9B6C-7183667E3348}">
      <dgm:prSet/>
      <dgm:spPr/>
      <dgm:t>
        <a:bodyPr/>
        <a:lstStyle/>
        <a:p>
          <a:endParaRPr lang="es-ES"/>
        </a:p>
      </dgm:t>
    </dgm:pt>
    <dgm:pt modelId="{00302DFB-8044-4236-A1B7-E9152B6B8CF4}" type="sibTrans" cxnId="{DBED8155-6C4E-4C30-9B6C-7183667E3348}">
      <dgm:prSet/>
      <dgm:spPr/>
      <dgm:t>
        <a:bodyPr/>
        <a:lstStyle/>
        <a:p>
          <a:endParaRPr lang="es-ES"/>
        </a:p>
      </dgm:t>
    </dgm:pt>
    <dgm:pt modelId="{B6478AB4-D4D2-4E00-8244-03C490C0D5B7}">
      <dgm:prSet/>
      <dgm:spPr>
        <a:ln>
          <a:solidFill>
            <a:schemeClr val="accent1"/>
          </a:solidFill>
        </a:ln>
        <a:effectLst>
          <a:outerShdw blurRad="50800" dist="38100" dir="2700000" algn="tl" rotWithShape="0">
            <a:prstClr val="black">
              <a:alpha val="40000"/>
            </a:prstClr>
          </a:outerShdw>
        </a:effectLst>
      </dgm:spPr>
      <dgm:t>
        <a:bodyPr/>
        <a:lstStyle/>
        <a:p>
          <a:r>
            <a:rPr lang="es-ES">
              <a:effectLst>
                <a:outerShdw blurRad="50800" dist="38100" dir="2700000" algn="tl" rotWithShape="0">
                  <a:schemeClr val="tx1"/>
                </a:outerShdw>
              </a:effectLst>
            </a:rPr>
            <a:t>Integridad</a:t>
          </a:r>
        </a:p>
      </dgm:t>
    </dgm:pt>
    <dgm:pt modelId="{0F393C9B-6CF4-48FE-AFA9-E5C7439A59D7}" type="parTrans" cxnId="{B7439D9B-1917-4F28-A336-7501A26BD41D}">
      <dgm:prSet/>
      <dgm:spPr/>
      <dgm:t>
        <a:bodyPr/>
        <a:lstStyle/>
        <a:p>
          <a:endParaRPr lang="es-ES"/>
        </a:p>
      </dgm:t>
    </dgm:pt>
    <dgm:pt modelId="{641E61AE-37A9-4A9C-B077-C7B192CD6373}" type="sibTrans" cxnId="{B7439D9B-1917-4F28-A336-7501A26BD41D}">
      <dgm:prSet/>
      <dgm:spPr/>
      <dgm:t>
        <a:bodyPr/>
        <a:lstStyle/>
        <a:p>
          <a:endParaRPr lang="es-ES"/>
        </a:p>
      </dgm:t>
    </dgm:pt>
    <dgm:pt modelId="{365E06C5-B306-4A22-B905-1FA11C0CEBC0}">
      <dgm:prSet/>
      <dgm:spPr>
        <a:ln>
          <a:solidFill>
            <a:schemeClr val="accent1"/>
          </a:solidFill>
        </a:ln>
        <a:effectLst>
          <a:outerShdw blurRad="50800" dist="38100" dir="2700000" algn="tl" rotWithShape="0">
            <a:prstClr val="black">
              <a:alpha val="40000"/>
            </a:prstClr>
          </a:outerShdw>
        </a:effectLst>
      </dgm:spPr>
      <dgm:t>
        <a:bodyPr/>
        <a:lstStyle/>
        <a:p>
          <a:r>
            <a:rPr lang="es-ES">
              <a:effectLst>
                <a:outerShdw blurRad="50800" dist="38100" dir="2700000" algn="tl" rotWithShape="0">
                  <a:schemeClr val="tx1"/>
                </a:outerShdw>
              </a:effectLst>
            </a:rPr>
            <a:t>Disponibilidad</a:t>
          </a:r>
        </a:p>
      </dgm:t>
    </dgm:pt>
    <dgm:pt modelId="{1ADDB35A-0438-4459-AB15-57D8F2CF4FC2}" type="parTrans" cxnId="{F9D0DC91-F68C-407B-BE34-3E227B69356B}">
      <dgm:prSet/>
      <dgm:spPr/>
      <dgm:t>
        <a:bodyPr/>
        <a:lstStyle/>
        <a:p>
          <a:endParaRPr lang="es-ES"/>
        </a:p>
      </dgm:t>
    </dgm:pt>
    <dgm:pt modelId="{9849EBD4-0615-42B2-A845-3BB8DCA37FB4}" type="sibTrans" cxnId="{F9D0DC91-F68C-407B-BE34-3E227B69356B}">
      <dgm:prSet/>
      <dgm:spPr/>
      <dgm:t>
        <a:bodyPr/>
        <a:lstStyle/>
        <a:p>
          <a:endParaRPr lang="es-ES"/>
        </a:p>
      </dgm:t>
    </dgm:pt>
    <dgm:pt modelId="{B408F49E-20AA-4A8D-B507-5540365C3C9E}" type="pres">
      <dgm:prSet presAssocID="{C26B7EE9-40A8-4949-A9F7-CBC9A27B022A}" presName="hierChild1" presStyleCnt="0">
        <dgm:presLayoutVars>
          <dgm:orgChart val="1"/>
          <dgm:chPref val="1"/>
          <dgm:dir/>
          <dgm:animOne val="branch"/>
          <dgm:animLvl val="lvl"/>
          <dgm:resizeHandles/>
        </dgm:presLayoutVars>
      </dgm:prSet>
      <dgm:spPr/>
    </dgm:pt>
    <dgm:pt modelId="{4780F647-FFDF-4BDD-AE44-3B38EC803FCC}" type="pres">
      <dgm:prSet presAssocID="{032B2ABB-F665-4E06-9F59-85D84F2B23CC}" presName="hierRoot1" presStyleCnt="0">
        <dgm:presLayoutVars>
          <dgm:hierBranch val="init"/>
        </dgm:presLayoutVars>
      </dgm:prSet>
      <dgm:spPr/>
    </dgm:pt>
    <dgm:pt modelId="{313A0EFA-A44D-40AE-83FE-FECD64122A31}" type="pres">
      <dgm:prSet presAssocID="{032B2ABB-F665-4E06-9F59-85D84F2B23CC}" presName="rootComposite1" presStyleCnt="0"/>
      <dgm:spPr/>
    </dgm:pt>
    <dgm:pt modelId="{5F23D362-1D4B-4B3F-B389-ED6EDE0C292E}" type="pres">
      <dgm:prSet presAssocID="{032B2ABB-F665-4E06-9F59-85D84F2B23CC}" presName="rootText1" presStyleLbl="node0" presStyleIdx="0" presStyleCnt="1" custLinFactNeighborY="-3560">
        <dgm:presLayoutVars>
          <dgm:chPref val="3"/>
        </dgm:presLayoutVars>
      </dgm:prSet>
      <dgm:spPr/>
    </dgm:pt>
    <dgm:pt modelId="{8C54584B-8BA4-4AB3-9AA3-E8207A3B087F}" type="pres">
      <dgm:prSet presAssocID="{032B2ABB-F665-4E06-9F59-85D84F2B23CC}" presName="rootConnector1" presStyleLbl="node1" presStyleIdx="0" presStyleCnt="0"/>
      <dgm:spPr/>
    </dgm:pt>
    <dgm:pt modelId="{78407C2D-4FF2-4E3D-AA97-372691CE6B87}" type="pres">
      <dgm:prSet presAssocID="{032B2ABB-F665-4E06-9F59-85D84F2B23CC}" presName="hierChild2" presStyleCnt="0"/>
      <dgm:spPr/>
    </dgm:pt>
    <dgm:pt modelId="{2900DA9A-9B25-49A8-9BF0-9442B5B1CD0B}" type="pres">
      <dgm:prSet presAssocID="{319E8C96-437F-4F70-86AF-7E7032B596C4}" presName="Name37" presStyleLbl="parChTrans1D2" presStyleIdx="0" presStyleCnt="4"/>
      <dgm:spPr/>
    </dgm:pt>
    <dgm:pt modelId="{E5741E12-1D8B-4708-BA41-AF8CE0CD9F5A}" type="pres">
      <dgm:prSet presAssocID="{D4FF3862-A29A-4487-AA4D-435ED89BC2F8}" presName="hierRoot2" presStyleCnt="0">
        <dgm:presLayoutVars>
          <dgm:hierBranch val="init"/>
        </dgm:presLayoutVars>
      </dgm:prSet>
      <dgm:spPr/>
    </dgm:pt>
    <dgm:pt modelId="{4C2BFB11-948C-41AD-8919-EED71C2737E2}" type="pres">
      <dgm:prSet presAssocID="{D4FF3862-A29A-4487-AA4D-435ED89BC2F8}" presName="rootComposite" presStyleCnt="0"/>
      <dgm:spPr/>
    </dgm:pt>
    <dgm:pt modelId="{1D1EB9F0-BBF6-4C9F-B785-717D7D10461E}" type="pres">
      <dgm:prSet presAssocID="{D4FF3862-A29A-4487-AA4D-435ED89BC2F8}" presName="rootText" presStyleLbl="node2" presStyleIdx="0" presStyleCnt="4">
        <dgm:presLayoutVars>
          <dgm:chPref val="3"/>
        </dgm:presLayoutVars>
      </dgm:prSet>
      <dgm:spPr/>
    </dgm:pt>
    <dgm:pt modelId="{732F29EB-D6C0-451D-BB00-3B0BE1CD533F}" type="pres">
      <dgm:prSet presAssocID="{D4FF3862-A29A-4487-AA4D-435ED89BC2F8}" presName="rootConnector" presStyleLbl="node2" presStyleIdx="0" presStyleCnt="4"/>
      <dgm:spPr/>
    </dgm:pt>
    <dgm:pt modelId="{0AAF5F88-5274-4DA2-A630-8B15E6FCE8FB}" type="pres">
      <dgm:prSet presAssocID="{D4FF3862-A29A-4487-AA4D-435ED89BC2F8}" presName="hierChild4" presStyleCnt="0"/>
      <dgm:spPr/>
    </dgm:pt>
    <dgm:pt modelId="{26A050E3-3207-4F40-A5EB-B176510483A6}" type="pres">
      <dgm:prSet presAssocID="{D4FF3862-A29A-4487-AA4D-435ED89BC2F8}" presName="hierChild5" presStyleCnt="0"/>
      <dgm:spPr/>
    </dgm:pt>
    <dgm:pt modelId="{BD4AB58D-ED4B-489A-962D-7F94E0940A27}" type="pres">
      <dgm:prSet presAssocID="{B7F457F7-8064-4009-8ABC-92499382ABB9}" presName="Name37" presStyleLbl="parChTrans1D2" presStyleIdx="1" presStyleCnt="4"/>
      <dgm:spPr/>
    </dgm:pt>
    <dgm:pt modelId="{B3DAD995-8B5E-4240-B077-F968381DBD11}" type="pres">
      <dgm:prSet presAssocID="{02291B2D-EBA5-411B-A8BA-07BB3BD41FE6}" presName="hierRoot2" presStyleCnt="0">
        <dgm:presLayoutVars>
          <dgm:hierBranch val="init"/>
        </dgm:presLayoutVars>
      </dgm:prSet>
      <dgm:spPr/>
    </dgm:pt>
    <dgm:pt modelId="{5D69CA73-AFFD-40AF-B249-9CB93857BF94}" type="pres">
      <dgm:prSet presAssocID="{02291B2D-EBA5-411B-A8BA-07BB3BD41FE6}" presName="rootComposite" presStyleCnt="0"/>
      <dgm:spPr/>
    </dgm:pt>
    <dgm:pt modelId="{F417A8DE-69F2-478B-84B8-BF5C4B11FBA5}" type="pres">
      <dgm:prSet presAssocID="{02291B2D-EBA5-411B-A8BA-07BB3BD41FE6}" presName="rootText" presStyleLbl="node2" presStyleIdx="1" presStyleCnt="4">
        <dgm:presLayoutVars>
          <dgm:chPref val="3"/>
        </dgm:presLayoutVars>
      </dgm:prSet>
      <dgm:spPr/>
    </dgm:pt>
    <dgm:pt modelId="{60E9E287-DA8C-40FD-8C18-9E12E6F1EA75}" type="pres">
      <dgm:prSet presAssocID="{02291B2D-EBA5-411B-A8BA-07BB3BD41FE6}" presName="rootConnector" presStyleLbl="node2" presStyleIdx="1" presStyleCnt="4"/>
      <dgm:spPr/>
    </dgm:pt>
    <dgm:pt modelId="{77E95585-A3A1-4109-834F-9715494C448B}" type="pres">
      <dgm:prSet presAssocID="{02291B2D-EBA5-411B-A8BA-07BB3BD41FE6}" presName="hierChild4" presStyleCnt="0"/>
      <dgm:spPr/>
    </dgm:pt>
    <dgm:pt modelId="{A4CA92D2-63D4-4E51-B4C0-68602886F935}" type="pres">
      <dgm:prSet presAssocID="{64D444C5-B9E9-4750-B77B-16874AB374B3}" presName="Name37" presStyleLbl="parChTrans1D3" presStyleIdx="0" presStyleCnt="5"/>
      <dgm:spPr/>
    </dgm:pt>
    <dgm:pt modelId="{22C1C824-AB35-4FE3-948A-7F74641B3AB0}" type="pres">
      <dgm:prSet presAssocID="{2FAA73B1-3A8F-46A4-BEF7-FA46A0EF97D8}" presName="hierRoot2" presStyleCnt="0">
        <dgm:presLayoutVars>
          <dgm:hierBranch val="init"/>
        </dgm:presLayoutVars>
      </dgm:prSet>
      <dgm:spPr/>
    </dgm:pt>
    <dgm:pt modelId="{FCA6678A-A2AC-4643-9C4A-B2E9A1D22F07}" type="pres">
      <dgm:prSet presAssocID="{2FAA73B1-3A8F-46A4-BEF7-FA46A0EF97D8}" presName="rootComposite" presStyleCnt="0"/>
      <dgm:spPr/>
    </dgm:pt>
    <dgm:pt modelId="{BD94873C-BBA2-4972-9C8B-554B2A3C8053}" type="pres">
      <dgm:prSet presAssocID="{2FAA73B1-3A8F-46A4-BEF7-FA46A0EF97D8}" presName="rootText" presStyleLbl="node3" presStyleIdx="0" presStyleCnt="5">
        <dgm:presLayoutVars>
          <dgm:chPref val="3"/>
        </dgm:presLayoutVars>
      </dgm:prSet>
      <dgm:spPr/>
    </dgm:pt>
    <dgm:pt modelId="{A30B4D8B-5E04-4B05-84AB-6900F3D6C2BC}" type="pres">
      <dgm:prSet presAssocID="{2FAA73B1-3A8F-46A4-BEF7-FA46A0EF97D8}" presName="rootConnector" presStyleLbl="node3" presStyleIdx="0" presStyleCnt="5"/>
      <dgm:spPr/>
    </dgm:pt>
    <dgm:pt modelId="{B12AEB3C-99E8-4CDB-8F2F-2191BE52D47A}" type="pres">
      <dgm:prSet presAssocID="{2FAA73B1-3A8F-46A4-BEF7-FA46A0EF97D8}" presName="hierChild4" presStyleCnt="0"/>
      <dgm:spPr/>
    </dgm:pt>
    <dgm:pt modelId="{FC5241CD-6776-40ED-86E0-7AB730AEAE59}" type="pres">
      <dgm:prSet presAssocID="{2FAA73B1-3A8F-46A4-BEF7-FA46A0EF97D8}" presName="hierChild5" presStyleCnt="0"/>
      <dgm:spPr/>
    </dgm:pt>
    <dgm:pt modelId="{EBBCD058-91E4-4500-BFE7-DDA3A7DB22EE}" type="pres">
      <dgm:prSet presAssocID="{43EB9082-310E-4BD1-94E6-2DE25EAD89C7}" presName="Name37" presStyleLbl="parChTrans1D3" presStyleIdx="1" presStyleCnt="5"/>
      <dgm:spPr/>
    </dgm:pt>
    <dgm:pt modelId="{07F972D6-97B8-4CD1-9CE5-BCB91DA47D5C}" type="pres">
      <dgm:prSet presAssocID="{11CBF349-6B43-4E16-A078-F70881AEE881}" presName="hierRoot2" presStyleCnt="0">
        <dgm:presLayoutVars>
          <dgm:hierBranch val="init"/>
        </dgm:presLayoutVars>
      </dgm:prSet>
      <dgm:spPr/>
    </dgm:pt>
    <dgm:pt modelId="{0172CF05-B28E-4141-AA94-03DD574A6AFB}" type="pres">
      <dgm:prSet presAssocID="{11CBF349-6B43-4E16-A078-F70881AEE881}" presName="rootComposite" presStyleCnt="0"/>
      <dgm:spPr/>
    </dgm:pt>
    <dgm:pt modelId="{2596F816-D9C8-4C71-AB8C-94FFD2936E7E}" type="pres">
      <dgm:prSet presAssocID="{11CBF349-6B43-4E16-A078-F70881AEE881}" presName="rootText" presStyleLbl="node3" presStyleIdx="1" presStyleCnt="5">
        <dgm:presLayoutVars>
          <dgm:chPref val="3"/>
        </dgm:presLayoutVars>
      </dgm:prSet>
      <dgm:spPr/>
    </dgm:pt>
    <dgm:pt modelId="{756E119F-69F4-4AEB-9095-555FF429C49D}" type="pres">
      <dgm:prSet presAssocID="{11CBF349-6B43-4E16-A078-F70881AEE881}" presName="rootConnector" presStyleLbl="node3" presStyleIdx="1" presStyleCnt="5"/>
      <dgm:spPr/>
    </dgm:pt>
    <dgm:pt modelId="{AB6FE897-6D63-496B-A417-6B89ACDB131B}" type="pres">
      <dgm:prSet presAssocID="{11CBF349-6B43-4E16-A078-F70881AEE881}" presName="hierChild4" presStyleCnt="0"/>
      <dgm:spPr/>
    </dgm:pt>
    <dgm:pt modelId="{544E2CF9-5B00-4D24-B77A-7232E6F8A747}" type="pres">
      <dgm:prSet presAssocID="{11CBF349-6B43-4E16-A078-F70881AEE881}" presName="hierChild5" presStyleCnt="0"/>
      <dgm:spPr/>
    </dgm:pt>
    <dgm:pt modelId="{BCC3116E-3E2C-4B30-977D-B34A5D23B939}" type="pres">
      <dgm:prSet presAssocID="{02291B2D-EBA5-411B-A8BA-07BB3BD41FE6}" presName="hierChild5" presStyleCnt="0"/>
      <dgm:spPr/>
    </dgm:pt>
    <dgm:pt modelId="{4426DB00-BD1A-4BC4-9961-ABB2B795E316}" type="pres">
      <dgm:prSet presAssocID="{C6123ECC-73F3-48EB-A845-2F20DE473C62}" presName="Name37" presStyleLbl="parChTrans1D2" presStyleIdx="2" presStyleCnt="4"/>
      <dgm:spPr/>
    </dgm:pt>
    <dgm:pt modelId="{F5A895B7-152A-49E3-9E2B-47510E680CA4}" type="pres">
      <dgm:prSet presAssocID="{574967E1-B112-4F8A-8DA6-60B089C0B623}" presName="hierRoot2" presStyleCnt="0">
        <dgm:presLayoutVars>
          <dgm:hierBranch val="init"/>
        </dgm:presLayoutVars>
      </dgm:prSet>
      <dgm:spPr/>
    </dgm:pt>
    <dgm:pt modelId="{64AEEFE8-0ABB-4CEF-87EE-D6D145A731CD}" type="pres">
      <dgm:prSet presAssocID="{574967E1-B112-4F8A-8DA6-60B089C0B623}" presName="rootComposite" presStyleCnt="0"/>
      <dgm:spPr/>
    </dgm:pt>
    <dgm:pt modelId="{40AFCE87-59CD-4DB3-80AA-E95AC3274187}" type="pres">
      <dgm:prSet presAssocID="{574967E1-B112-4F8A-8DA6-60B089C0B623}" presName="rootText" presStyleLbl="node2" presStyleIdx="2" presStyleCnt="4">
        <dgm:presLayoutVars>
          <dgm:chPref val="3"/>
        </dgm:presLayoutVars>
      </dgm:prSet>
      <dgm:spPr/>
    </dgm:pt>
    <dgm:pt modelId="{3E47BB35-27C1-44BB-8096-7E0E7782AB27}" type="pres">
      <dgm:prSet presAssocID="{574967E1-B112-4F8A-8DA6-60B089C0B623}" presName="rootConnector" presStyleLbl="node2" presStyleIdx="2" presStyleCnt="4"/>
      <dgm:spPr/>
    </dgm:pt>
    <dgm:pt modelId="{F2ADD233-B4B5-4D24-8E5D-90B9C99AC069}" type="pres">
      <dgm:prSet presAssocID="{574967E1-B112-4F8A-8DA6-60B089C0B623}" presName="hierChild4" presStyleCnt="0"/>
      <dgm:spPr/>
    </dgm:pt>
    <dgm:pt modelId="{1F5BE312-C91A-4CDB-B959-E88CCE5CD936}" type="pres">
      <dgm:prSet presAssocID="{4F61819F-9DE5-46E7-B8F2-B3944E39F4D5}" presName="Name37" presStyleLbl="parChTrans1D3" presStyleIdx="2" presStyleCnt="5"/>
      <dgm:spPr/>
    </dgm:pt>
    <dgm:pt modelId="{E4BD98A9-2097-4BC1-8FA6-CA404EAD8059}" type="pres">
      <dgm:prSet presAssocID="{BC19847F-514B-40C1-A9C8-78C278C5A079}" presName="hierRoot2" presStyleCnt="0">
        <dgm:presLayoutVars>
          <dgm:hierBranch val="init"/>
        </dgm:presLayoutVars>
      </dgm:prSet>
      <dgm:spPr/>
    </dgm:pt>
    <dgm:pt modelId="{F248B27E-14A2-4651-995F-A24A4397EB0D}" type="pres">
      <dgm:prSet presAssocID="{BC19847F-514B-40C1-A9C8-78C278C5A079}" presName="rootComposite" presStyleCnt="0"/>
      <dgm:spPr/>
    </dgm:pt>
    <dgm:pt modelId="{7B60728E-B90A-4654-A6D0-AA71D0FD2E75}" type="pres">
      <dgm:prSet presAssocID="{BC19847F-514B-40C1-A9C8-78C278C5A079}" presName="rootText" presStyleLbl="node3" presStyleIdx="2" presStyleCnt="5">
        <dgm:presLayoutVars>
          <dgm:chPref val="3"/>
        </dgm:presLayoutVars>
      </dgm:prSet>
      <dgm:spPr/>
    </dgm:pt>
    <dgm:pt modelId="{A258B0A1-80DA-4019-A319-D2BA3DC568DC}" type="pres">
      <dgm:prSet presAssocID="{BC19847F-514B-40C1-A9C8-78C278C5A079}" presName="rootConnector" presStyleLbl="node3" presStyleIdx="2" presStyleCnt="5"/>
      <dgm:spPr/>
    </dgm:pt>
    <dgm:pt modelId="{0AA85610-9E7C-42A7-9EE1-7617D19B9D0B}" type="pres">
      <dgm:prSet presAssocID="{BC19847F-514B-40C1-A9C8-78C278C5A079}" presName="hierChild4" presStyleCnt="0"/>
      <dgm:spPr/>
    </dgm:pt>
    <dgm:pt modelId="{17571D15-78F4-4815-A8C4-7BD34BC01E9B}" type="pres">
      <dgm:prSet presAssocID="{BC19847F-514B-40C1-A9C8-78C278C5A079}" presName="hierChild5" presStyleCnt="0"/>
      <dgm:spPr/>
    </dgm:pt>
    <dgm:pt modelId="{9A415529-F38B-4E25-A292-94DD2264812E}" type="pres">
      <dgm:prSet presAssocID="{0F393C9B-6CF4-48FE-AFA9-E5C7439A59D7}" presName="Name37" presStyleLbl="parChTrans1D3" presStyleIdx="3" presStyleCnt="5"/>
      <dgm:spPr/>
    </dgm:pt>
    <dgm:pt modelId="{393DBCD9-AB81-4487-B31E-DFEDC4CD3655}" type="pres">
      <dgm:prSet presAssocID="{B6478AB4-D4D2-4E00-8244-03C490C0D5B7}" presName="hierRoot2" presStyleCnt="0">
        <dgm:presLayoutVars>
          <dgm:hierBranch val="init"/>
        </dgm:presLayoutVars>
      </dgm:prSet>
      <dgm:spPr/>
    </dgm:pt>
    <dgm:pt modelId="{D2A2AA02-4E52-4570-9A9A-AD2C0E6EAAB3}" type="pres">
      <dgm:prSet presAssocID="{B6478AB4-D4D2-4E00-8244-03C490C0D5B7}" presName="rootComposite" presStyleCnt="0"/>
      <dgm:spPr/>
    </dgm:pt>
    <dgm:pt modelId="{4581040B-72BF-40C7-8C2C-70527DB6DB9E}" type="pres">
      <dgm:prSet presAssocID="{B6478AB4-D4D2-4E00-8244-03C490C0D5B7}" presName="rootText" presStyleLbl="node3" presStyleIdx="3" presStyleCnt="5">
        <dgm:presLayoutVars>
          <dgm:chPref val="3"/>
        </dgm:presLayoutVars>
      </dgm:prSet>
      <dgm:spPr/>
    </dgm:pt>
    <dgm:pt modelId="{8542BA2A-13DD-456E-91BE-3323898CCFD4}" type="pres">
      <dgm:prSet presAssocID="{B6478AB4-D4D2-4E00-8244-03C490C0D5B7}" presName="rootConnector" presStyleLbl="node3" presStyleIdx="3" presStyleCnt="5"/>
      <dgm:spPr/>
    </dgm:pt>
    <dgm:pt modelId="{B19A52C0-CD85-4A05-A412-4F6D2488C8E5}" type="pres">
      <dgm:prSet presAssocID="{B6478AB4-D4D2-4E00-8244-03C490C0D5B7}" presName="hierChild4" presStyleCnt="0"/>
      <dgm:spPr/>
    </dgm:pt>
    <dgm:pt modelId="{021F05F1-47BA-4D7E-AF10-5532CE9EAF00}" type="pres">
      <dgm:prSet presAssocID="{B6478AB4-D4D2-4E00-8244-03C490C0D5B7}" presName="hierChild5" presStyleCnt="0"/>
      <dgm:spPr/>
    </dgm:pt>
    <dgm:pt modelId="{92497900-CA52-499A-AC0B-DAECEB75D453}" type="pres">
      <dgm:prSet presAssocID="{1ADDB35A-0438-4459-AB15-57D8F2CF4FC2}" presName="Name37" presStyleLbl="parChTrans1D3" presStyleIdx="4" presStyleCnt="5"/>
      <dgm:spPr/>
    </dgm:pt>
    <dgm:pt modelId="{A5B537CA-595C-4893-BD56-15A9E1FBA20E}" type="pres">
      <dgm:prSet presAssocID="{365E06C5-B306-4A22-B905-1FA11C0CEBC0}" presName="hierRoot2" presStyleCnt="0">
        <dgm:presLayoutVars>
          <dgm:hierBranch val="init"/>
        </dgm:presLayoutVars>
      </dgm:prSet>
      <dgm:spPr/>
    </dgm:pt>
    <dgm:pt modelId="{35D88D36-6E9F-4181-A764-74971A3C2EBB}" type="pres">
      <dgm:prSet presAssocID="{365E06C5-B306-4A22-B905-1FA11C0CEBC0}" presName="rootComposite" presStyleCnt="0"/>
      <dgm:spPr/>
    </dgm:pt>
    <dgm:pt modelId="{54CB1D51-974B-4855-9148-CACC64498C4B}" type="pres">
      <dgm:prSet presAssocID="{365E06C5-B306-4A22-B905-1FA11C0CEBC0}" presName="rootText" presStyleLbl="node3" presStyleIdx="4" presStyleCnt="5">
        <dgm:presLayoutVars>
          <dgm:chPref val="3"/>
        </dgm:presLayoutVars>
      </dgm:prSet>
      <dgm:spPr/>
    </dgm:pt>
    <dgm:pt modelId="{64EDC286-62CC-4B86-B5AF-99FC4D5CA171}" type="pres">
      <dgm:prSet presAssocID="{365E06C5-B306-4A22-B905-1FA11C0CEBC0}" presName="rootConnector" presStyleLbl="node3" presStyleIdx="4" presStyleCnt="5"/>
      <dgm:spPr/>
    </dgm:pt>
    <dgm:pt modelId="{090F1764-BA4D-4916-8248-3D4A6CE7B3F1}" type="pres">
      <dgm:prSet presAssocID="{365E06C5-B306-4A22-B905-1FA11C0CEBC0}" presName="hierChild4" presStyleCnt="0"/>
      <dgm:spPr/>
    </dgm:pt>
    <dgm:pt modelId="{839A4BB0-77ED-47E5-88A0-6A58EAF74075}" type="pres">
      <dgm:prSet presAssocID="{365E06C5-B306-4A22-B905-1FA11C0CEBC0}" presName="hierChild5" presStyleCnt="0"/>
      <dgm:spPr/>
    </dgm:pt>
    <dgm:pt modelId="{5F36C0ED-38E7-4485-AE2F-4201515A7FCE}" type="pres">
      <dgm:prSet presAssocID="{574967E1-B112-4F8A-8DA6-60B089C0B623}" presName="hierChild5" presStyleCnt="0"/>
      <dgm:spPr/>
    </dgm:pt>
    <dgm:pt modelId="{8D708E78-1F9C-48D5-BF8F-C0803795AA47}" type="pres">
      <dgm:prSet presAssocID="{2C37C498-C4D6-41B6-A43E-6C4E1C0C8974}" presName="Name37" presStyleLbl="parChTrans1D2" presStyleIdx="3" presStyleCnt="4"/>
      <dgm:spPr/>
    </dgm:pt>
    <dgm:pt modelId="{25595488-8F79-45D3-AD50-227B7719E19B}" type="pres">
      <dgm:prSet presAssocID="{05C5B02A-6F70-46B9-A22D-CD86383BF614}" presName="hierRoot2" presStyleCnt="0">
        <dgm:presLayoutVars>
          <dgm:hierBranch val="init"/>
        </dgm:presLayoutVars>
      </dgm:prSet>
      <dgm:spPr/>
    </dgm:pt>
    <dgm:pt modelId="{A0F7E204-7A65-4663-8DC3-500F0861CEAF}" type="pres">
      <dgm:prSet presAssocID="{05C5B02A-6F70-46B9-A22D-CD86383BF614}" presName="rootComposite" presStyleCnt="0"/>
      <dgm:spPr/>
    </dgm:pt>
    <dgm:pt modelId="{22C87253-7351-4BC6-989D-BE05D2B2C9C7}" type="pres">
      <dgm:prSet presAssocID="{05C5B02A-6F70-46B9-A22D-CD86383BF614}" presName="rootText" presStyleLbl="node2" presStyleIdx="3" presStyleCnt="4">
        <dgm:presLayoutVars>
          <dgm:chPref val="3"/>
        </dgm:presLayoutVars>
      </dgm:prSet>
      <dgm:spPr/>
    </dgm:pt>
    <dgm:pt modelId="{39152DF2-6440-4579-B38E-770185F88111}" type="pres">
      <dgm:prSet presAssocID="{05C5B02A-6F70-46B9-A22D-CD86383BF614}" presName="rootConnector" presStyleLbl="node2" presStyleIdx="3" presStyleCnt="4"/>
      <dgm:spPr/>
    </dgm:pt>
    <dgm:pt modelId="{1C3938C6-CA16-47BE-A0D4-4217DE27F41A}" type="pres">
      <dgm:prSet presAssocID="{05C5B02A-6F70-46B9-A22D-CD86383BF614}" presName="hierChild4" presStyleCnt="0"/>
      <dgm:spPr/>
    </dgm:pt>
    <dgm:pt modelId="{93BB8343-363D-49AB-AE68-E949BEBF2E0B}" type="pres">
      <dgm:prSet presAssocID="{05C5B02A-6F70-46B9-A22D-CD86383BF614}" presName="hierChild5" presStyleCnt="0"/>
      <dgm:spPr/>
    </dgm:pt>
    <dgm:pt modelId="{8A38E931-0D33-4F2B-A5DC-6F2F0974A177}" type="pres">
      <dgm:prSet presAssocID="{032B2ABB-F665-4E06-9F59-85D84F2B23CC}" presName="hierChild3" presStyleCnt="0"/>
      <dgm:spPr/>
    </dgm:pt>
  </dgm:ptLst>
  <dgm:cxnLst>
    <dgm:cxn modelId="{22F6EE00-D83F-46CA-9AE1-340A1E3684F0}" type="presOf" srcId="{B6478AB4-D4D2-4E00-8244-03C490C0D5B7}" destId="{4581040B-72BF-40C7-8C2C-70527DB6DB9E}" srcOrd="0" destOrd="0" presId="urn:microsoft.com/office/officeart/2005/8/layout/orgChart1"/>
    <dgm:cxn modelId="{ABE24C04-C300-44B1-87A9-C41AC0770E99}" type="presOf" srcId="{319E8C96-437F-4F70-86AF-7E7032B596C4}" destId="{2900DA9A-9B25-49A8-9BF0-9442B5B1CD0B}" srcOrd="0" destOrd="0" presId="urn:microsoft.com/office/officeart/2005/8/layout/orgChart1"/>
    <dgm:cxn modelId="{D6720409-5DC2-4756-8994-4FC84098F479}" type="presOf" srcId="{1ADDB35A-0438-4459-AB15-57D8F2CF4FC2}" destId="{92497900-CA52-499A-AC0B-DAECEB75D453}" srcOrd="0" destOrd="0" presId="urn:microsoft.com/office/officeart/2005/8/layout/orgChart1"/>
    <dgm:cxn modelId="{19A9270F-FB12-4775-9A65-8CBC77EC799B}" type="presOf" srcId="{574967E1-B112-4F8A-8DA6-60B089C0B623}" destId="{40AFCE87-59CD-4DB3-80AA-E95AC3274187}" srcOrd="0" destOrd="0" presId="urn:microsoft.com/office/officeart/2005/8/layout/orgChart1"/>
    <dgm:cxn modelId="{3CF2E910-A784-402B-A794-F0EF942F0881}" type="presOf" srcId="{2C37C498-C4D6-41B6-A43E-6C4E1C0C8974}" destId="{8D708E78-1F9C-48D5-BF8F-C0803795AA47}" srcOrd="0" destOrd="0" presId="urn:microsoft.com/office/officeart/2005/8/layout/orgChart1"/>
    <dgm:cxn modelId="{18609D17-0497-4B02-BA4A-FC304249157E}" type="presOf" srcId="{574967E1-B112-4F8A-8DA6-60B089C0B623}" destId="{3E47BB35-27C1-44BB-8096-7E0E7782AB27}" srcOrd="1" destOrd="0" presId="urn:microsoft.com/office/officeart/2005/8/layout/orgChart1"/>
    <dgm:cxn modelId="{FCD7F71C-40E8-4BB4-B62E-877DF5C65F74}" srcId="{C26B7EE9-40A8-4949-A9F7-CBC9A27B022A}" destId="{032B2ABB-F665-4E06-9F59-85D84F2B23CC}" srcOrd="0" destOrd="0" parTransId="{13657AB1-67C9-4454-AC92-21E3A04C5716}" sibTransId="{6E6AAE0D-EF55-4448-AE25-A51FC9AC846C}"/>
    <dgm:cxn modelId="{B4C6591D-E820-4DD1-AFB1-1E5D8D808703}" type="presOf" srcId="{032B2ABB-F665-4E06-9F59-85D84F2B23CC}" destId="{8C54584B-8BA4-4AB3-9AA3-E8207A3B087F}" srcOrd="1" destOrd="0" presId="urn:microsoft.com/office/officeart/2005/8/layout/orgChart1"/>
    <dgm:cxn modelId="{36C55022-04BF-47DD-B567-D6CCCAD39CA7}" type="presOf" srcId="{11CBF349-6B43-4E16-A078-F70881AEE881}" destId="{2596F816-D9C8-4C71-AB8C-94FFD2936E7E}" srcOrd="0" destOrd="0" presId="urn:microsoft.com/office/officeart/2005/8/layout/orgChart1"/>
    <dgm:cxn modelId="{413F8125-CD69-4F55-9F4D-19870E77DBBC}" type="presOf" srcId="{4F61819F-9DE5-46E7-B8F2-B3944E39F4D5}" destId="{1F5BE312-C91A-4CDB-B959-E88CCE5CD936}" srcOrd="0" destOrd="0" presId="urn:microsoft.com/office/officeart/2005/8/layout/orgChart1"/>
    <dgm:cxn modelId="{6B57762A-EE1A-477E-92B4-F78538F99790}" srcId="{032B2ABB-F665-4E06-9F59-85D84F2B23CC}" destId="{D4FF3862-A29A-4487-AA4D-435ED89BC2F8}" srcOrd="0" destOrd="0" parTransId="{319E8C96-437F-4F70-86AF-7E7032B596C4}" sibTransId="{57A9B6FB-6198-454B-A6CE-6CD63D31CF76}"/>
    <dgm:cxn modelId="{F5E5982A-D122-4B3D-96D1-44D07A20B6EE}" srcId="{032B2ABB-F665-4E06-9F59-85D84F2B23CC}" destId="{574967E1-B112-4F8A-8DA6-60B089C0B623}" srcOrd="2" destOrd="0" parTransId="{C6123ECC-73F3-48EB-A845-2F20DE473C62}" sibTransId="{BC363214-34B9-4664-A858-DEE062D868A0}"/>
    <dgm:cxn modelId="{FA0CC13D-B1C3-4F29-929A-7777E90CF737}" type="presOf" srcId="{05C5B02A-6F70-46B9-A22D-CD86383BF614}" destId="{39152DF2-6440-4579-B38E-770185F88111}" srcOrd="1" destOrd="0" presId="urn:microsoft.com/office/officeart/2005/8/layout/orgChart1"/>
    <dgm:cxn modelId="{AB85435C-FD1C-4938-ACFC-A72B64CB7FA3}" type="presOf" srcId="{05C5B02A-6F70-46B9-A22D-CD86383BF614}" destId="{22C87253-7351-4BC6-989D-BE05D2B2C9C7}" srcOrd="0" destOrd="0" presId="urn:microsoft.com/office/officeart/2005/8/layout/orgChart1"/>
    <dgm:cxn modelId="{D965CE62-3C64-4FD0-A31F-12AE7C26E592}" type="presOf" srcId="{43EB9082-310E-4BD1-94E6-2DE25EAD89C7}" destId="{EBBCD058-91E4-4500-BFE7-DDA3A7DB22EE}" srcOrd="0" destOrd="0" presId="urn:microsoft.com/office/officeart/2005/8/layout/orgChart1"/>
    <dgm:cxn modelId="{534C5445-5339-461E-A22A-F36CA8D58DF6}" type="presOf" srcId="{C26B7EE9-40A8-4949-A9F7-CBC9A27B022A}" destId="{B408F49E-20AA-4A8D-B507-5540365C3C9E}" srcOrd="0" destOrd="0" presId="urn:microsoft.com/office/officeart/2005/8/layout/orgChart1"/>
    <dgm:cxn modelId="{FC2E5F47-0A3E-4617-AA12-CBB51A2B45C4}" type="presOf" srcId="{0F393C9B-6CF4-48FE-AFA9-E5C7439A59D7}" destId="{9A415529-F38B-4E25-A292-94DD2264812E}" srcOrd="0" destOrd="0" presId="urn:microsoft.com/office/officeart/2005/8/layout/orgChart1"/>
    <dgm:cxn modelId="{E16C8155-B4AD-4FF8-8C0C-EE847ADAE620}" type="presOf" srcId="{2FAA73B1-3A8F-46A4-BEF7-FA46A0EF97D8}" destId="{BD94873C-BBA2-4972-9C8B-554B2A3C8053}" srcOrd="0" destOrd="0" presId="urn:microsoft.com/office/officeart/2005/8/layout/orgChart1"/>
    <dgm:cxn modelId="{DBED8155-6C4E-4C30-9B6C-7183667E3348}" srcId="{574967E1-B112-4F8A-8DA6-60B089C0B623}" destId="{BC19847F-514B-40C1-A9C8-78C278C5A079}" srcOrd="0" destOrd="0" parTransId="{4F61819F-9DE5-46E7-B8F2-B3944E39F4D5}" sibTransId="{00302DFB-8044-4236-A1B7-E9152B6B8CF4}"/>
    <dgm:cxn modelId="{A56F0778-70F1-4B49-A6E9-816FD6DF6ACC}" srcId="{02291B2D-EBA5-411B-A8BA-07BB3BD41FE6}" destId="{2FAA73B1-3A8F-46A4-BEF7-FA46A0EF97D8}" srcOrd="0" destOrd="0" parTransId="{64D444C5-B9E9-4750-B77B-16874AB374B3}" sibTransId="{6FDF4587-B7EF-4275-AC07-C19F68EB830D}"/>
    <dgm:cxn modelId="{29A4B079-6851-4AC4-AA7A-0894C4177B32}" type="presOf" srcId="{B6478AB4-D4D2-4E00-8244-03C490C0D5B7}" destId="{8542BA2A-13DD-456E-91BE-3323898CCFD4}" srcOrd="1" destOrd="0" presId="urn:microsoft.com/office/officeart/2005/8/layout/orgChart1"/>
    <dgm:cxn modelId="{F9D0DC91-F68C-407B-BE34-3E227B69356B}" srcId="{574967E1-B112-4F8A-8DA6-60B089C0B623}" destId="{365E06C5-B306-4A22-B905-1FA11C0CEBC0}" srcOrd="2" destOrd="0" parTransId="{1ADDB35A-0438-4459-AB15-57D8F2CF4FC2}" sibTransId="{9849EBD4-0615-42B2-A845-3BB8DCA37FB4}"/>
    <dgm:cxn modelId="{35BDE895-BF01-4124-B772-F15BFA098188}" type="presOf" srcId="{C6123ECC-73F3-48EB-A845-2F20DE473C62}" destId="{4426DB00-BD1A-4BC4-9961-ABB2B795E316}" srcOrd="0" destOrd="0" presId="urn:microsoft.com/office/officeart/2005/8/layout/orgChart1"/>
    <dgm:cxn modelId="{5280979A-B860-4D6D-A802-220816BD0392}" type="presOf" srcId="{11CBF349-6B43-4E16-A078-F70881AEE881}" destId="{756E119F-69F4-4AEB-9095-555FF429C49D}" srcOrd="1" destOrd="0" presId="urn:microsoft.com/office/officeart/2005/8/layout/orgChart1"/>
    <dgm:cxn modelId="{B7439D9B-1917-4F28-A336-7501A26BD41D}" srcId="{574967E1-B112-4F8A-8DA6-60B089C0B623}" destId="{B6478AB4-D4D2-4E00-8244-03C490C0D5B7}" srcOrd="1" destOrd="0" parTransId="{0F393C9B-6CF4-48FE-AFA9-E5C7439A59D7}" sibTransId="{641E61AE-37A9-4A9C-B077-C7B192CD6373}"/>
    <dgm:cxn modelId="{897FCDA2-84EE-468D-84E7-82AFA11C6AC0}" type="presOf" srcId="{02291B2D-EBA5-411B-A8BA-07BB3BD41FE6}" destId="{60E9E287-DA8C-40FD-8C18-9E12E6F1EA75}" srcOrd="1" destOrd="0" presId="urn:microsoft.com/office/officeart/2005/8/layout/orgChart1"/>
    <dgm:cxn modelId="{DEC263A9-B463-4C07-BA1E-DB2122AC29E1}" type="presOf" srcId="{365E06C5-B306-4A22-B905-1FA11C0CEBC0}" destId="{54CB1D51-974B-4855-9148-CACC64498C4B}" srcOrd="0" destOrd="0" presId="urn:microsoft.com/office/officeart/2005/8/layout/orgChart1"/>
    <dgm:cxn modelId="{C3C69CA9-32AC-4674-991E-86F2C937FBD2}" type="presOf" srcId="{64D444C5-B9E9-4750-B77B-16874AB374B3}" destId="{A4CA92D2-63D4-4E51-B4C0-68602886F935}" srcOrd="0" destOrd="0" presId="urn:microsoft.com/office/officeart/2005/8/layout/orgChart1"/>
    <dgm:cxn modelId="{B22C8BB0-FC30-4BD5-8636-8DD16D1E947C}" type="presOf" srcId="{D4FF3862-A29A-4487-AA4D-435ED89BC2F8}" destId="{1D1EB9F0-BBF6-4C9F-B785-717D7D10461E}" srcOrd="0" destOrd="0" presId="urn:microsoft.com/office/officeart/2005/8/layout/orgChart1"/>
    <dgm:cxn modelId="{07C08BB1-686A-4D1C-B4D1-0CA4284C2791}" type="presOf" srcId="{BC19847F-514B-40C1-A9C8-78C278C5A079}" destId="{7B60728E-B90A-4654-A6D0-AA71D0FD2E75}" srcOrd="0" destOrd="0" presId="urn:microsoft.com/office/officeart/2005/8/layout/orgChart1"/>
    <dgm:cxn modelId="{72DB82B5-DF72-40FE-9A12-FD1F4A233B64}" type="presOf" srcId="{365E06C5-B306-4A22-B905-1FA11C0CEBC0}" destId="{64EDC286-62CC-4B86-B5AF-99FC4D5CA171}" srcOrd="1" destOrd="0" presId="urn:microsoft.com/office/officeart/2005/8/layout/orgChart1"/>
    <dgm:cxn modelId="{8D2321BA-E676-4C75-B043-39AC60DE4199}" type="presOf" srcId="{2FAA73B1-3A8F-46A4-BEF7-FA46A0EF97D8}" destId="{A30B4D8B-5E04-4B05-84AB-6900F3D6C2BC}" srcOrd="1" destOrd="0" presId="urn:microsoft.com/office/officeart/2005/8/layout/orgChart1"/>
    <dgm:cxn modelId="{AB369FBB-FF29-4C16-908B-A39259862D3E}" type="presOf" srcId="{032B2ABB-F665-4E06-9F59-85D84F2B23CC}" destId="{5F23D362-1D4B-4B3F-B389-ED6EDE0C292E}" srcOrd="0" destOrd="0" presId="urn:microsoft.com/office/officeart/2005/8/layout/orgChart1"/>
    <dgm:cxn modelId="{4CEF6FC1-EEC1-4350-BA77-73B6C9412DAD}" srcId="{032B2ABB-F665-4E06-9F59-85D84F2B23CC}" destId="{05C5B02A-6F70-46B9-A22D-CD86383BF614}" srcOrd="3" destOrd="0" parTransId="{2C37C498-C4D6-41B6-A43E-6C4E1C0C8974}" sibTransId="{67614111-F8FF-4591-AACD-55A7B431DAFF}"/>
    <dgm:cxn modelId="{54F462C2-5D51-4078-976D-0EDAB4EB973A}" type="presOf" srcId="{BC19847F-514B-40C1-A9C8-78C278C5A079}" destId="{A258B0A1-80DA-4019-A319-D2BA3DC568DC}" srcOrd="1" destOrd="0" presId="urn:microsoft.com/office/officeart/2005/8/layout/orgChart1"/>
    <dgm:cxn modelId="{CA0532E8-1F39-404C-A0A3-751744B0CDED}" srcId="{032B2ABB-F665-4E06-9F59-85D84F2B23CC}" destId="{02291B2D-EBA5-411B-A8BA-07BB3BD41FE6}" srcOrd="1" destOrd="0" parTransId="{B7F457F7-8064-4009-8ABC-92499382ABB9}" sibTransId="{02F29F76-281D-4122-AC78-238C4080DEF9}"/>
    <dgm:cxn modelId="{CC4902EB-6FB5-49DD-887C-56C5BD8A459E}" type="presOf" srcId="{B7F457F7-8064-4009-8ABC-92499382ABB9}" destId="{BD4AB58D-ED4B-489A-962D-7F94E0940A27}" srcOrd="0" destOrd="0" presId="urn:microsoft.com/office/officeart/2005/8/layout/orgChart1"/>
    <dgm:cxn modelId="{6A5B38EF-81E3-45B5-A735-76724B2DE76A}" srcId="{02291B2D-EBA5-411B-A8BA-07BB3BD41FE6}" destId="{11CBF349-6B43-4E16-A078-F70881AEE881}" srcOrd="1" destOrd="0" parTransId="{43EB9082-310E-4BD1-94E6-2DE25EAD89C7}" sibTransId="{0481A9E2-3044-4833-B3C4-E19F5194468F}"/>
    <dgm:cxn modelId="{0C26CAF4-ADD8-49B8-A64D-118001D4A95D}" type="presOf" srcId="{D4FF3862-A29A-4487-AA4D-435ED89BC2F8}" destId="{732F29EB-D6C0-451D-BB00-3B0BE1CD533F}" srcOrd="1" destOrd="0" presId="urn:microsoft.com/office/officeart/2005/8/layout/orgChart1"/>
    <dgm:cxn modelId="{CAE50DFC-EFD0-401A-AB74-1948F734825C}" type="presOf" srcId="{02291B2D-EBA5-411B-A8BA-07BB3BD41FE6}" destId="{F417A8DE-69F2-478B-84B8-BF5C4B11FBA5}" srcOrd="0" destOrd="0" presId="urn:microsoft.com/office/officeart/2005/8/layout/orgChart1"/>
    <dgm:cxn modelId="{FD2D999F-F05C-4C2F-B90E-7AD420EA6066}" type="presParOf" srcId="{B408F49E-20AA-4A8D-B507-5540365C3C9E}" destId="{4780F647-FFDF-4BDD-AE44-3B38EC803FCC}" srcOrd="0" destOrd="0" presId="urn:microsoft.com/office/officeart/2005/8/layout/orgChart1"/>
    <dgm:cxn modelId="{219543D5-0EBE-41B6-B1F0-AC8DC2E1214D}" type="presParOf" srcId="{4780F647-FFDF-4BDD-AE44-3B38EC803FCC}" destId="{313A0EFA-A44D-40AE-83FE-FECD64122A31}" srcOrd="0" destOrd="0" presId="urn:microsoft.com/office/officeart/2005/8/layout/orgChart1"/>
    <dgm:cxn modelId="{79F54DC9-19C7-4862-9043-26708C23CAD9}" type="presParOf" srcId="{313A0EFA-A44D-40AE-83FE-FECD64122A31}" destId="{5F23D362-1D4B-4B3F-B389-ED6EDE0C292E}" srcOrd="0" destOrd="0" presId="urn:microsoft.com/office/officeart/2005/8/layout/orgChart1"/>
    <dgm:cxn modelId="{41A14C9E-1B1A-445B-A208-8B1DB9D5A579}" type="presParOf" srcId="{313A0EFA-A44D-40AE-83FE-FECD64122A31}" destId="{8C54584B-8BA4-4AB3-9AA3-E8207A3B087F}" srcOrd="1" destOrd="0" presId="urn:microsoft.com/office/officeart/2005/8/layout/orgChart1"/>
    <dgm:cxn modelId="{88368258-6480-42C8-A71E-E0972ED59EEE}" type="presParOf" srcId="{4780F647-FFDF-4BDD-AE44-3B38EC803FCC}" destId="{78407C2D-4FF2-4E3D-AA97-372691CE6B87}" srcOrd="1" destOrd="0" presId="urn:microsoft.com/office/officeart/2005/8/layout/orgChart1"/>
    <dgm:cxn modelId="{F59E9394-90F2-4220-9495-ABACBA01EC45}" type="presParOf" srcId="{78407C2D-4FF2-4E3D-AA97-372691CE6B87}" destId="{2900DA9A-9B25-49A8-9BF0-9442B5B1CD0B}" srcOrd="0" destOrd="0" presId="urn:microsoft.com/office/officeart/2005/8/layout/orgChart1"/>
    <dgm:cxn modelId="{32B53F6E-9437-4AC7-93D4-FB9B61ECD234}" type="presParOf" srcId="{78407C2D-4FF2-4E3D-AA97-372691CE6B87}" destId="{E5741E12-1D8B-4708-BA41-AF8CE0CD9F5A}" srcOrd="1" destOrd="0" presId="urn:microsoft.com/office/officeart/2005/8/layout/orgChart1"/>
    <dgm:cxn modelId="{D71981CB-EE6F-4AB8-8D6E-670E5FE31EEE}" type="presParOf" srcId="{E5741E12-1D8B-4708-BA41-AF8CE0CD9F5A}" destId="{4C2BFB11-948C-41AD-8919-EED71C2737E2}" srcOrd="0" destOrd="0" presId="urn:microsoft.com/office/officeart/2005/8/layout/orgChart1"/>
    <dgm:cxn modelId="{8BDC9BE3-40AC-41F5-9722-FEB6316D056E}" type="presParOf" srcId="{4C2BFB11-948C-41AD-8919-EED71C2737E2}" destId="{1D1EB9F0-BBF6-4C9F-B785-717D7D10461E}" srcOrd="0" destOrd="0" presId="urn:microsoft.com/office/officeart/2005/8/layout/orgChart1"/>
    <dgm:cxn modelId="{22B57064-5107-40AC-B57A-D908139C14A0}" type="presParOf" srcId="{4C2BFB11-948C-41AD-8919-EED71C2737E2}" destId="{732F29EB-D6C0-451D-BB00-3B0BE1CD533F}" srcOrd="1" destOrd="0" presId="urn:microsoft.com/office/officeart/2005/8/layout/orgChart1"/>
    <dgm:cxn modelId="{AEEC225B-39C1-4BBA-A332-B920BEE56609}" type="presParOf" srcId="{E5741E12-1D8B-4708-BA41-AF8CE0CD9F5A}" destId="{0AAF5F88-5274-4DA2-A630-8B15E6FCE8FB}" srcOrd="1" destOrd="0" presId="urn:microsoft.com/office/officeart/2005/8/layout/orgChart1"/>
    <dgm:cxn modelId="{C2200C28-86F4-4558-AA98-2F5137B0738B}" type="presParOf" srcId="{E5741E12-1D8B-4708-BA41-AF8CE0CD9F5A}" destId="{26A050E3-3207-4F40-A5EB-B176510483A6}" srcOrd="2" destOrd="0" presId="urn:microsoft.com/office/officeart/2005/8/layout/orgChart1"/>
    <dgm:cxn modelId="{474F676D-3961-4939-AA23-0DA25595371C}" type="presParOf" srcId="{78407C2D-4FF2-4E3D-AA97-372691CE6B87}" destId="{BD4AB58D-ED4B-489A-962D-7F94E0940A27}" srcOrd="2" destOrd="0" presId="urn:microsoft.com/office/officeart/2005/8/layout/orgChart1"/>
    <dgm:cxn modelId="{F0215956-EB29-406D-BBCF-2E9233B8DD40}" type="presParOf" srcId="{78407C2D-4FF2-4E3D-AA97-372691CE6B87}" destId="{B3DAD995-8B5E-4240-B077-F968381DBD11}" srcOrd="3" destOrd="0" presId="urn:microsoft.com/office/officeart/2005/8/layout/orgChart1"/>
    <dgm:cxn modelId="{D8933962-C7BA-4945-A557-5280290D68A3}" type="presParOf" srcId="{B3DAD995-8B5E-4240-B077-F968381DBD11}" destId="{5D69CA73-AFFD-40AF-B249-9CB93857BF94}" srcOrd="0" destOrd="0" presId="urn:microsoft.com/office/officeart/2005/8/layout/orgChart1"/>
    <dgm:cxn modelId="{4454227F-7127-499B-9271-19BCB6DFBC67}" type="presParOf" srcId="{5D69CA73-AFFD-40AF-B249-9CB93857BF94}" destId="{F417A8DE-69F2-478B-84B8-BF5C4B11FBA5}" srcOrd="0" destOrd="0" presId="urn:microsoft.com/office/officeart/2005/8/layout/orgChart1"/>
    <dgm:cxn modelId="{5080484D-E275-44CE-892E-D459CF952D43}" type="presParOf" srcId="{5D69CA73-AFFD-40AF-B249-9CB93857BF94}" destId="{60E9E287-DA8C-40FD-8C18-9E12E6F1EA75}" srcOrd="1" destOrd="0" presId="urn:microsoft.com/office/officeart/2005/8/layout/orgChart1"/>
    <dgm:cxn modelId="{A9F50E02-8EF4-45A7-9487-41D7C524475C}" type="presParOf" srcId="{B3DAD995-8B5E-4240-B077-F968381DBD11}" destId="{77E95585-A3A1-4109-834F-9715494C448B}" srcOrd="1" destOrd="0" presId="urn:microsoft.com/office/officeart/2005/8/layout/orgChart1"/>
    <dgm:cxn modelId="{D9C75A7D-D6B8-41E4-88B2-1B5C7884D47D}" type="presParOf" srcId="{77E95585-A3A1-4109-834F-9715494C448B}" destId="{A4CA92D2-63D4-4E51-B4C0-68602886F935}" srcOrd="0" destOrd="0" presId="urn:microsoft.com/office/officeart/2005/8/layout/orgChart1"/>
    <dgm:cxn modelId="{CE70B5FE-01A1-47A8-8B76-CFB699F1EB59}" type="presParOf" srcId="{77E95585-A3A1-4109-834F-9715494C448B}" destId="{22C1C824-AB35-4FE3-948A-7F74641B3AB0}" srcOrd="1" destOrd="0" presId="urn:microsoft.com/office/officeart/2005/8/layout/orgChart1"/>
    <dgm:cxn modelId="{86D6C4B4-0E1D-429B-B457-26B478B3EB16}" type="presParOf" srcId="{22C1C824-AB35-4FE3-948A-7F74641B3AB0}" destId="{FCA6678A-A2AC-4643-9C4A-B2E9A1D22F07}" srcOrd="0" destOrd="0" presId="urn:microsoft.com/office/officeart/2005/8/layout/orgChart1"/>
    <dgm:cxn modelId="{A2ABCEEF-715C-4B3C-8FCA-BC575B902480}" type="presParOf" srcId="{FCA6678A-A2AC-4643-9C4A-B2E9A1D22F07}" destId="{BD94873C-BBA2-4972-9C8B-554B2A3C8053}" srcOrd="0" destOrd="0" presId="urn:microsoft.com/office/officeart/2005/8/layout/orgChart1"/>
    <dgm:cxn modelId="{98C693A1-3B48-4DB5-BB95-0226A7A4FD3D}" type="presParOf" srcId="{FCA6678A-A2AC-4643-9C4A-B2E9A1D22F07}" destId="{A30B4D8B-5E04-4B05-84AB-6900F3D6C2BC}" srcOrd="1" destOrd="0" presId="urn:microsoft.com/office/officeart/2005/8/layout/orgChart1"/>
    <dgm:cxn modelId="{0C38698B-C023-4D07-8836-2372542C6FDE}" type="presParOf" srcId="{22C1C824-AB35-4FE3-948A-7F74641B3AB0}" destId="{B12AEB3C-99E8-4CDB-8F2F-2191BE52D47A}" srcOrd="1" destOrd="0" presId="urn:microsoft.com/office/officeart/2005/8/layout/orgChart1"/>
    <dgm:cxn modelId="{0B8CC6CE-309B-46EE-B882-21691F710538}" type="presParOf" srcId="{22C1C824-AB35-4FE3-948A-7F74641B3AB0}" destId="{FC5241CD-6776-40ED-86E0-7AB730AEAE59}" srcOrd="2" destOrd="0" presId="urn:microsoft.com/office/officeart/2005/8/layout/orgChart1"/>
    <dgm:cxn modelId="{CF5DB161-9090-4848-B35C-846A8BC7412A}" type="presParOf" srcId="{77E95585-A3A1-4109-834F-9715494C448B}" destId="{EBBCD058-91E4-4500-BFE7-DDA3A7DB22EE}" srcOrd="2" destOrd="0" presId="urn:microsoft.com/office/officeart/2005/8/layout/orgChart1"/>
    <dgm:cxn modelId="{AB729C81-5119-4190-9B08-A5DF556847ED}" type="presParOf" srcId="{77E95585-A3A1-4109-834F-9715494C448B}" destId="{07F972D6-97B8-4CD1-9CE5-BCB91DA47D5C}" srcOrd="3" destOrd="0" presId="urn:microsoft.com/office/officeart/2005/8/layout/orgChart1"/>
    <dgm:cxn modelId="{7C5F3B10-2618-43F1-A209-DC6D78831876}" type="presParOf" srcId="{07F972D6-97B8-4CD1-9CE5-BCB91DA47D5C}" destId="{0172CF05-B28E-4141-AA94-03DD574A6AFB}" srcOrd="0" destOrd="0" presId="urn:microsoft.com/office/officeart/2005/8/layout/orgChart1"/>
    <dgm:cxn modelId="{628F91CA-0901-4A25-AE36-93C5D51B588C}" type="presParOf" srcId="{0172CF05-B28E-4141-AA94-03DD574A6AFB}" destId="{2596F816-D9C8-4C71-AB8C-94FFD2936E7E}" srcOrd="0" destOrd="0" presId="urn:microsoft.com/office/officeart/2005/8/layout/orgChart1"/>
    <dgm:cxn modelId="{36E4C174-655B-48FE-922B-4FC798D73147}" type="presParOf" srcId="{0172CF05-B28E-4141-AA94-03DD574A6AFB}" destId="{756E119F-69F4-4AEB-9095-555FF429C49D}" srcOrd="1" destOrd="0" presId="urn:microsoft.com/office/officeart/2005/8/layout/orgChart1"/>
    <dgm:cxn modelId="{F0BD2C78-1B72-46B3-86F2-44D4A7107657}" type="presParOf" srcId="{07F972D6-97B8-4CD1-9CE5-BCB91DA47D5C}" destId="{AB6FE897-6D63-496B-A417-6B89ACDB131B}" srcOrd="1" destOrd="0" presId="urn:microsoft.com/office/officeart/2005/8/layout/orgChart1"/>
    <dgm:cxn modelId="{B3B1B0EC-9E80-450A-AD7A-E90543F6CCCA}" type="presParOf" srcId="{07F972D6-97B8-4CD1-9CE5-BCB91DA47D5C}" destId="{544E2CF9-5B00-4D24-B77A-7232E6F8A747}" srcOrd="2" destOrd="0" presId="urn:microsoft.com/office/officeart/2005/8/layout/orgChart1"/>
    <dgm:cxn modelId="{77FCFEE3-8CA3-4F07-A398-1896FE119ABB}" type="presParOf" srcId="{B3DAD995-8B5E-4240-B077-F968381DBD11}" destId="{BCC3116E-3E2C-4B30-977D-B34A5D23B939}" srcOrd="2" destOrd="0" presId="urn:microsoft.com/office/officeart/2005/8/layout/orgChart1"/>
    <dgm:cxn modelId="{DB54500A-5C40-498C-85BD-80095803C8B8}" type="presParOf" srcId="{78407C2D-4FF2-4E3D-AA97-372691CE6B87}" destId="{4426DB00-BD1A-4BC4-9961-ABB2B795E316}" srcOrd="4" destOrd="0" presId="urn:microsoft.com/office/officeart/2005/8/layout/orgChart1"/>
    <dgm:cxn modelId="{8CE24447-0953-4736-9967-2FC5B7527585}" type="presParOf" srcId="{78407C2D-4FF2-4E3D-AA97-372691CE6B87}" destId="{F5A895B7-152A-49E3-9E2B-47510E680CA4}" srcOrd="5" destOrd="0" presId="urn:microsoft.com/office/officeart/2005/8/layout/orgChart1"/>
    <dgm:cxn modelId="{0A8A9066-803B-460D-AA49-D70A7534D476}" type="presParOf" srcId="{F5A895B7-152A-49E3-9E2B-47510E680CA4}" destId="{64AEEFE8-0ABB-4CEF-87EE-D6D145A731CD}" srcOrd="0" destOrd="0" presId="urn:microsoft.com/office/officeart/2005/8/layout/orgChart1"/>
    <dgm:cxn modelId="{F3BF10AC-617B-4050-B073-8ABF632A0280}" type="presParOf" srcId="{64AEEFE8-0ABB-4CEF-87EE-D6D145A731CD}" destId="{40AFCE87-59CD-4DB3-80AA-E95AC3274187}" srcOrd="0" destOrd="0" presId="urn:microsoft.com/office/officeart/2005/8/layout/orgChart1"/>
    <dgm:cxn modelId="{B925A75A-1EC4-44AE-BBE5-9FA8E538BBE0}" type="presParOf" srcId="{64AEEFE8-0ABB-4CEF-87EE-D6D145A731CD}" destId="{3E47BB35-27C1-44BB-8096-7E0E7782AB27}" srcOrd="1" destOrd="0" presId="urn:microsoft.com/office/officeart/2005/8/layout/orgChart1"/>
    <dgm:cxn modelId="{BAE61D87-A4A9-49A3-BB6C-4D7AC4D47828}" type="presParOf" srcId="{F5A895B7-152A-49E3-9E2B-47510E680CA4}" destId="{F2ADD233-B4B5-4D24-8E5D-90B9C99AC069}" srcOrd="1" destOrd="0" presId="urn:microsoft.com/office/officeart/2005/8/layout/orgChart1"/>
    <dgm:cxn modelId="{FFCB8E80-3782-4055-A0C9-BF7748E7C021}" type="presParOf" srcId="{F2ADD233-B4B5-4D24-8E5D-90B9C99AC069}" destId="{1F5BE312-C91A-4CDB-B959-E88CCE5CD936}" srcOrd="0" destOrd="0" presId="urn:microsoft.com/office/officeart/2005/8/layout/orgChart1"/>
    <dgm:cxn modelId="{D5FBBF25-F684-4D0A-9859-05D17CD9105D}" type="presParOf" srcId="{F2ADD233-B4B5-4D24-8E5D-90B9C99AC069}" destId="{E4BD98A9-2097-4BC1-8FA6-CA404EAD8059}" srcOrd="1" destOrd="0" presId="urn:microsoft.com/office/officeart/2005/8/layout/orgChart1"/>
    <dgm:cxn modelId="{50DA7E59-944F-4E91-B6C4-BFF19F63B480}" type="presParOf" srcId="{E4BD98A9-2097-4BC1-8FA6-CA404EAD8059}" destId="{F248B27E-14A2-4651-995F-A24A4397EB0D}" srcOrd="0" destOrd="0" presId="urn:microsoft.com/office/officeart/2005/8/layout/orgChart1"/>
    <dgm:cxn modelId="{501829D0-FC6F-4BB1-B5E1-855C4B31CCAF}" type="presParOf" srcId="{F248B27E-14A2-4651-995F-A24A4397EB0D}" destId="{7B60728E-B90A-4654-A6D0-AA71D0FD2E75}" srcOrd="0" destOrd="0" presId="urn:microsoft.com/office/officeart/2005/8/layout/orgChart1"/>
    <dgm:cxn modelId="{A7D23671-9016-41B2-8B44-B109CBE282DF}" type="presParOf" srcId="{F248B27E-14A2-4651-995F-A24A4397EB0D}" destId="{A258B0A1-80DA-4019-A319-D2BA3DC568DC}" srcOrd="1" destOrd="0" presId="urn:microsoft.com/office/officeart/2005/8/layout/orgChart1"/>
    <dgm:cxn modelId="{34253C51-1D9A-45DF-AB9C-C387D5CD36F9}" type="presParOf" srcId="{E4BD98A9-2097-4BC1-8FA6-CA404EAD8059}" destId="{0AA85610-9E7C-42A7-9EE1-7617D19B9D0B}" srcOrd="1" destOrd="0" presId="urn:microsoft.com/office/officeart/2005/8/layout/orgChart1"/>
    <dgm:cxn modelId="{F48F23F6-95B6-4FDC-A864-D1900417DF82}" type="presParOf" srcId="{E4BD98A9-2097-4BC1-8FA6-CA404EAD8059}" destId="{17571D15-78F4-4815-A8C4-7BD34BC01E9B}" srcOrd="2" destOrd="0" presId="urn:microsoft.com/office/officeart/2005/8/layout/orgChart1"/>
    <dgm:cxn modelId="{B862E0AC-9D09-450B-9070-1F592B510617}" type="presParOf" srcId="{F2ADD233-B4B5-4D24-8E5D-90B9C99AC069}" destId="{9A415529-F38B-4E25-A292-94DD2264812E}" srcOrd="2" destOrd="0" presId="urn:microsoft.com/office/officeart/2005/8/layout/orgChart1"/>
    <dgm:cxn modelId="{D29D0703-3DCD-45ED-9026-E7EC10B21F62}" type="presParOf" srcId="{F2ADD233-B4B5-4D24-8E5D-90B9C99AC069}" destId="{393DBCD9-AB81-4487-B31E-DFEDC4CD3655}" srcOrd="3" destOrd="0" presId="urn:microsoft.com/office/officeart/2005/8/layout/orgChart1"/>
    <dgm:cxn modelId="{BFA34288-D334-4160-8FAD-B411DBACC11F}" type="presParOf" srcId="{393DBCD9-AB81-4487-B31E-DFEDC4CD3655}" destId="{D2A2AA02-4E52-4570-9A9A-AD2C0E6EAAB3}" srcOrd="0" destOrd="0" presId="urn:microsoft.com/office/officeart/2005/8/layout/orgChart1"/>
    <dgm:cxn modelId="{1FBFCA94-B67E-4659-BF8B-6C7678B8597E}" type="presParOf" srcId="{D2A2AA02-4E52-4570-9A9A-AD2C0E6EAAB3}" destId="{4581040B-72BF-40C7-8C2C-70527DB6DB9E}" srcOrd="0" destOrd="0" presId="urn:microsoft.com/office/officeart/2005/8/layout/orgChart1"/>
    <dgm:cxn modelId="{93F86FB1-A7FC-444D-A4B6-19F30C02AC1E}" type="presParOf" srcId="{D2A2AA02-4E52-4570-9A9A-AD2C0E6EAAB3}" destId="{8542BA2A-13DD-456E-91BE-3323898CCFD4}" srcOrd="1" destOrd="0" presId="urn:microsoft.com/office/officeart/2005/8/layout/orgChart1"/>
    <dgm:cxn modelId="{789ECBF9-7B09-46B3-81EA-7F18E2038AE9}" type="presParOf" srcId="{393DBCD9-AB81-4487-B31E-DFEDC4CD3655}" destId="{B19A52C0-CD85-4A05-A412-4F6D2488C8E5}" srcOrd="1" destOrd="0" presId="urn:microsoft.com/office/officeart/2005/8/layout/orgChart1"/>
    <dgm:cxn modelId="{84BDD7EC-5957-4649-A2AB-C0E3FCFA7772}" type="presParOf" srcId="{393DBCD9-AB81-4487-B31E-DFEDC4CD3655}" destId="{021F05F1-47BA-4D7E-AF10-5532CE9EAF00}" srcOrd="2" destOrd="0" presId="urn:microsoft.com/office/officeart/2005/8/layout/orgChart1"/>
    <dgm:cxn modelId="{81872BC3-F4F0-4AC8-BF99-AFD7A6552912}" type="presParOf" srcId="{F2ADD233-B4B5-4D24-8E5D-90B9C99AC069}" destId="{92497900-CA52-499A-AC0B-DAECEB75D453}" srcOrd="4" destOrd="0" presId="urn:microsoft.com/office/officeart/2005/8/layout/orgChart1"/>
    <dgm:cxn modelId="{41014804-2E63-4E8C-A3AF-546C2F33404D}" type="presParOf" srcId="{F2ADD233-B4B5-4D24-8E5D-90B9C99AC069}" destId="{A5B537CA-595C-4893-BD56-15A9E1FBA20E}" srcOrd="5" destOrd="0" presId="urn:microsoft.com/office/officeart/2005/8/layout/orgChart1"/>
    <dgm:cxn modelId="{25615B6E-CB13-485A-A190-D0E789BD1946}" type="presParOf" srcId="{A5B537CA-595C-4893-BD56-15A9E1FBA20E}" destId="{35D88D36-6E9F-4181-A764-74971A3C2EBB}" srcOrd="0" destOrd="0" presId="urn:microsoft.com/office/officeart/2005/8/layout/orgChart1"/>
    <dgm:cxn modelId="{8E131326-DDBE-47A9-85B1-C2E229BC70DE}" type="presParOf" srcId="{35D88D36-6E9F-4181-A764-74971A3C2EBB}" destId="{54CB1D51-974B-4855-9148-CACC64498C4B}" srcOrd="0" destOrd="0" presId="urn:microsoft.com/office/officeart/2005/8/layout/orgChart1"/>
    <dgm:cxn modelId="{2AFBA053-1386-4B25-BF52-39B6D86E44E0}" type="presParOf" srcId="{35D88D36-6E9F-4181-A764-74971A3C2EBB}" destId="{64EDC286-62CC-4B86-B5AF-99FC4D5CA171}" srcOrd="1" destOrd="0" presId="urn:microsoft.com/office/officeart/2005/8/layout/orgChart1"/>
    <dgm:cxn modelId="{98C4A5DA-C013-4F85-A032-D4FFA280A503}" type="presParOf" srcId="{A5B537CA-595C-4893-BD56-15A9E1FBA20E}" destId="{090F1764-BA4D-4916-8248-3D4A6CE7B3F1}" srcOrd="1" destOrd="0" presId="urn:microsoft.com/office/officeart/2005/8/layout/orgChart1"/>
    <dgm:cxn modelId="{8FC4B9C6-9F1E-424D-8E70-41472FDAC438}" type="presParOf" srcId="{A5B537CA-595C-4893-BD56-15A9E1FBA20E}" destId="{839A4BB0-77ED-47E5-88A0-6A58EAF74075}" srcOrd="2" destOrd="0" presId="urn:microsoft.com/office/officeart/2005/8/layout/orgChart1"/>
    <dgm:cxn modelId="{323B957C-E80C-40ED-8AAF-7536CEC301DB}" type="presParOf" srcId="{F5A895B7-152A-49E3-9E2B-47510E680CA4}" destId="{5F36C0ED-38E7-4485-AE2F-4201515A7FCE}" srcOrd="2" destOrd="0" presId="urn:microsoft.com/office/officeart/2005/8/layout/orgChart1"/>
    <dgm:cxn modelId="{DB34C9B6-596A-4EE5-9948-2CB2B8D600BF}" type="presParOf" srcId="{78407C2D-4FF2-4E3D-AA97-372691CE6B87}" destId="{8D708E78-1F9C-48D5-BF8F-C0803795AA47}" srcOrd="6" destOrd="0" presId="urn:microsoft.com/office/officeart/2005/8/layout/orgChart1"/>
    <dgm:cxn modelId="{711C2675-C58B-470D-8837-AA437F7234F3}" type="presParOf" srcId="{78407C2D-4FF2-4E3D-AA97-372691CE6B87}" destId="{25595488-8F79-45D3-AD50-227B7719E19B}" srcOrd="7" destOrd="0" presId="urn:microsoft.com/office/officeart/2005/8/layout/orgChart1"/>
    <dgm:cxn modelId="{366ABB0E-8AE4-4DA2-BB97-1D0A14815C4D}" type="presParOf" srcId="{25595488-8F79-45D3-AD50-227B7719E19B}" destId="{A0F7E204-7A65-4663-8DC3-500F0861CEAF}" srcOrd="0" destOrd="0" presId="urn:microsoft.com/office/officeart/2005/8/layout/orgChart1"/>
    <dgm:cxn modelId="{D365B72B-4411-4EAA-8EBA-F34594301948}" type="presParOf" srcId="{A0F7E204-7A65-4663-8DC3-500F0861CEAF}" destId="{22C87253-7351-4BC6-989D-BE05D2B2C9C7}" srcOrd="0" destOrd="0" presId="urn:microsoft.com/office/officeart/2005/8/layout/orgChart1"/>
    <dgm:cxn modelId="{A036B178-3D51-4C91-BEF5-8C6B5302A218}" type="presParOf" srcId="{A0F7E204-7A65-4663-8DC3-500F0861CEAF}" destId="{39152DF2-6440-4579-B38E-770185F88111}" srcOrd="1" destOrd="0" presId="urn:microsoft.com/office/officeart/2005/8/layout/orgChart1"/>
    <dgm:cxn modelId="{F322E040-6322-4E17-965A-0108B609D382}" type="presParOf" srcId="{25595488-8F79-45D3-AD50-227B7719E19B}" destId="{1C3938C6-CA16-47BE-A0D4-4217DE27F41A}" srcOrd="1" destOrd="0" presId="urn:microsoft.com/office/officeart/2005/8/layout/orgChart1"/>
    <dgm:cxn modelId="{075868AF-FC4D-43F6-8B4D-FE23E9ACC99C}" type="presParOf" srcId="{25595488-8F79-45D3-AD50-227B7719E19B}" destId="{93BB8343-363D-49AB-AE68-E949BEBF2E0B}" srcOrd="2" destOrd="0" presId="urn:microsoft.com/office/officeart/2005/8/layout/orgChart1"/>
    <dgm:cxn modelId="{7861834C-BC2B-4D9A-994F-680096266880}" type="presParOf" srcId="{4780F647-FFDF-4BDD-AE44-3B38EC803FCC}" destId="{8A38E931-0D33-4F2B-A5DC-6F2F0974A17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08E78-1F9C-48D5-BF8F-C0803795AA47}">
      <dsp:nvSpPr>
        <dsp:cNvPr id="0" name=""/>
        <dsp:cNvSpPr/>
      </dsp:nvSpPr>
      <dsp:spPr>
        <a:xfrm>
          <a:off x="2700019" y="471316"/>
          <a:ext cx="1710880" cy="198871"/>
        </a:xfrm>
        <a:custGeom>
          <a:avLst/>
          <a:gdLst/>
          <a:ahLst/>
          <a:cxnLst/>
          <a:rect l="0" t="0" r="0" b="0"/>
          <a:pathLst>
            <a:path>
              <a:moveTo>
                <a:pt x="0" y="0"/>
              </a:moveTo>
              <a:lnTo>
                <a:pt x="0" y="99895"/>
              </a:lnTo>
              <a:lnTo>
                <a:pt x="1710880" y="99895"/>
              </a:lnTo>
              <a:lnTo>
                <a:pt x="1710880" y="198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497900-CA52-499A-AC0B-DAECEB75D453}">
      <dsp:nvSpPr>
        <dsp:cNvPr id="0" name=""/>
        <dsp:cNvSpPr/>
      </dsp:nvSpPr>
      <dsp:spPr>
        <a:xfrm>
          <a:off x="2893259" y="1141505"/>
          <a:ext cx="141395" cy="1772151"/>
        </a:xfrm>
        <a:custGeom>
          <a:avLst/>
          <a:gdLst/>
          <a:ahLst/>
          <a:cxnLst/>
          <a:rect l="0" t="0" r="0" b="0"/>
          <a:pathLst>
            <a:path>
              <a:moveTo>
                <a:pt x="0" y="0"/>
              </a:moveTo>
              <a:lnTo>
                <a:pt x="0" y="1772151"/>
              </a:lnTo>
              <a:lnTo>
                <a:pt x="141395" y="17721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415529-F38B-4E25-A292-94DD2264812E}">
      <dsp:nvSpPr>
        <dsp:cNvPr id="0" name=""/>
        <dsp:cNvSpPr/>
      </dsp:nvSpPr>
      <dsp:spPr>
        <a:xfrm>
          <a:off x="2893259" y="1141505"/>
          <a:ext cx="141395" cy="1102881"/>
        </a:xfrm>
        <a:custGeom>
          <a:avLst/>
          <a:gdLst/>
          <a:ahLst/>
          <a:cxnLst/>
          <a:rect l="0" t="0" r="0" b="0"/>
          <a:pathLst>
            <a:path>
              <a:moveTo>
                <a:pt x="0" y="0"/>
              </a:moveTo>
              <a:lnTo>
                <a:pt x="0" y="1102881"/>
              </a:lnTo>
              <a:lnTo>
                <a:pt x="141395" y="11028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5BE312-C91A-4CDB-B959-E88CCE5CD936}">
      <dsp:nvSpPr>
        <dsp:cNvPr id="0" name=""/>
        <dsp:cNvSpPr/>
      </dsp:nvSpPr>
      <dsp:spPr>
        <a:xfrm>
          <a:off x="2893259" y="1141505"/>
          <a:ext cx="141395" cy="433611"/>
        </a:xfrm>
        <a:custGeom>
          <a:avLst/>
          <a:gdLst/>
          <a:ahLst/>
          <a:cxnLst/>
          <a:rect l="0" t="0" r="0" b="0"/>
          <a:pathLst>
            <a:path>
              <a:moveTo>
                <a:pt x="0" y="0"/>
              </a:moveTo>
              <a:lnTo>
                <a:pt x="0" y="433611"/>
              </a:lnTo>
              <a:lnTo>
                <a:pt x="141395" y="43361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26DB00-BD1A-4BC4-9961-ABB2B795E316}">
      <dsp:nvSpPr>
        <dsp:cNvPr id="0" name=""/>
        <dsp:cNvSpPr/>
      </dsp:nvSpPr>
      <dsp:spPr>
        <a:xfrm>
          <a:off x="2700019" y="471316"/>
          <a:ext cx="570293" cy="198871"/>
        </a:xfrm>
        <a:custGeom>
          <a:avLst/>
          <a:gdLst/>
          <a:ahLst/>
          <a:cxnLst/>
          <a:rect l="0" t="0" r="0" b="0"/>
          <a:pathLst>
            <a:path>
              <a:moveTo>
                <a:pt x="0" y="0"/>
              </a:moveTo>
              <a:lnTo>
                <a:pt x="0" y="99895"/>
              </a:lnTo>
              <a:lnTo>
                <a:pt x="570293" y="99895"/>
              </a:lnTo>
              <a:lnTo>
                <a:pt x="570293" y="198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BCD058-91E4-4500-BFE7-DDA3A7DB22EE}">
      <dsp:nvSpPr>
        <dsp:cNvPr id="0" name=""/>
        <dsp:cNvSpPr/>
      </dsp:nvSpPr>
      <dsp:spPr>
        <a:xfrm>
          <a:off x="1752672" y="1141505"/>
          <a:ext cx="141395" cy="1102881"/>
        </a:xfrm>
        <a:custGeom>
          <a:avLst/>
          <a:gdLst/>
          <a:ahLst/>
          <a:cxnLst/>
          <a:rect l="0" t="0" r="0" b="0"/>
          <a:pathLst>
            <a:path>
              <a:moveTo>
                <a:pt x="0" y="0"/>
              </a:moveTo>
              <a:lnTo>
                <a:pt x="0" y="1102881"/>
              </a:lnTo>
              <a:lnTo>
                <a:pt x="141395" y="11028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CA92D2-63D4-4E51-B4C0-68602886F935}">
      <dsp:nvSpPr>
        <dsp:cNvPr id="0" name=""/>
        <dsp:cNvSpPr/>
      </dsp:nvSpPr>
      <dsp:spPr>
        <a:xfrm>
          <a:off x="1752672" y="1141505"/>
          <a:ext cx="141395" cy="433611"/>
        </a:xfrm>
        <a:custGeom>
          <a:avLst/>
          <a:gdLst/>
          <a:ahLst/>
          <a:cxnLst/>
          <a:rect l="0" t="0" r="0" b="0"/>
          <a:pathLst>
            <a:path>
              <a:moveTo>
                <a:pt x="0" y="0"/>
              </a:moveTo>
              <a:lnTo>
                <a:pt x="0" y="433611"/>
              </a:lnTo>
              <a:lnTo>
                <a:pt x="141395" y="43361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4AB58D-ED4B-489A-962D-7F94E0940A27}">
      <dsp:nvSpPr>
        <dsp:cNvPr id="0" name=""/>
        <dsp:cNvSpPr/>
      </dsp:nvSpPr>
      <dsp:spPr>
        <a:xfrm>
          <a:off x="2129726" y="471316"/>
          <a:ext cx="570293" cy="198871"/>
        </a:xfrm>
        <a:custGeom>
          <a:avLst/>
          <a:gdLst/>
          <a:ahLst/>
          <a:cxnLst/>
          <a:rect l="0" t="0" r="0" b="0"/>
          <a:pathLst>
            <a:path>
              <a:moveTo>
                <a:pt x="570293" y="0"/>
              </a:moveTo>
              <a:lnTo>
                <a:pt x="570293" y="99895"/>
              </a:lnTo>
              <a:lnTo>
                <a:pt x="0" y="99895"/>
              </a:lnTo>
              <a:lnTo>
                <a:pt x="0" y="198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00DA9A-9B25-49A8-9BF0-9442B5B1CD0B}">
      <dsp:nvSpPr>
        <dsp:cNvPr id="0" name=""/>
        <dsp:cNvSpPr/>
      </dsp:nvSpPr>
      <dsp:spPr>
        <a:xfrm>
          <a:off x="989139" y="471316"/>
          <a:ext cx="1710880" cy="198871"/>
        </a:xfrm>
        <a:custGeom>
          <a:avLst/>
          <a:gdLst/>
          <a:ahLst/>
          <a:cxnLst/>
          <a:rect l="0" t="0" r="0" b="0"/>
          <a:pathLst>
            <a:path>
              <a:moveTo>
                <a:pt x="1710880" y="0"/>
              </a:moveTo>
              <a:lnTo>
                <a:pt x="1710880" y="99895"/>
              </a:lnTo>
              <a:lnTo>
                <a:pt x="0" y="99895"/>
              </a:lnTo>
              <a:lnTo>
                <a:pt x="0" y="1988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23D362-1D4B-4B3F-B389-ED6EDE0C292E}">
      <dsp:nvSpPr>
        <dsp:cNvPr id="0" name=""/>
        <dsp:cNvSpPr/>
      </dsp:nvSpPr>
      <dsp:spPr>
        <a:xfrm>
          <a:off x="2228703" y="0"/>
          <a:ext cx="942633" cy="471316"/>
        </a:xfrm>
        <a:prstGeom prst="rect">
          <a:avLst/>
        </a:prstGeom>
        <a:solidFill>
          <a:schemeClr val="accent1">
            <a:hueOff val="0"/>
            <a:satOff val="0"/>
            <a:lumOff val="0"/>
            <a:alphaOff val="0"/>
          </a:schemeClr>
        </a:solidFill>
        <a:ln w="12700" cap="flat" cmpd="sng" algn="ctr">
          <a:solidFill>
            <a:schemeClr val="accent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effectLst>
                <a:outerShdw blurRad="50800" dist="38100" dir="2700000" algn="tl" rotWithShape="0">
                  <a:schemeClr val="tx1"/>
                </a:outerShdw>
              </a:effectLst>
            </a:rPr>
            <a:t>RNF</a:t>
          </a:r>
        </a:p>
      </dsp:txBody>
      <dsp:txXfrm>
        <a:off x="2228703" y="0"/>
        <a:ext cx="942633" cy="471316"/>
      </dsp:txXfrm>
    </dsp:sp>
    <dsp:sp modelId="{1D1EB9F0-BBF6-4C9F-B785-717D7D10461E}">
      <dsp:nvSpPr>
        <dsp:cNvPr id="0" name=""/>
        <dsp:cNvSpPr/>
      </dsp:nvSpPr>
      <dsp:spPr>
        <a:xfrm>
          <a:off x="517822" y="670188"/>
          <a:ext cx="942633" cy="471316"/>
        </a:xfrm>
        <a:prstGeom prst="rect">
          <a:avLst/>
        </a:prstGeom>
        <a:solidFill>
          <a:schemeClr val="accent1">
            <a:hueOff val="0"/>
            <a:satOff val="0"/>
            <a:lumOff val="0"/>
            <a:alphaOff val="0"/>
          </a:schemeClr>
        </a:solidFill>
        <a:ln w="12700" cap="flat" cmpd="sng" algn="ctr">
          <a:solidFill>
            <a:schemeClr val="accent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effectLst>
                <a:outerShdw blurRad="50800" dist="38100" dir="2700000" algn="tl" rotWithShape="0">
                  <a:schemeClr val="tx1"/>
                </a:outerShdw>
              </a:effectLst>
            </a:rPr>
            <a:t>Usabilidad</a:t>
          </a:r>
        </a:p>
      </dsp:txBody>
      <dsp:txXfrm>
        <a:off x="517822" y="670188"/>
        <a:ext cx="942633" cy="471316"/>
      </dsp:txXfrm>
    </dsp:sp>
    <dsp:sp modelId="{F417A8DE-69F2-478B-84B8-BF5C4B11FBA5}">
      <dsp:nvSpPr>
        <dsp:cNvPr id="0" name=""/>
        <dsp:cNvSpPr/>
      </dsp:nvSpPr>
      <dsp:spPr>
        <a:xfrm>
          <a:off x="1658409" y="670188"/>
          <a:ext cx="942633" cy="471316"/>
        </a:xfrm>
        <a:prstGeom prst="rect">
          <a:avLst/>
        </a:prstGeom>
        <a:solidFill>
          <a:schemeClr val="accent1">
            <a:hueOff val="0"/>
            <a:satOff val="0"/>
            <a:lumOff val="0"/>
            <a:alphaOff val="0"/>
          </a:schemeClr>
        </a:solidFill>
        <a:ln w="12700" cap="flat" cmpd="sng" algn="ctr">
          <a:solidFill>
            <a:schemeClr val="accent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effectLst>
                <a:outerShdw blurRad="50800" dist="38100" dir="2700000" algn="tl" rotWithShape="0">
                  <a:schemeClr val="tx1"/>
                </a:outerShdw>
              </a:effectLst>
            </a:rPr>
            <a:t>Rendimiento</a:t>
          </a:r>
        </a:p>
      </dsp:txBody>
      <dsp:txXfrm>
        <a:off x="1658409" y="670188"/>
        <a:ext cx="942633" cy="471316"/>
      </dsp:txXfrm>
    </dsp:sp>
    <dsp:sp modelId="{BD94873C-BBA2-4972-9C8B-554B2A3C8053}">
      <dsp:nvSpPr>
        <dsp:cNvPr id="0" name=""/>
        <dsp:cNvSpPr/>
      </dsp:nvSpPr>
      <dsp:spPr>
        <a:xfrm>
          <a:off x="1894067" y="1339459"/>
          <a:ext cx="942633" cy="471316"/>
        </a:xfrm>
        <a:prstGeom prst="rect">
          <a:avLst/>
        </a:prstGeom>
        <a:solidFill>
          <a:schemeClr val="accent1">
            <a:hueOff val="0"/>
            <a:satOff val="0"/>
            <a:lumOff val="0"/>
            <a:alphaOff val="0"/>
          </a:schemeClr>
        </a:solidFill>
        <a:ln w="12700" cap="flat" cmpd="sng" algn="ctr">
          <a:solidFill>
            <a:schemeClr val="accent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effectLst>
                <a:outerShdw blurRad="50800" dist="38100" dir="2700000" algn="tl" rotWithShape="0">
                  <a:schemeClr val="tx1"/>
                </a:outerShdw>
              </a:effectLst>
            </a:rPr>
            <a:t>Tiempo de respuesta</a:t>
          </a:r>
        </a:p>
      </dsp:txBody>
      <dsp:txXfrm>
        <a:off x="1894067" y="1339459"/>
        <a:ext cx="942633" cy="471316"/>
      </dsp:txXfrm>
    </dsp:sp>
    <dsp:sp modelId="{2596F816-D9C8-4C71-AB8C-94FFD2936E7E}">
      <dsp:nvSpPr>
        <dsp:cNvPr id="0" name=""/>
        <dsp:cNvSpPr/>
      </dsp:nvSpPr>
      <dsp:spPr>
        <a:xfrm>
          <a:off x="1894067" y="2008729"/>
          <a:ext cx="942633" cy="471316"/>
        </a:xfrm>
        <a:prstGeom prst="rect">
          <a:avLst/>
        </a:prstGeom>
        <a:solidFill>
          <a:schemeClr val="accent1">
            <a:hueOff val="0"/>
            <a:satOff val="0"/>
            <a:lumOff val="0"/>
            <a:alphaOff val="0"/>
          </a:schemeClr>
        </a:solidFill>
        <a:ln w="12700" cap="flat" cmpd="sng" algn="ctr">
          <a:solidFill>
            <a:schemeClr val="accent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effectLst>
                <a:outerShdw blurRad="50800" dist="38100" dir="2700000" algn="tl" rotWithShape="0">
                  <a:schemeClr val="tx1"/>
                </a:outerShdw>
              </a:effectLst>
            </a:rPr>
            <a:t>Escalabilidad y Almacenamiento</a:t>
          </a:r>
        </a:p>
      </dsp:txBody>
      <dsp:txXfrm>
        <a:off x="1894067" y="2008729"/>
        <a:ext cx="942633" cy="471316"/>
      </dsp:txXfrm>
    </dsp:sp>
    <dsp:sp modelId="{40AFCE87-59CD-4DB3-80AA-E95AC3274187}">
      <dsp:nvSpPr>
        <dsp:cNvPr id="0" name=""/>
        <dsp:cNvSpPr/>
      </dsp:nvSpPr>
      <dsp:spPr>
        <a:xfrm>
          <a:off x="2798996" y="670188"/>
          <a:ext cx="942633" cy="471316"/>
        </a:xfrm>
        <a:prstGeom prst="rect">
          <a:avLst/>
        </a:prstGeom>
        <a:solidFill>
          <a:schemeClr val="accent1">
            <a:hueOff val="0"/>
            <a:satOff val="0"/>
            <a:lumOff val="0"/>
            <a:alphaOff val="0"/>
          </a:schemeClr>
        </a:solidFill>
        <a:ln w="12700" cap="flat" cmpd="sng" algn="ctr">
          <a:solidFill>
            <a:schemeClr val="accent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effectLst>
                <a:outerShdw blurRad="50800" dist="38100" dir="2700000" algn="tl" rotWithShape="0">
                  <a:schemeClr val="tx1"/>
                </a:outerShdw>
              </a:effectLst>
            </a:rPr>
            <a:t>Seguridad</a:t>
          </a:r>
        </a:p>
      </dsp:txBody>
      <dsp:txXfrm>
        <a:off x="2798996" y="670188"/>
        <a:ext cx="942633" cy="471316"/>
      </dsp:txXfrm>
    </dsp:sp>
    <dsp:sp modelId="{7B60728E-B90A-4654-A6D0-AA71D0FD2E75}">
      <dsp:nvSpPr>
        <dsp:cNvPr id="0" name=""/>
        <dsp:cNvSpPr/>
      </dsp:nvSpPr>
      <dsp:spPr>
        <a:xfrm>
          <a:off x="3034655" y="1339459"/>
          <a:ext cx="942633" cy="471316"/>
        </a:xfrm>
        <a:prstGeom prst="rect">
          <a:avLst/>
        </a:prstGeom>
        <a:solidFill>
          <a:schemeClr val="accent1">
            <a:hueOff val="0"/>
            <a:satOff val="0"/>
            <a:lumOff val="0"/>
            <a:alphaOff val="0"/>
          </a:schemeClr>
        </a:solidFill>
        <a:ln w="12700" cap="flat" cmpd="sng" algn="ctr">
          <a:solidFill>
            <a:schemeClr val="accent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effectLst>
                <a:outerShdw blurRad="50800" dist="38100" dir="2700000" algn="tl" rotWithShape="0">
                  <a:schemeClr val="tx1"/>
                </a:outerShdw>
              </a:effectLst>
            </a:rPr>
            <a:t>Confidencialidad</a:t>
          </a:r>
        </a:p>
      </dsp:txBody>
      <dsp:txXfrm>
        <a:off x="3034655" y="1339459"/>
        <a:ext cx="942633" cy="471316"/>
      </dsp:txXfrm>
    </dsp:sp>
    <dsp:sp modelId="{4581040B-72BF-40C7-8C2C-70527DB6DB9E}">
      <dsp:nvSpPr>
        <dsp:cNvPr id="0" name=""/>
        <dsp:cNvSpPr/>
      </dsp:nvSpPr>
      <dsp:spPr>
        <a:xfrm>
          <a:off x="3034655" y="2008729"/>
          <a:ext cx="942633" cy="471316"/>
        </a:xfrm>
        <a:prstGeom prst="rect">
          <a:avLst/>
        </a:prstGeom>
        <a:solidFill>
          <a:schemeClr val="accent1">
            <a:hueOff val="0"/>
            <a:satOff val="0"/>
            <a:lumOff val="0"/>
            <a:alphaOff val="0"/>
          </a:schemeClr>
        </a:solidFill>
        <a:ln w="12700" cap="flat" cmpd="sng" algn="ctr">
          <a:solidFill>
            <a:schemeClr val="accent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effectLst>
                <a:outerShdw blurRad="50800" dist="38100" dir="2700000" algn="tl" rotWithShape="0">
                  <a:schemeClr val="tx1"/>
                </a:outerShdw>
              </a:effectLst>
            </a:rPr>
            <a:t>Integridad</a:t>
          </a:r>
        </a:p>
      </dsp:txBody>
      <dsp:txXfrm>
        <a:off x="3034655" y="2008729"/>
        <a:ext cx="942633" cy="471316"/>
      </dsp:txXfrm>
    </dsp:sp>
    <dsp:sp modelId="{54CB1D51-974B-4855-9148-CACC64498C4B}">
      <dsp:nvSpPr>
        <dsp:cNvPr id="0" name=""/>
        <dsp:cNvSpPr/>
      </dsp:nvSpPr>
      <dsp:spPr>
        <a:xfrm>
          <a:off x="3034655" y="2677999"/>
          <a:ext cx="942633" cy="471316"/>
        </a:xfrm>
        <a:prstGeom prst="rect">
          <a:avLst/>
        </a:prstGeom>
        <a:solidFill>
          <a:schemeClr val="accent1">
            <a:hueOff val="0"/>
            <a:satOff val="0"/>
            <a:lumOff val="0"/>
            <a:alphaOff val="0"/>
          </a:schemeClr>
        </a:solidFill>
        <a:ln w="12700" cap="flat" cmpd="sng" algn="ctr">
          <a:solidFill>
            <a:schemeClr val="accent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effectLst>
                <a:outerShdw blurRad="50800" dist="38100" dir="2700000" algn="tl" rotWithShape="0">
                  <a:schemeClr val="tx1"/>
                </a:outerShdw>
              </a:effectLst>
            </a:rPr>
            <a:t>Disponibilidad</a:t>
          </a:r>
        </a:p>
      </dsp:txBody>
      <dsp:txXfrm>
        <a:off x="3034655" y="2677999"/>
        <a:ext cx="942633" cy="471316"/>
      </dsp:txXfrm>
    </dsp:sp>
    <dsp:sp modelId="{22C87253-7351-4BC6-989D-BE05D2B2C9C7}">
      <dsp:nvSpPr>
        <dsp:cNvPr id="0" name=""/>
        <dsp:cNvSpPr/>
      </dsp:nvSpPr>
      <dsp:spPr>
        <a:xfrm>
          <a:off x="3939583" y="670188"/>
          <a:ext cx="942633" cy="471316"/>
        </a:xfrm>
        <a:prstGeom prst="rect">
          <a:avLst/>
        </a:prstGeom>
        <a:solidFill>
          <a:schemeClr val="accent1">
            <a:hueOff val="0"/>
            <a:satOff val="0"/>
            <a:lumOff val="0"/>
            <a:alphaOff val="0"/>
          </a:schemeClr>
        </a:solidFill>
        <a:ln w="12700" cap="flat" cmpd="sng" algn="ctr">
          <a:solidFill>
            <a:schemeClr val="accent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a:effectLst>
                <a:outerShdw blurRad="50800" dist="38100" dir="2700000" algn="tl" rotWithShape="0">
                  <a:schemeClr val="tx1"/>
                </a:outerShdw>
              </a:effectLst>
            </a:rPr>
            <a:t>Costo</a:t>
          </a:r>
        </a:p>
      </dsp:txBody>
      <dsp:txXfrm>
        <a:off x="3939583" y="670188"/>
        <a:ext cx="942633" cy="47131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6AD2FDC-B7EB-48B8-958E-E2164AF2B759}" type="datetimeFigureOut">
              <a:rPr lang="es-ES" smtClean="0"/>
              <a:t>19/06/2018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224408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AD2FDC-B7EB-48B8-958E-E2164AF2B759}" type="datetimeFigureOut">
              <a:rPr lang="es-ES" smtClean="0"/>
              <a:t>19/06/2018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1489653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AD2FDC-B7EB-48B8-958E-E2164AF2B759}" type="datetimeFigureOut">
              <a:rPr lang="es-ES" smtClean="0"/>
              <a:t>19/06/2018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33814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AD2FDC-B7EB-48B8-958E-E2164AF2B759}" type="datetimeFigureOut">
              <a:rPr lang="es-ES" smtClean="0"/>
              <a:t>19/06/2018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107417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6AD2FDC-B7EB-48B8-958E-E2164AF2B759}" type="datetimeFigureOut">
              <a:rPr lang="es-ES" smtClean="0"/>
              <a:t>19/06/2018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224189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6AD2FDC-B7EB-48B8-958E-E2164AF2B759}" type="datetimeFigureOut">
              <a:rPr lang="es-ES" smtClean="0"/>
              <a:t>19/06/2018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3455787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6AD2FDC-B7EB-48B8-958E-E2164AF2B759}" type="datetimeFigureOut">
              <a:rPr lang="es-ES" smtClean="0"/>
              <a:t>19/06/2018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3166612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6AD2FDC-B7EB-48B8-958E-E2164AF2B759}" type="datetimeFigureOut">
              <a:rPr lang="es-ES" smtClean="0"/>
              <a:t>19/06/2018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90573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D2FDC-B7EB-48B8-958E-E2164AF2B759}" type="datetimeFigureOut">
              <a:rPr lang="es-ES" smtClean="0"/>
              <a:t>19/06/2018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140354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6AD2FDC-B7EB-48B8-958E-E2164AF2B759}" type="datetimeFigureOut">
              <a:rPr lang="es-ES" smtClean="0"/>
              <a:t>19/06/2018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3487804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6AD2FDC-B7EB-48B8-958E-E2164AF2B759}" type="datetimeFigureOut">
              <a:rPr lang="es-ES" smtClean="0"/>
              <a:t>19/06/2018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F32809D-ECE3-4DCF-A6BC-553CB16739D8}" type="slidenum">
              <a:rPr lang="es-ES" smtClean="0"/>
              <a:t>‹Nº›</a:t>
            </a:fld>
            <a:endParaRPr lang="es-ES"/>
          </a:p>
        </p:txBody>
      </p:sp>
    </p:spTree>
    <p:extLst>
      <p:ext uri="{BB962C8B-B14F-4D97-AF65-F5344CB8AC3E}">
        <p14:creationId xmlns:p14="http://schemas.microsoft.com/office/powerpoint/2010/main" val="3227362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41000">
              <a:schemeClr val="accent5">
                <a:lumMod val="0"/>
                <a:lumOff val="100000"/>
              </a:schemeClr>
            </a:gs>
            <a:gs pos="100000">
              <a:schemeClr val="accent5">
                <a:lumMod val="1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D2FDC-B7EB-48B8-958E-E2164AF2B759}" type="datetimeFigureOut">
              <a:rPr lang="es-ES" smtClean="0"/>
              <a:t>19/06/2018</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2809D-ECE3-4DCF-A6BC-553CB16739D8}" type="slidenum">
              <a:rPr lang="es-ES" smtClean="0"/>
              <a:t>‹Nº›</a:t>
            </a:fld>
            <a:endParaRPr lang="es-ES"/>
          </a:p>
        </p:txBody>
      </p:sp>
    </p:spTree>
    <p:extLst>
      <p:ext uri="{BB962C8B-B14F-4D97-AF65-F5344CB8AC3E}">
        <p14:creationId xmlns:p14="http://schemas.microsoft.com/office/powerpoint/2010/main" val="2796649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BC83213-A1C8-4EFB-A6B6-C8F41D57A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172" y="534839"/>
            <a:ext cx="6341656" cy="4046912"/>
          </a:xfrm>
          <a:prstGeom prst="rect">
            <a:avLst/>
          </a:prstGeom>
        </p:spPr>
      </p:pic>
      <p:sp>
        <p:nvSpPr>
          <p:cNvPr id="6" name="CuadroTexto 5">
            <a:extLst>
              <a:ext uri="{FF2B5EF4-FFF2-40B4-BE49-F238E27FC236}">
                <a16:creationId xmlns:a16="http://schemas.microsoft.com/office/drawing/2014/main" id="{977324E0-B04B-4B46-8021-1864D7833402}"/>
              </a:ext>
            </a:extLst>
          </p:cNvPr>
          <p:cNvSpPr txBox="1"/>
          <p:nvPr/>
        </p:nvSpPr>
        <p:spPr>
          <a:xfrm>
            <a:off x="1228644" y="3429000"/>
            <a:ext cx="5950596" cy="1323439"/>
          </a:xfrm>
          <a:prstGeom prst="rect">
            <a:avLst/>
          </a:prstGeom>
          <a:noFill/>
        </p:spPr>
        <p:txBody>
          <a:bodyPr wrap="square" rtlCol="0">
            <a:spAutoFit/>
          </a:bodyPr>
          <a:lstStyle/>
          <a:p>
            <a:pPr algn="r"/>
            <a:r>
              <a:rPr lang="es-ES" sz="4000" dirty="0"/>
              <a:t>PLANES Y PROYECTOS </a:t>
            </a:r>
          </a:p>
          <a:p>
            <a:pPr algn="r"/>
            <a:r>
              <a:rPr lang="es-ES" sz="4000" dirty="0"/>
              <a:t>IES DELGADO HERNÁNDEZ</a:t>
            </a:r>
          </a:p>
        </p:txBody>
      </p:sp>
    </p:spTree>
    <p:extLst>
      <p:ext uri="{BB962C8B-B14F-4D97-AF65-F5344CB8AC3E}">
        <p14:creationId xmlns:p14="http://schemas.microsoft.com/office/powerpoint/2010/main" val="1791140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B7FB8-9338-43B2-AE1B-B1D81EFAA4F1}"/>
              </a:ext>
            </a:extLst>
          </p:cNvPr>
          <p:cNvSpPr>
            <a:spLocks noGrp="1"/>
          </p:cNvSpPr>
          <p:nvPr>
            <p:ph type="title"/>
          </p:nvPr>
        </p:nvSpPr>
        <p:spPr/>
        <p:txBody>
          <a:bodyPr/>
          <a:lstStyle/>
          <a:p>
            <a:pPr algn="ctr"/>
            <a:r>
              <a:rPr lang="es-ES" b="1" dirty="0"/>
              <a:t>ORGANIZACIÓN</a:t>
            </a:r>
          </a:p>
        </p:txBody>
      </p:sp>
      <p:sp>
        <p:nvSpPr>
          <p:cNvPr id="5" name="Marcador de contenido 4">
            <a:extLst>
              <a:ext uri="{FF2B5EF4-FFF2-40B4-BE49-F238E27FC236}">
                <a16:creationId xmlns:a16="http://schemas.microsoft.com/office/drawing/2014/main" id="{88510778-5A6A-40B6-B01D-6A72426A408A}"/>
              </a:ext>
            </a:extLst>
          </p:cNvPr>
          <p:cNvSpPr>
            <a:spLocks noGrp="1"/>
          </p:cNvSpPr>
          <p:nvPr>
            <p:ph idx="1"/>
          </p:nvPr>
        </p:nvSpPr>
        <p:spPr>
          <a:xfrm>
            <a:off x="628650" y="1613140"/>
            <a:ext cx="7886700" cy="4563823"/>
          </a:xfrm>
        </p:spPr>
        <p:txBody>
          <a:bodyPr>
            <a:normAutofit/>
          </a:bodyPr>
          <a:lstStyle/>
          <a:p>
            <a:pPr algn="just"/>
            <a:r>
              <a:rPr lang="es-ES_tradnl" sz="2000" dirty="0"/>
              <a:t>Para un mejor seguimiento del trabajo realizado, como las tareas acabadas, fallos localizados, sugerencias pensadas para añadir, etc, hacemos uso de una aplicación que funciona como una agenda donde creamos tarjetas y anotamos todo lo necesario para llevar un control del desarrollo de la aplicación. Dicha aplicación es “Trello”.</a:t>
            </a:r>
          </a:p>
          <a:p>
            <a:pPr marL="0" indent="0" algn="just">
              <a:buNone/>
            </a:pPr>
            <a:endParaRPr lang="es-ES" sz="2000" dirty="0"/>
          </a:p>
        </p:txBody>
      </p:sp>
      <p:pic>
        <p:nvPicPr>
          <p:cNvPr id="6" name="Imagen 5">
            <a:extLst>
              <a:ext uri="{FF2B5EF4-FFF2-40B4-BE49-F238E27FC236}">
                <a16:creationId xmlns:a16="http://schemas.microsoft.com/office/drawing/2014/main" id="{37DE87CF-EDB1-4097-B130-D08F599CC1FB}"/>
              </a:ext>
            </a:extLst>
          </p:cNvPr>
          <p:cNvPicPr/>
          <p:nvPr/>
        </p:nvPicPr>
        <p:blipFill>
          <a:blip r:embed="rId2"/>
          <a:stretch>
            <a:fillRect/>
          </a:stretch>
        </p:blipFill>
        <p:spPr>
          <a:xfrm>
            <a:off x="1518273" y="3118163"/>
            <a:ext cx="6107454" cy="2868733"/>
          </a:xfrm>
          <a:prstGeom prst="rect">
            <a:avLst/>
          </a:prstGeom>
        </p:spPr>
      </p:pic>
      <p:pic>
        <p:nvPicPr>
          <p:cNvPr id="7" name="Imagen 6">
            <a:extLst>
              <a:ext uri="{FF2B5EF4-FFF2-40B4-BE49-F238E27FC236}">
                <a16:creationId xmlns:a16="http://schemas.microsoft.com/office/drawing/2014/main" id="{115AD160-3AED-415D-8F73-1A49FB0EF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43" y="4474981"/>
            <a:ext cx="4495407" cy="2868733"/>
          </a:xfrm>
          <a:prstGeom prst="rect">
            <a:avLst/>
          </a:prstGeom>
        </p:spPr>
      </p:pic>
    </p:spTree>
    <p:extLst>
      <p:ext uri="{BB962C8B-B14F-4D97-AF65-F5344CB8AC3E}">
        <p14:creationId xmlns:p14="http://schemas.microsoft.com/office/powerpoint/2010/main" val="232654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6065515-A419-45E3-AE76-6CDE527FD390}"/>
              </a:ext>
            </a:extLst>
          </p:cNvPr>
          <p:cNvSpPr>
            <a:spLocks noGrp="1"/>
          </p:cNvSpPr>
          <p:nvPr>
            <p:ph idx="1"/>
          </p:nvPr>
        </p:nvSpPr>
        <p:spPr>
          <a:xfrm>
            <a:off x="628650" y="635180"/>
            <a:ext cx="7886700" cy="5472322"/>
          </a:xfrm>
        </p:spPr>
        <p:txBody>
          <a:bodyPr>
            <a:normAutofit lnSpcReduction="10000"/>
          </a:bodyPr>
          <a:lstStyle/>
          <a:p>
            <a:pPr algn="just"/>
            <a:r>
              <a:rPr lang="es-ES_tradnl" sz="2000" dirty="0"/>
              <a:t>Del mismo modo, usamos un repositorio de código para que ambos podamos subir la tarea que acaba de realizar y así el otro alumno puede disponer del proyecto actualizado al instante. Dicha aplicación es “GitHub”, la cual permite un control de versiones.</a:t>
            </a:r>
          </a:p>
          <a:p>
            <a:pPr algn="just"/>
            <a:endParaRPr lang="es-ES_tradnl" sz="2000" dirty="0"/>
          </a:p>
          <a:p>
            <a:pPr algn="just"/>
            <a:endParaRPr lang="es-ES_tradnl" sz="2000" dirty="0"/>
          </a:p>
          <a:p>
            <a:pPr algn="just"/>
            <a:endParaRPr lang="es-ES_tradnl" sz="2000" dirty="0"/>
          </a:p>
          <a:p>
            <a:pPr algn="just"/>
            <a:endParaRPr lang="es-ES_tradnl" sz="2000" dirty="0"/>
          </a:p>
          <a:p>
            <a:pPr algn="just"/>
            <a:endParaRPr lang="es-ES_tradnl" sz="2000" dirty="0"/>
          </a:p>
          <a:p>
            <a:pPr algn="just"/>
            <a:endParaRPr lang="es-ES_tradnl" sz="2000" dirty="0"/>
          </a:p>
          <a:p>
            <a:pPr algn="just"/>
            <a:endParaRPr lang="es-ES_tradnl" sz="2000" dirty="0"/>
          </a:p>
          <a:p>
            <a:pPr algn="just"/>
            <a:endParaRPr lang="es-ES_tradnl" sz="2000" dirty="0"/>
          </a:p>
          <a:p>
            <a:pPr marL="0" indent="0" algn="just">
              <a:buNone/>
            </a:pPr>
            <a:endParaRPr lang="es-ES_tradnl" sz="2000" dirty="0"/>
          </a:p>
          <a:p>
            <a:pPr marL="0" indent="0" algn="just">
              <a:buNone/>
            </a:pPr>
            <a:endParaRPr lang="es-ES_tradnl" sz="2000" dirty="0"/>
          </a:p>
          <a:p>
            <a:pPr algn="just"/>
            <a:r>
              <a:rPr lang="es-ES" sz="2000" dirty="0"/>
              <a:t>De este modo hemos podido sincronizarnos eficientemente, evitando así que ambos trabajásemos en la misma tarea.</a:t>
            </a:r>
          </a:p>
        </p:txBody>
      </p:sp>
      <p:pic>
        <p:nvPicPr>
          <p:cNvPr id="4" name="Imagen 3">
            <a:extLst>
              <a:ext uri="{FF2B5EF4-FFF2-40B4-BE49-F238E27FC236}">
                <a16:creationId xmlns:a16="http://schemas.microsoft.com/office/drawing/2014/main" id="{EEF8F69D-F052-4EBF-9B80-B2948BC9CAA0}"/>
              </a:ext>
            </a:extLst>
          </p:cNvPr>
          <p:cNvPicPr/>
          <p:nvPr/>
        </p:nvPicPr>
        <p:blipFill>
          <a:blip r:embed="rId2"/>
          <a:stretch>
            <a:fillRect/>
          </a:stretch>
        </p:blipFill>
        <p:spPr>
          <a:xfrm>
            <a:off x="1775969" y="1816489"/>
            <a:ext cx="5592062" cy="3402492"/>
          </a:xfrm>
          <a:prstGeom prst="rect">
            <a:avLst/>
          </a:prstGeom>
        </p:spPr>
      </p:pic>
      <p:pic>
        <p:nvPicPr>
          <p:cNvPr id="5" name="Imagen 4">
            <a:extLst>
              <a:ext uri="{FF2B5EF4-FFF2-40B4-BE49-F238E27FC236}">
                <a16:creationId xmlns:a16="http://schemas.microsoft.com/office/drawing/2014/main" id="{B7114A2D-A3E6-42CE-A620-036F5BA61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07" y="2006583"/>
            <a:ext cx="4844692" cy="3091628"/>
          </a:xfrm>
          <a:prstGeom prst="rect">
            <a:avLst/>
          </a:prstGeom>
        </p:spPr>
      </p:pic>
    </p:spTree>
    <p:extLst>
      <p:ext uri="{BB962C8B-B14F-4D97-AF65-F5344CB8AC3E}">
        <p14:creationId xmlns:p14="http://schemas.microsoft.com/office/powerpoint/2010/main" val="417003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A99BEC-7FE4-4914-86BD-2A79ED23439F}"/>
              </a:ext>
            </a:extLst>
          </p:cNvPr>
          <p:cNvSpPr>
            <a:spLocks noGrp="1"/>
          </p:cNvSpPr>
          <p:nvPr>
            <p:ph type="title"/>
          </p:nvPr>
        </p:nvSpPr>
        <p:spPr>
          <a:xfrm>
            <a:off x="628650" y="370486"/>
            <a:ext cx="7886700" cy="1009652"/>
          </a:xfrm>
        </p:spPr>
        <p:txBody>
          <a:bodyPr/>
          <a:lstStyle/>
          <a:p>
            <a:pPr algn="ctr"/>
            <a:r>
              <a:rPr lang="es-ES" b="1" dirty="0"/>
              <a:t>PLANIFICACIÓN</a:t>
            </a:r>
            <a:endParaRPr lang="es-ES" dirty="0"/>
          </a:p>
        </p:txBody>
      </p:sp>
      <p:sp>
        <p:nvSpPr>
          <p:cNvPr id="6" name="Marcador de contenido 5">
            <a:extLst>
              <a:ext uri="{FF2B5EF4-FFF2-40B4-BE49-F238E27FC236}">
                <a16:creationId xmlns:a16="http://schemas.microsoft.com/office/drawing/2014/main" id="{F5F53004-1C72-44DA-8881-BCF6AB51CC27}"/>
              </a:ext>
            </a:extLst>
          </p:cNvPr>
          <p:cNvSpPr>
            <a:spLocks noGrp="1"/>
          </p:cNvSpPr>
          <p:nvPr>
            <p:ph idx="1"/>
          </p:nvPr>
        </p:nvSpPr>
        <p:spPr>
          <a:xfrm>
            <a:off x="628650" y="1380139"/>
            <a:ext cx="7886700" cy="724706"/>
          </a:xfrm>
        </p:spPr>
        <p:txBody>
          <a:bodyPr>
            <a:normAutofit/>
          </a:bodyPr>
          <a:lstStyle/>
          <a:p>
            <a:pPr algn="just"/>
            <a:r>
              <a:rPr lang="es-ES" sz="2200" dirty="0"/>
              <a:t>La realización del proyecto se divide en una serie de etapas mostradas en la siguiente grafica de Gantt</a:t>
            </a:r>
          </a:p>
          <a:p>
            <a:pPr marL="0" indent="0" algn="just">
              <a:buNone/>
            </a:pPr>
            <a:endParaRPr lang="es-ES" sz="2000" dirty="0"/>
          </a:p>
        </p:txBody>
      </p:sp>
      <p:sp>
        <p:nvSpPr>
          <p:cNvPr id="9" name="CuadroTexto 8">
            <a:extLst>
              <a:ext uri="{FF2B5EF4-FFF2-40B4-BE49-F238E27FC236}">
                <a16:creationId xmlns:a16="http://schemas.microsoft.com/office/drawing/2014/main" id="{6D785ED1-B773-4BD3-BFFC-254E7CB412E5}"/>
              </a:ext>
            </a:extLst>
          </p:cNvPr>
          <p:cNvSpPr txBox="1"/>
          <p:nvPr/>
        </p:nvSpPr>
        <p:spPr>
          <a:xfrm>
            <a:off x="628649" y="2277374"/>
            <a:ext cx="3943349" cy="2831544"/>
          </a:xfrm>
          <a:prstGeom prst="rect">
            <a:avLst/>
          </a:prstGeom>
          <a:noFill/>
        </p:spPr>
        <p:txBody>
          <a:bodyPr wrap="square" rtlCol="0">
            <a:spAutoFit/>
          </a:bodyPr>
          <a:lstStyle/>
          <a:p>
            <a:pPr marL="285750" indent="-285750" algn="just">
              <a:buFont typeface="Arial" panose="020B0604020202020204" pitchFamily="34" charset="0"/>
              <a:buChar char="•"/>
            </a:pPr>
            <a:r>
              <a:rPr lang="es-ES_tradnl" sz="2000" dirty="0"/>
              <a:t>Según la planificación resultante, el proyecto comprende una duración de 4 meses (120 días). Dado que hemos sido dos personas trabajando en paralelo, se estima de media 50 horas semanales dedicadas al proyecto entre los dos.</a:t>
            </a:r>
            <a:endParaRPr lang="es-ES" sz="2000" dirty="0"/>
          </a:p>
          <a:p>
            <a:endParaRPr lang="es-ES" dirty="0"/>
          </a:p>
        </p:txBody>
      </p:sp>
      <p:pic>
        <p:nvPicPr>
          <p:cNvPr id="10" name="Imagen 9">
            <a:extLst>
              <a:ext uri="{FF2B5EF4-FFF2-40B4-BE49-F238E27FC236}">
                <a16:creationId xmlns:a16="http://schemas.microsoft.com/office/drawing/2014/main" id="{F379C519-974C-4AA6-812E-D55E8D2C6DF5}"/>
              </a:ext>
            </a:extLst>
          </p:cNvPr>
          <p:cNvPicPr>
            <a:picLocks noChangeAspect="1"/>
          </p:cNvPicPr>
          <p:nvPr/>
        </p:nvPicPr>
        <p:blipFill>
          <a:blip r:embed="rId2"/>
          <a:stretch>
            <a:fillRect/>
          </a:stretch>
        </p:blipFill>
        <p:spPr>
          <a:xfrm>
            <a:off x="4675515" y="2216989"/>
            <a:ext cx="3943352" cy="4140678"/>
          </a:xfrm>
          <a:prstGeom prst="rect">
            <a:avLst/>
          </a:prstGeom>
        </p:spPr>
      </p:pic>
      <p:pic>
        <p:nvPicPr>
          <p:cNvPr id="7" name="Imagen 6">
            <a:extLst>
              <a:ext uri="{FF2B5EF4-FFF2-40B4-BE49-F238E27FC236}">
                <a16:creationId xmlns:a16="http://schemas.microsoft.com/office/drawing/2014/main" id="{8A79FABA-0CA3-4AB0-9218-4100244C0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43" y="4474981"/>
            <a:ext cx="4495407" cy="2868733"/>
          </a:xfrm>
          <a:prstGeom prst="rect">
            <a:avLst/>
          </a:prstGeom>
        </p:spPr>
      </p:pic>
    </p:spTree>
    <p:extLst>
      <p:ext uri="{BB962C8B-B14F-4D97-AF65-F5344CB8AC3E}">
        <p14:creationId xmlns:p14="http://schemas.microsoft.com/office/powerpoint/2010/main" val="1402106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57C81C-999E-47DD-8F54-25746E3A6AF6}"/>
              </a:ext>
            </a:extLst>
          </p:cNvPr>
          <p:cNvSpPr>
            <a:spLocks noGrp="1"/>
          </p:cNvSpPr>
          <p:nvPr>
            <p:ph type="title"/>
          </p:nvPr>
        </p:nvSpPr>
        <p:spPr>
          <a:xfrm>
            <a:off x="628648" y="499195"/>
            <a:ext cx="7886700" cy="868451"/>
          </a:xfrm>
        </p:spPr>
        <p:txBody>
          <a:bodyPr/>
          <a:lstStyle/>
          <a:p>
            <a:pPr algn="ctr"/>
            <a:r>
              <a:rPr lang="es-ES" b="1" dirty="0"/>
              <a:t>ARQUITECTURA</a:t>
            </a:r>
          </a:p>
        </p:txBody>
      </p:sp>
      <p:sp>
        <p:nvSpPr>
          <p:cNvPr id="3" name="Marcador de contenido 2">
            <a:extLst>
              <a:ext uri="{FF2B5EF4-FFF2-40B4-BE49-F238E27FC236}">
                <a16:creationId xmlns:a16="http://schemas.microsoft.com/office/drawing/2014/main" id="{91CE04D8-A98E-448E-B33B-9CB79CC2AE4B}"/>
              </a:ext>
            </a:extLst>
          </p:cNvPr>
          <p:cNvSpPr>
            <a:spLocks noGrp="1"/>
          </p:cNvSpPr>
          <p:nvPr>
            <p:ph idx="1"/>
          </p:nvPr>
        </p:nvSpPr>
        <p:spPr>
          <a:xfrm>
            <a:off x="628649" y="1695450"/>
            <a:ext cx="7886700" cy="4351338"/>
          </a:xfrm>
        </p:spPr>
        <p:txBody>
          <a:bodyPr>
            <a:normAutofit/>
          </a:bodyPr>
          <a:lstStyle/>
          <a:p>
            <a:pPr algn="just"/>
            <a:r>
              <a:rPr lang="es-ES_tradnl" sz="2000" dirty="0"/>
              <a:t>El primer punto a tratar sobre la arquitectura empleada se basa en el modelo CLIENTE/SERVIDOR.</a:t>
            </a:r>
          </a:p>
          <a:p>
            <a:pPr algn="just"/>
            <a:r>
              <a:rPr lang="es-ES_tradnl" sz="2000" dirty="0"/>
              <a:t>En las aplicaciones web existen diversas variantes de la arquitectura básica según como se implementen las diferentes funcionalidades de la parte servidor, hemos optado por usar un único servidor para todos los servicios.</a:t>
            </a:r>
          </a:p>
          <a:p>
            <a:pPr algn="just"/>
            <a:endParaRPr lang="es-ES" sz="2000" dirty="0"/>
          </a:p>
        </p:txBody>
      </p:sp>
      <p:pic>
        <p:nvPicPr>
          <p:cNvPr id="4" name="Imagen 3">
            <a:extLst>
              <a:ext uri="{FF2B5EF4-FFF2-40B4-BE49-F238E27FC236}">
                <a16:creationId xmlns:a16="http://schemas.microsoft.com/office/drawing/2014/main" id="{A44AA560-0913-4BC8-973D-3496AC5FD317}"/>
              </a:ext>
            </a:extLst>
          </p:cNvPr>
          <p:cNvPicPr/>
          <p:nvPr/>
        </p:nvPicPr>
        <p:blipFill>
          <a:blip r:embed="rId2"/>
          <a:stretch>
            <a:fillRect/>
          </a:stretch>
        </p:blipFill>
        <p:spPr>
          <a:xfrm>
            <a:off x="2414586" y="3756804"/>
            <a:ext cx="4314825" cy="1733550"/>
          </a:xfrm>
          <a:prstGeom prst="rect">
            <a:avLst/>
          </a:prstGeom>
        </p:spPr>
      </p:pic>
      <p:pic>
        <p:nvPicPr>
          <p:cNvPr id="5" name="Imagen 4">
            <a:extLst>
              <a:ext uri="{FF2B5EF4-FFF2-40B4-BE49-F238E27FC236}">
                <a16:creationId xmlns:a16="http://schemas.microsoft.com/office/drawing/2014/main" id="{0B6B8DC4-4016-4620-82D3-658B47DBE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43" y="4474981"/>
            <a:ext cx="4495407" cy="2868733"/>
          </a:xfrm>
          <a:prstGeom prst="rect">
            <a:avLst/>
          </a:prstGeom>
        </p:spPr>
      </p:pic>
    </p:spTree>
    <p:extLst>
      <p:ext uri="{BB962C8B-B14F-4D97-AF65-F5344CB8AC3E}">
        <p14:creationId xmlns:p14="http://schemas.microsoft.com/office/powerpoint/2010/main" val="1815115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A6E32C-8672-42D8-96D0-8E8291D4D72A}"/>
              </a:ext>
            </a:extLst>
          </p:cNvPr>
          <p:cNvSpPr>
            <a:spLocks noGrp="1"/>
          </p:cNvSpPr>
          <p:nvPr>
            <p:ph type="title"/>
          </p:nvPr>
        </p:nvSpPr>
        <p:spPr/>
        <p:txBody>
          <a:bodyPr/>
          <a:lstStyle/>
          <a:p>
            <a:pPr algn="ctr"/>
            <a:r>
              <a:rPr lang="es-ES" b="1" dirty="0"/>
              <a:t>ESTRUCTURA DEL SITIO WEB</a:t>
            </a:r>
          </a:p>
        </p:txBody>
      </p:sp>
      <p:sp>
        <p:nvSpPr>
          <p:cNvPr id="3" name="Marcador de contenido 2">
            <a:extLst>
              <a:ext uri="{FF2B5EF4-FFF2-40B4-BE49-F238E27FC236}">
                <a16:creationId xmlns:a16="http://schemas.microsoft.com/office/drawing/2014/main" id="{A1E934F9-DB4F-4BBB-9024-EF7673E75859}"/>
              </a:ext>
            </a:extLst>
          </p:cNvPr>
          <p:cNvSpPr>
            <a:spLocks noGrp="1"/>
          </p:cNvSpPr>
          <p:nvPr>
            <p:ph idx="1"/>
          </p:nvPr>
        </p:nvSpPr>
        <p:spPr>
          <a:xfrm>
            <a:off x="628650" y="1609965"/>
            <a:ext cx="7886700" cy="4351338"/>
          </a:xfrm>
        </p:spPr>
        <p:txBody>
          <a:bodyPr/>
          <a:lstStyle/>
          <a:p>
            <a:pPr marL="0" indent="0">
              <a:buNone/>
            </a:pPr>
            <a:r>
              <a:rPr lang="es-ES" dirty="0"/>
              <a:t>Estructura física</a:t>
            </a:r>
          </a:p>
          <a:p>
            <a:pPr algn="just"/>
            <a:r>
              <a:rPr lang="es-ES_tradnl" sz="2000" dirty="0"/>
              <a:t>La estructura física de un sitio web es la forma en que se almacenan los distintos recursos (ficheros) que forman un sitio web en el sistema de archivos del servidor web, en nuestro caso hemos optado por la siguiente estructura organizada por tipo de ficheros.</a:t>
            </a:r>
            <a:endParaRPr lang="es-ES" sz="2000" dirty="0"/>
          </a:p>
          <a:p>
            <a:pPr marL="0" indent="0">
              <a:buNone/>
            </a:pPr>
            <a:endParaRPr lang="es-ES" dirty="0"/>
          </a:p>
        </p:txBody>
      </p:sp>
      <p:pic>
        <p:nvPicPr>
          <p:cNvPr id="4" name="Imagen 3">
            <a:extLst>
              <a:ext uri="{FF2B5EF4-FFF2-40B4-BE49-F238E27FC236}">
                <a16:creationId xmlns:a16="http://schemas.microsoft.com/office/drawing/2014/main" id="{989FDD48-FDF1-444E-BD67-97919D72E9BD}"/>
              </a:ext>
            </a:extLst>
          </p:cNvPr>
          <p:cNvPicPr>
            <a:picLocks noChangeAspect="1"/>
          </p:cNvPicPr>
          <p:nvPr/>
        </p:nvPicPr>
        <p:blipFill>
          <a:blip r:embed="rId2"/>
          <a:stretch>
            <a:fillRect/>
          </a:stretch>
        </p:blipFill>
        <p:spPr>
          <a:xfrm>
            <a:off x="1838325" y="3276061"/>
            <a:ext cx="5467350" cy="2876550"/>
          </a:xfrm>
          <a:prstGeom prst="rect">
            <a:avLst/>
          </a:prstGeom>
        </p:spPr>
      </p:pic>
      <p:pic>
        <p:nvPicPr>
          <p:cNvPr id="5" name="Imagen 4">
            <a:extLst>
              <a:ext uri="{FF2B5EF4-FFF2-40B4-BE49-F238E27FC236}">
                <a16:creationId xmlns:a16="http://schemas.microsoft.com/office/drawing/2014/main" id="{53687E2A-DF5B-46D4-989E-A5693D829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42" y="4728542"/>
            <a:ext cx="4098068" cy="2615172"/>
          </a:xfrm>
          <a:prstGeom prst="rect">
            <a:avLst/>
          </a:prstGeom>
        </p:spPr>
      </p:pic>
    </p:spTree>
    <p:extLst>
      <p:ext uri="{BB962C8B-B14F-4D97-AF65-F5344CB8AC3E}">
        <p14:creationId xmlns:p14="http://schemas.microsoft.com/office/powerpoint/2010/main" val="294250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2EC9CB0-D3B6-46AE-A540-A6DEDCEEC824}"/>
              </a:ext>
            </a:extLst>
          </p:cNvPr>
          <p:cNvSpPr>
            <a:spLocks noGrp="1"/>
          </p:cNvSpPr>
          <p:nvPr>
            <p:ph idx="1"/>
          </p:nvPr>
        </p:nvSpPr>
        <p:spPr>
          <a:xfrm>
            <a:off x="628650" y="534838"/>
            <a:ext cx="7886700" cy="5642125"/>
          </a:xfrm>
        </p:spPr>
        <p:txBody>
          <a:bodyPr/>
          <a:lstStyle/>
          <a:p>
            <a:pPr marL="0" indent="0">
              <a:buNone/>
            </a:pPr>
            <a:r>
              <a:rPr lang="es-ES" dirty="0"/>
              <a:t>Estructura lógica</a:t>
            </a:r>
          </a:p>
          <a:p>
            <a:pPr algn="just"/>
            <a:r>
              <a:rPr lang="es-ES_tradnl" sz="2000" dirty="0"/>
              <a:t>La estructura lógica o de navegación define como un visitante se va a mover (navegar) de una zona a otra de un sitio web. La estructura lógica y la física son totalmente independientes, aunque se pueden definir de forma que una sea una proyección de la otra. </a:t>
            </a:r>
          </a:p>
          <a:p>
            <a:pPr algn="just"/>
            <a:r>
              <a:rPr lang="es-ES_tradnl" sz="2000" dirty="0"/>
              <a:t>Existen distintos tipos de estructuras lógicas de navegación. Las más comunes son la secuencial, en rejilla, en árbol y en red, aunque lo normal es que en un sitio web se de una combinación de todas ellas (estructura mixta).</a:t>
            </a:r>
            <a:endParaRPr lang="es-ES" sz="2000" dirty="0"/>
          </a:p>
          <a:p>
            <a:pPr algn="just"/>
            <a:endParaRPr lang="es-ES" dirty="0"/>
          </a:p>
        </p:txBody>
      </p:sp>
      <p:pic>
        <p:nvPicPr>
          <p:cNvPr id="4" name="Imagen 3">
            <a:extLst>
              <a:ext uri="{FF2B5EF4-FFF2-40B4-BE49-F238E27FC236}">
                <a16:creationId xmlns:a16="http://schemas.microsoft.com/office/drawing/2014/main" id="{1053A227-298B-46EB-91FB-540B61841D52}"/>
              </a:ext>
            </a:extLst>
          </p:cNvPr>
          <p:cNvPicPr/>
          <p:nvPr/>
        </p:nvPicPr>
        <p:blipFill>
          <a:blip r:embed="rId2"/>
          <a:stretch>
            <a:fillRect/>
          </a:stretch>
        </p:blipFill>
        <p:spPr>
          <a:xfrm>
            <a:off x="2228850" y="3429000"/>
            <a:ext cx="4686300" cy="2495550"/>
          </a:xfrm>
          <a:prstGeom prst="rect">
            <a:avLst/>
          </a:prstGeom>
        </p:spPr>
      </p:pic>
      <p:pic>
        <p:nvPicPr>
          <p:cNvPr id="5" name="Imagen 4">
            <a:extLst>
              <a:ext uri="{FF2B5EF4-FFF2-40B4-BE49-F238E27FC236}">
                <a16:creationId xmlns:a16="http://schemas.microsoft.com/office/drawing/2014/main" id="{09ECC59F-BC44-4FD0-9681-F714FB4E5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42" y="4623758"/>
            <a:ext cx="4262268" cy="2719956"/>
          </a:xfrm>
          <a:prstGeom prst="rect">
            <a:avLst/>
          </a:prstGeom>
        </p:spPr>
      </p:pic>
    </p:spTree>
    <p:extLst>
      <p:ext uri="{BB962C8B-B14F-4D97-AF65-F5344CB8AC3E}">
        <p14:creationId xmlns:p14="http://schemas.microsoft.com/office/powerpoint/2010/main" val="3974284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205CBFA-26DA-404C-B1A8-26E38AD978E6}"/>
              </a:ext>
            </a:extLst>
          </p:cNvPr>
          <p:cNvSpPr>
            <a:spLocks noGrp="1"/>
          </p:cNvSpPr>
          <p:nvPr>
            <p:ph idx="1"/>
          </p:nvPr>
        </p:nvSpPr>
        <p:spPr>
          <a:xfrm>
            <a:off x="628650" y="569343"/>
            <a:ext cx="7886700" cy="5607620"/>
          </a:xfrm>
        </p:spPr>
        <p:txBody>
          <a:bodyPr>
            <a:normAutofit/>
          </a:bodyPr>
          <a:lstStyle/>
          <a:p>
            <a:pPr marL="0" indent="0" algn="just">
              <a:buNone/>
            </a:pPr>
            <a:r>
              <a:rPr lang="es-ES_tradnl" sz="2000" dirty="0"/>
              <a:t>La estructura creada busca cumplir con los siguientes aspectos.</a:t>
            </a:r>
            <a:endParaRPr lang="es-ES" sz="2000" dirty="0"/>
          </a:p>
          <a:p>
            <a:pPr lvl="0" algn="just"/>
            <a:r>
              <a:rPr lang="es-ES_tradnl" sz="2000" dirty="0"/>
              <a:t>Regla de las tres pulsaciones (tres clics): Los usuarios buscan rapidez y efectividad. </a:t>
            </a:r>
            <a:endParaRPr lang="es-ES" sz="2000" dirty="0"/>
          </a:p>
          <a:p>
            <a:pPr lvl="0" algn="just"/>
            <a:r>
              <a:rPr lang="es-ES_tradnl" sz="2000" dirty="0"/>
              <a:t>Evitamos los callejones sin salida: Páginas que no poseen enlaces para continuar la navegación.</a:t>
            </a:r>
            <a:endParaRPr lang="es-ES" sz="2000" dirty="0"/>
          </a:p>
          <a:p>
            <a:pPr algn="just"/>
            <a:r>
              <a:rPr lang="es-ES_tradnl" sz="2000" dirty="0"/>
              <a:t>Los visitantes sabrán en todo momento dónde se encuentran y cómo volver a la página principal. </a:t>
            </a:r>
            <a:endParaRPr lang="es-ES" sz="2000" dirty="0"/>
          </a:p>
          <a:p>
            <a:pPr lvl="0" algn="just"/>
            <a:r>
              <a:rPr lang="es-ES_tradnl" sz="2000" dirty="0"/>
              <a:t>Como añadido, creamos una barra de navegación o menú del sitio web con las categorías principales en que se ha organizado la información. </a:t>
            </a:r>
            <a:endParaRPr lang="es-ES" sz="2000" dirty="0"/>
          </a:p>
          <a:p>
            <a:pPr lvl="0" algn="just"/>
            <a:r>
              <a:rPr lang="es-ES_tradnl" sz="2000" dirty="0"/>
              <a:t>La opción de búsqueda facilita a los visitantes la localización de la información que buscan.</a:t>
            </a:r>
          </a:p>
          <a:p>
            <a:pPr lvl="0" algn="just"/>
            <a:endParaRPr lang="es-ES_tradnl" sz="2000" dirty="0"/>
          </a:p>
          <a:p>
            <a:pPr marL="0" lvl="0" indent="0" algn="just">
              <a:buNone/>
            </a:pPr>
            <a:endParaRPr lang="es-ES_tradnl" sz="2000" dirty="0"/>
          </a:p>
          <a:p>
            <a:pPr lvl="0" algn="just"/>
            <a:r>
              <a:rPr lang="es-ES_tradnl" sz="2000" dirty="0"/>
              <a:t>Indicamos en todo momento la información de contacto del centro.</a:t>
            </a:r>
            <a:endParaRPr lang="es-ES" sz="2000" dirty="0"/>
          </a:p>
          <a:p>
            <a:endParaRPr lang="es-ES" dirty="0"/>
          </a:p>
        </p:txBody>
      </p:sp>
      <p:pic>
        <p:nvPicPr>
          <p:cNvPr id="5" name="Imagen 4">
            <a:extLst>
              <a:ext uri="{FF2B5EF4-FFF2-40B4-BE49-F238E27FC236}">
                <a16:creationId xmlns:a16="http://schemas.microsoft.com/office/drawing/2014/main" id="{63140717-DBE6-49C1-9E8A-A26A152B25A5}"/>
              </a:ext>
            </a:extLst>
          </p:cNvPr>
          <p:cNvPicPr>
            <a:picLocks noChangeAspect="1"/>
          </p:cNvPicPr>
          <p:nvPr/>
        </p:nvPicPr>
        <p:blipFill>
          <a:blip r:embed="rId2"/>
          <a:stretch>
            <a:fillRect/>
          </a:stretch>
        </p:blipFill>
        <p:spPr>
          <a:xfrm>
            <a:off x="763285" y="4386532"/>
            <a:ext cx="7617428" cy="565032"/>
          </a:xfrm>
          <a:prstGeom prst="rect">
            <a:avLst/>
          </a:prstGeom>
        </p:spPr>
      </p:pic>
      <p:pic>
        <p:nvPicPr>
          <p:cNvPr id="6" name="Imagen 5">
            <a:extLst>
              <a:ext uri="{FF2B5EF4-FFF2-40B4-BE49-F238E27FC236}">
                <a16:creationId xmlns:a16="http://schemas.microsoft.com/office/drawing/2014/main" id="{EB93D3BF-F39A-4F75-93A5-3A3A8CDF8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020" y="4386982"/>
            <a:ext cx="5003957" cy="3215218"/>
          </a:xfrm>
          <a:prstGeom prst="rect">
            <a:avLst/>
          </a:prstGeom>
        </p:spPr>
      </p:pic>
    </p:spTree>
    <p:extLst>
      <p:ext uri="{BB962C8B-B14F-4D97-AF65-F5344CB8AC3E}">
        <p14:creationId xmlns:p14="http://schemas.microsoft.com/office/powerpoint/2010/main" val="850989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9DF79-02C9-4D8D-BF59-D6661870EBD8}"/>
              </a:ext>
            </a:extLst>
          </p:cNvPr>
          <p:cNvSpPr>
            <a:spLocks noGrp="1"/>
          </p:cNvSpPr>
          <p:nvPr>
            <p:ph type="title"/>
          </p:nvPr>
        </p:nvSpPr>
        <p:spPr/>
        <p:txBody>
          <a:bodyPr/>
          <a:lstStyle/>
          <a:p>
            <a:pPr algn="ctr"/>
            <a:r>
              <a:rPr lang="es-ES" b="1" dirty="0"/>
              <a:t>MODELO DE DATOS</a:t>
            </a:r>
          </a:p>
        </p:txBody>
      </p:sp>
      <p:sp>
        <p:nvSpPr>
          <p:cNvPr id="3" name="Marcador de contenido 2">
            <a:extLst>
              <a:ext uri="{FF2B5EF4-FFF2-40B4-BE49-F238E27FC236}">
                <a16:creationId xmlns:a16="http://schemas.microsoft.com/office/drawing/2014/main" id="{BD1764DE-78D6-48A1-8352-86577AB7694C}"/>
              </a:ext>
            </a:extLst>
          </p:cNvPr>
          <p:cNvSpPr>
            <a:spLocks noGrp="1"/>
          </p:cNvSpPr>
          <p:nvPr>
            <p:ph idx="1"/>
          </p:nvPr>
        </p:nvSpPr>
        <p:spPr>
          <a:xfrm>
            <a:off x="628650" y="1825625"/>
            <a:ext cx="7886700" cy="4290503"/>
          </a:xfrm>
        </p:spPr>
        <p:txBody>
          <a:bodyPr>
            <a:normAutofit/>
          </a:bodyPr>
          <a:lstStyle/>
          <a:p>
            <a:pPr algn="just"/>
            <a:r>
              <a:rPr lang="es-ES_tradnl" sz="2000" dirty="0"/>
              <a:t>En la realización de la base de datos se ha optado por el modelo relacional. </a:t>
            </a:r>
          </a:p>
          <a:p>
            <a:pPr algn="just"/>
            <a:r>
              <a:rPr lang="es-ES_tradnl" sz="2000" dirty="0"/>
              <a:t>La base de datos de la aplicación esta implementada mediante MySQL, debido ha que permite utilizar diferentes lenguajes de programación, además de ser la más extendida a nivel mundial.</a:t>
            </a:r>
          </a:p>
          <a:p>
            <a:pPr algn="just"/>
            <a:r>
              <a:rPr lang="es-ES_tradnl" sz="2000" dirty="0"/>
              <a:t>Para la creación del modelo entidad-relación hemos utilizado la herramienta Día.</a:t>
            </a:r>
          </a:p>
          <a:p>
            <a:pPr algn="just"/>
            <a:r>
              <a:rPr lang="es-ES_tradnl" sz="2000" dirty="0"/>
              <a:t>Igualmente, para la creación del modelo físico optamos por la aplicación </a:t>
            </a:r>
            <a:r>
              <a:rPr lang="es-ES_tradnl" sz="2000" dirty="0" err="1"/>
              <a:t>Toad</a:t>
            </a:r>
            <a:r>
              <a:rPr lang="es-ES_tradnl" sz="2000" dirty="0"/>
              <a:t> Data </a:t>
            </a:r>
            <a:r>
              <a:rPr lang="es-ES_tradnl" sz="2000" dirty="0" err="1"/>
              <a:t>Modeler</a:t>
            </a:r>
            <a:r>
              <a:rPr lang="es-ES_tradnl" sz="2000" dirty="0"/>
              <a:t>.</a:t>
            </a:r>
          </a:p>
          <a:p>
            <a:endParaRPr lang="es-ES_tradnl" sz="1800" dirty="0"/>
          </a:p>
        </p:txBody>
      </p:sp>
      <p:pic>
        <p:nvPicPr>
          <p:cNvPr id="5" name="Imagen 4">
            <a:extLst>
              <a:ext uri="{FF2B5EF4-FFF2-40B4-BE49-F238E27FC236}">
                <a16:creationId xmlns:a16="http://schemas.microsoft.com/office/drawing/2014/main" id="{B94225F8-0135-4AB2-9F85-495317D44EF8}"/>
              </a:ext>
            </a:extLst>
          </p:cNvPr>
          <p:cNvPicPr>
            <a:picLocks noChangeAspect="1"/>
          </p:cNvPicPr>
          <p:nvPr/>
        </p:nvPicPr>
        <p:blipFill>
          <a:blip r:embed="rId2"/>
          <a:stretch>
            <a:fillRect/>
          </a:stretch>
        </p:blipFill>
        <p:spPr>
          <a:xfrm>
            <a:off x="1340059" y="4892391"/>
            <a:ext cx="2912763" cy="1091345"/>
          </a:xfrm>
          <a:prstGeom prst="rect">
            <a:avLst/>
          </a:prstGeom>
        </p:spPr>
      </p:pic>
      <p:pic>
        <p:nvPicPr>
          <p:cNvPr id="1028" name="Picture 4" descr="Resultado de imagen de toad data modeler icono">
            <a:extLst>
              <a:ext uri="{FF2B5EF4-FFF2-40B4-BE49-F238E27FC236}">
                <a16:creationId xmlns:a16="http://schemas.microsoft.com/office/drawing/2014/main" id="{F1ED7497-E37D-4D19-9117-1FA3246E4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7131" y="4754887"/>
            <a:ext cx="2912764" cy="1366351"/>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D477C4F6-FE55-4719-B2EC-3697B8D73D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42" y="4623758"/>
            <a:ext cx="4262268" cy="2719956"/>
          </a:xfrm>
          <a:prstGeom prst="rect">
            <a:avLst/>
          </a:prstGeom>
        </p:spPr>
      </p:pic>
    </p:spTree>
    <p:extLst>
      <p:ext uri="{BB962C8B-B14F-4D97-AF65-F5344CB8AC3E}">
        <p14:creationId xmlns:p14="http://schemas.microsoft.com/office/powerpoint/2010/main" val="110401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6351BB-A8B5-4795-830A-86ED8D3F2D13}"/>
              </a:ext>
            </a:extLst>
          </p:cNvPr>
          <p:cNvSpPr>
            <a:spLocks noGrp="1"/>
          </p:cNvSpPr>
          <p:nvPr>
            <p:ph type="title"/>
          </p:nvPr>
        </p:nvSpPr>
        <p:spPr/>
        <p:txBody>
          <a:bodyPr/>
          <a:lstStyle/>
          <a:p>
            <a:pPr algn="ctr"/>
            <a:r>
              <a:rPr lang="es-ES" b="1" dirty="0"/>
              <a:t>MODELO ENTIDAD-RELACIÓN</a:t>
            </a:r>
          </a:p>
        </p:txBody>
      </p:sp>
      <p:pic>
        <p:nvPicPr>
          <p:cNvPr id="4" name="Imagen 3">
            <a:extLst>
              <a:ext uri="{FF2B5EF4-FFF2-40B4-BE49-F238E27FC236}">
                <a16:creationId xmlns:a16="http://schemas.microsoft.com/office/drawing/2014/main" id="{8A1570AB-E57F-450D-BB4C-A832320584B3}"/>
              </a:ext>
            </a:extLst>
          </p:cNvPr>
          <p:cNvPicPr/>
          <p:nvPr/>
        </p:nvPicPr>
        <p:blipFill>
          <a:blip r:embed="rId2">
            <a:extLst>
              <a:ext uri="{28A0092B-C50C-407E-A947-70E740481C1C}">
                <a14:useLocalDpi xmlns:a14="http://schemas.microsoft.com/office/drawing/2010/main" val="0"/>
              </a:ext>
            </a:extLst>
          </a:blip>
          <a:stretch>
            <a:fillRect/>
          </a:stretch>
        </p:blipFill>
        <p:spPr>
          <a:xfrm>
            <a:off x="1017917" y="2176216"/>
            <a:ext cx="7497433" cy="3983043"/>
          </a:xfrm>
          <a:prstGeom prst="rect">
            <a:avLst/>
          </a:prstGeom>
        </p:spPr>
      </p:pic>
      <p:sp>
        <p:nvSpPr>
          <p:cNvPr id="5" name="CuadroTexto 4">
            <a:extLst>
              <a:ext uri="{FF2B5EF4-FFF2-40B4-BE49-F238E27FC236}">
                <a16:creationId xmlns:a16="http://schemas.microsoft.com/office/drawing/2014/main" id="{0DFC3521-98E6-48EC-BB45-ED2A7BB4125B}"/>
              </a:ext>
            </a:extLst>
          </p:cNvPr>
          <p:cNvSpPr txBox="1"/>
          <p:nvPr/>
        </p:nvSpPr>
        <p:spPr>
          <a:xfrm>
            <a:off x="897147" y="1397479"/>
            <a:ext cx="7497433" cy="707886"/>
          </a:xfrm>
          <a:prstGeom prst="rect">
            <a:avLst/>
          </a:prstGeom>
          <a:noFill/>
        </p:spPr>
        <p:txBody>
          <a:bodyPr wrap="square" rtlCol="0">
            <a:spAutoFit/>
          </a:bodyPr>
          <a:lstStyle/>
          <a:p>
            <a:pPr algn="just"/>
            <a:r>
              <a:rPr lang="es-ES" sz="2000" dirty="0"/>
              <a:t>A partir de las necesidades de la aplicación generamos el siguiente modelo de datos.</a:t>
            </a:r>
          </a:p>
        </p:txBody>
      </p:sp>
      <p:pic>
        <p:nvPicPr>
          <p:cNvPr id="6" name="Imagen 5">
            <a:extLst>
              <a:ext uri="{FF2B5EF4-FFF2-40B4-BE49-F238E27FC236}">
                <a16:creationId xmlns:a16="http://schemas.microsoft.com/office/drawing/2014/main" id="{1DA31D62-DC4A-4A27-BA85-B4573614B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42" y="4882550"/>
            <a:ext cx="3856730" cy="2461163"/>
          </a:xfrm>
          <a:prstGeom prst="rect">
            <a:avLst/>
          </a:prstGeom>
        </p:spPr>
      </p:pic>
    </p:spTree>
    <p:extLst>
      <p:ext uri="{BB962C8B-B14F-4D97-AF65-F5344CB8AC3E}">
        <p14:creationId xmlns:p14="http://schemas.microsoft.com/office/powerpoint/2010/main" val="4121768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74C7AD-AD1B-4A02-9687-CAA51B27D789}"/>
              </a:ext>
            </a:extLst>
          </p:cNvPr>
          <p:cNvSpPr>
            <a:spLocks noGrp="1"/>
          </p:cNvSpPr>
          <p:nvPr>
            <p:ph type="title"/>
          </p:nvPr>
        </p:nvSpPr>
        <p:spPr/>
        <p:txBody>
          <a:bodyPr/>
          <a:lstStyle/>
          <a:p>
            <a:pPr algn="ctr"/>
            <a:r>
              <a:rPr lang="es-ES" b="1" dirty="0"/>
              <a:t>MODELO FÍSICO</a:t>
            </a:r>
          </a:p>
        </p:txBody>
      </p:sp>
      <p:sp>
        <p:nvSpPr>
          <p:cNvPr id="3" name="Marcador de contenido 2">
            <a:extLst>
              <a:ext uri="{FF2B5EF4-FFF2-40B4-BE49-F238E27FC236}">
                <a16:creationId xmlns:a16="http://schemas.microsoft.com/office/drawing/2014/main" id="{50BF3262-A551-4A83-AD98-58E5B378CF81}"/>
              </a:ext>
            </a:extLst>
          </p:cNvPr>
          <p:cNvSpPr>
            <a:spLocks noGrp="1"/>
          </p:cNvSpPr>
          <p:nvPr>
            <p:ph idx="1"/>
          </p:nvPr>
        </p:nvSpPr>
        <p:spPr>
          <a:xfrm>
            <a:off x="628650" y="1526787"/>
            <a:ext cx="7886700" cy="822684"/>
          </a:xfrm>
        </p:spPr>
        <p:txBody>
          <a:bodyPr>
            <a:normAutofit/>
          </a:bodyPr>
          <a:lstStyle/>
          <a:p>
            <a:pPr algn="just"/>
            <a:r>
              <a:rPr lang="es-ES" sz="2000" dirty="0"/>
              <a:t>A partir del modelo anterior surge el siguiente modelo físico ya normalizado.</a:t>
            </a:r>
          </a:p>
        </p:txBody>
      </p:sp>
      <p:pic>
        <p:nvPicPr>
          <p:cNvPr id="4" name="Imagen 3">
            <a:extLst>
              <a:ext uri="{FF2B5EF4-FFF2-40B4-BE49-F238E27FC236}">
                <a16:creationId xmlns:a16="http://schemas.microsoft.com/office/drawing/2014/main" id="{44D01911-34CA-4EEC-88AC-5CC0A27EAB2D}"/>
              </a:ext>
            </a:extLst>
          </p:cNvPr>
          <p:cNvPicPr/>
          <p:nvPr/>
        </p:nvPicPr>
        <p:blipFill>
          <a:blip r:embed="rId2">
            <a:extLst>
              <a:ext uri="{28A0092B-C50C-407E-A947-70E740481C1C}">
                <a14:useLocalDpi xmlns:a14="http://schemas.microsoft.com/office/drawing/2010/main" val="0"/>
              </a:ext>
            </a:extLst>
          </a:blip>
          <a:stretch>
            <a:fillRect/>
          </a:stretch>
        </p:blipFill>
        <p:spPr>
          <a:xfrm>
            <a:off x="827596" y="2533079"/>
            <a:ext cx="7687754" cy="3388400"/>
          </a:xfrm>
          <a:prstGeom prst="rect">
            <a:avLst/>
          </a:prstGeom>
        </p:spPr>
      </p:pic>
      <p:pic>
        <p:nvPicPr>
          <p:cNvPr id="5" name="Imagen 4">
            <a:extLst>
              <a:ext uri="{FF2B5EF4-FFF2-40B4-BE49-F238E27FC236}">
                <a16:creationId xmlns:a16="http://schemas.microsoft.com/office/drawing/2014/main" id="{468DFF11-D93A-4525-AF7E-A555E2F86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42" y="4968814"/>
            <a:ext cx="3721551" cy="2374899"/>
          </a:xfrm>
          <a:prstGeom prst="rect">
            <a:avLst/>
          </a:prstGeom>
        </p:spPr>
      </p:pic>
    </p:spTree>
    <p:extLst>
      <p:ext uri="{BB962C8B-B14F-4D97-AF65-F5344CB8AC3E}">
        <p14:creationId xmlns:p14="http://schemas.microsoft.com/office/powerpoint/2010/main" val="348636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D6C6E6-DE80-4836-86A6-D8BCCB19DF8D}"/>
              </a:ext>
            </a:extLst>
          </p:cNvPr>
          <p:cNvSpPr>
            <a:spLocks noGrp="1"/>
          </p:cNvSpPr>
          <p:nvPr>
            <p:ph type="title"/>
          </p:nvPr>
        </p:nvSpPr>
        <p:spPr>
          <a:xfrm>
            <a:off x="628650" y="365127"/>
            <a:ext cx="7886700" cy="1049606"/>
          </a:xfrm>
        </p:spPr>
        <p:txBody>
          <a:bodyPr/>
          <a:lstStyle/>
          <a:p>
            <a:pPr algn="ctr"/>
            <a:r>
              <a:rPr lang="es-ES" b="1" dirty="0"/>
              <a:t>INTRODUCCIÓN</a:t>
            </a:r>
          </a:p>
        </p:txBody>
      </p:sp>
      <p:sp>
        <p:nvSpPr>
          <p:cNvPr id="3" name="Marcador de contenido 2">
            <a:extLst>
              <a:ext uri="{FF2B5EF4-FFF2-40B4-BE49-F238E27FC236}">
                <a16:creationId xmlns:a16="http://schemas.microsoft.com/office/drawing/2014/main" id="{6B97A4D0-23FD-40A2-B3A0-3898A4132DA0}"/>
              </a:ext>
            </a:extLst>
          </p:cNvPr>
          <p:cNvSpPr>
            <a:spLocks noGrp="1"/>
          </p:cNvSpPr>
          <p:nvPr>
            <p:ph idx="1"/>
          </p:nvPr>
        </p:nvSpPr>
        <p:spPr>
          <a:xfrm>
            <a:off x="628650" y="1708030"/>
            <a:ext cx="7886700" cy="4598329"/>
          </a:xfrm>
        </p:spPr>
        <p:txBody>
          <a:bodyPr>
            <a:normAutofit/>
          </a:bodyPr>
          <a:lstStyle/>
          <a:p>
            <a:pPr algn="just"/>
            <a:r>
              <a:rPr lang="es-ES" sz="2400" dirty="0"/>
              <a:t>Ante la falta de un </a:t>
            </a:r>
            <a:r>
              <a:rPr lang="es-ES_tradnl" sz="2400" dirty="0"/>
              <a:t>sistema automatizado que almacene la información relacionada con las actividades extraescolares del centro, decidimos por sugerencia de Domingo Pérez realizar este proyecto para solventar dicho problema. </a:t>
            </a:r>
          </a:p>
          <a:p>
            <a:pPr algn="just"/>
            <a:r>
              <a:rPr lang="es-ES_tradnl" sz="2400" dirty="0"/>
              <a:t>Dotando al centro de una aplicación mediante la cual tanto profesores como alumnos pueden contribuir a dicha tarea y exponer sus opiniones y comentarios sobre las propias actividades extraescolares.</a:t>
            </a:r>
          </a:p>
          <a:p>
            <a:pPr algn="just"/>
            <a:r>
              <a:rPr lang="es-ES_tradnl" sz="2400" dirty="0"/>
              <a:t>Dicho proyecto nos ofrece la oportunidad de enriquecer nuestro conocimiento y hábitos de programación.</a:t>
            </a:r>
            <a:endParaRPr lang="es-ES" sz="2400" dirty="0"/>
          </a:p>
        </p:txBody>
      </p:sp>
      <p:pic>
        <p:nvPicPr>
          <p:cNvPr id="11" name="Imagen 10">
            <a:extLst>
              <a:ext uri="{FF2B5EF4-FFF2-40B4-BE49-F238E27FC236}">
                <a16:creationId xmlns:a16="http://schemas.microsoft.com/office/drawing/2014/main" id="{5853A6DC-36EB-4F89-B256-39D809E3B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021" y="4239129"/>
            <a:ext cx="5003957" cy="3215218"/>
          </a:xfrm>
          <a:prstGeom prst="rect">
            <a:avLst/>
          </a:prstGeom>
        </p:spPr>
      </p:pic>
    </p:spTree>
    <p:extLst>
      <p:ext uri="{BB962C8B-B14F-4D97-AF65-F5344CB8AC3E}">
        <p14:creationId xmlns:p14="http://schemas.microsoft.com/office/powerpoint/2010/main" val="295762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C6C7D8-90BF-4276-BB7F-EB262D5668CA}"/>
              </a:ext>
            </a:extLst>
          </p:cNvPr>
          <p:cNvSpPr>
            <a:spLocks noGrp="1"/>
          </p:cNvSpPr>
          <p:nvPr>
            <p:ph type="title"/>
          </p:nvPr>
        </p:nvSpPr>
        <p:spPr>
          <a:xfrm>
            <a:off x="628650" y="365126"/>
            <a:ext cx="7886700" cy="1153123"/>
          </a:xfrm>
        </p:spPr>
        <p:txBody>
          <a:bodyPr>
            <a:normAutofit fontScale="90000"/>
          </a:bodyPr>
          <a:lstStyle/>
          <a:p>
            <a:pPr algn="ctr"/>
            <a:r>
              <a:rPr lang="es-ES_tradnl" sz="4000" b="1" dirty="0"/>
              <a:t>TECNOLOGÍA Y LENGUAJES UTILIZADOS</a:t>
            </a:r>
            <a:endParaRPr lang="es-ES" dirty="0"/>
          </a:p>
        </p:txBody>
      </p:sp>
      <p:sp>
        <p:nvSpPr>
          <p:cNvPr id="3" name="Marcador de contenido 2">
            <a:extLst>
              <a:ext uri="{FF2B5EF4-FFF2-40B4-BE49-F238E27FC236}">
                <a16:creationId xmlns:a16="http://schemas.microsoft.com/office/drawing/2014/main" id="{3660D7EA-14B1-479E-9AAB-D640CAA70D6A}"/>
              </a:ext>
            </a:extLst>
          </p:cNvPr>
          <p:cNvSpPr>
            <a:spLocks noGrp="1"/>
          </p:cNvSpPr>
          <p:nvPr>
            <p:ph idx="1"/>
          </p:nvPr>
        </p:nvSpPr>
        <p:spPr>
          <a:xfrm>
            <a:off x="628650" y="1578634"/>
            <a:ext cx="7886700" cy="4598329"/>
          </a:xfrm>
        </p:spPr>
        <p:txBody>
          <a:bodyPr>
            <a:noAutofit/>
          </a:bodyPr>
          <a:lstStyle/>
          <a:p>
            <a:pPr marL="0" indent="0" algn="just">
              <a:buNone/>
            </a:pPr>
            <a:r>
              <a:rPr lang="es-ES" sz="2000" dirty="0"/>
              <a:t>Para la creación del código fuente de la aplicación hemos optado por el uso de los siguientes lenguajes de programación.</a:t>
            </a:r>
          </a:p>
          <a:p>
            <a:pPr algn="just"/>
            <a:r>
              <a:rPr lang="es-ES" sz="2000" b="1" dirty="0"/>
              <a:t>HTML5</a:t>
            </a:r>
            <a:r>
              <a:rPr lang="es-ES" sz="2000" dirty="0"/>
              <a:t>: Incorpora</a:t>
            </a:r>
            <a:r>
              <a:rPr lang="es-ES_tradnl" sz="2000" dirty="0"/>
              <a:t> etiquetas con un significado semántico, lo que facilita su comprensión. </a:t>
            </a:r>
          </a:p>
          <a:p>
            <a:pPr algn="just"/>
            <a:r>
              <a:rPr lang="es-ES" sz="2000" b="1" dirty="0"/>
              <a:t>CSS3</a:t>
            </a:r>
            <a:r>
              <a:rPr lang="es-ES" sz="2000" dirty="0"/>
              <a:t>: P</a:t>
            </a:r>
            <a:r>
              <a:rPr lang="es-ES_tradnl" sz="2000" dirty="0" err="1"/>
              <a:t>ermite</a:t>
            </a:r>
            <a:r>
              <a:rPr lang="es-ES_tradnl" sz="2000" dirty="0"/>
              <a:t> controlar el estilo y el formato de múltiples páginas Web al mismo tiempo. </a:t>
            </a:r>
          </a:p>
          <a:p>
            <a:pPr algn="just"/>
            <a:r>
              <a:rPr lang="es-ES_tradnl" sz="2000" b="1" dirty="0"/>
              <a:t>JavaScript</a:t>
            </a:r>
            <a:r>
              <a:rPr lang="es-ES_tradnl" sz="2000" dirty="0"/>
              <a:t>: Debido a su versatilidad hemos optado por su uso para que el usuario interactúe con la aplicación desde el front-end.</a:t>
            </a:r>
          </a:p>
          <a:p>
            <a:pPr algn="just"/>
            <a:r>
              <a:rPr lang="es-ES" sz="2000" b="1" dirty="0"/>
              <a:t>PHP</a:t>
            </a:r>
            <a:r>
              <a:rPr lang="es-ES" sz="2000" dirty="0"/>
              <a:t>: lenguaje utilizado para todo lo relacionado con el back-end.</a:t>
            </a:r>
          </a:p>
          <a:p>
            <a:pPr algn="just"/>
            <a:r>
              <a:rPr lang="es-ES" sz="2000" b="1" dirty="0"/>
              <a:t>AJAX</a:t>
            </a:r>
            <a:r>
              <a:rPr lang="es-ES" sz="2000" dirty="0"/>
              <a:t>: Utilizado para modificar ciertas secciones de la aplicación sin recargar toda la pagina.</a:t>
            </a:r>
          </a:p>
          <a:p>
            <a:pPr algn="just"/>
            <a:r>
              <a:rPr lang="es-ES" sz="2000" b="1" dirty="0"/>
              <a:t>MySQL y SQL: </a:t>
            </a:r>
            <a:r>
              <a:rPr lang="es-ES" sz="2000" dirty="0"/>
              <a:t>lenguaje de consultas empleado para interactuar con la base de datos MySQL.</a:t>
            </a:r>
          </a:p>
        </p:txBody>
      </p:sp>
      <p:pic>
        <p:nvPicPr>
          <p:cNvPr id="4" name="Imagen 3">
            <a:extLst>
              <a:ext uri="{FF2B5EF4-FFF2-40B4-BE49-F238E27FC236}">
                <a16:creationId xmlns:a16="http://schemas.microsoft.com/office/drawing/2014/main" id="{E07B0641-3527-4D43-8B68-6847478E8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538" y="4809981"/>
            <a:ext cx="4442923" cy="2854734"/>
          </a:xfrm>
          <a:prstGeom prst="rect">
            <a:avLst/>
          </a:prstGeom>
        </p:spPr>
      </p:pic>
    </p:spTree>
    <p:extLst>
      <p:ext uri="{BB962C8B-B14F-4D97-AF65-F5344CB8AC3E}">
        <p14:creationId xmlns:p14="http://schemas.microsoft.com/office/powerpoint/2010/main" val="1864237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358508-CE67-47E0-A79C-535EEE541912}"/>
              </a:ext>
            </a:extLst>
          </p:cNvPr>
          <p:cNvSpPr>
            <a:spLocks noGrp="1"/>
          </p:cNvSpPr>
          <p:nvPr>
            <p:ph type="title"/>
          </p:nvPr>
        </p:nvSpPr>
        <p:spPr>
          <a:xfrm>
            <a:off x="628650" y="365127"/>
            <a:ext cx="7886700" cy="1006474"/>
          </a:xfrm>
        </p:spPr>
        <p:txBody>
          <a:bodyPr/>
          <a:lstStyle/>
          <a:p>
            <a:pPr algn="ctr"/>
            <a:r>
              <a:rPr lang="es-ES" b="1" dirty="0"/>
              <a:t>LIBRERÍAS EXTERNAS</a:t>
            </a:r>
          </a:p>
        </p:txBody>
      </p:sp>
      <p:sp>
        <p:nvSpPr>
          <p:cNvPr id="3" name="Marcador de contenido 2">
            <a:extLst>
              <a:ext uri="{FF2B5EF4-FFF2-40B4-BE49-F238E27FC236}">
                <a16:creationId xmlns:a16="http://schemas.microsoft.com/office/drawing/2014/main" id="{A2EBEF60-3FE2-437D-943C-9FAFCA2CAE37}"/>
              </a:ext>
            </a:extLst>
          </p:cNvPr>
          <p:cNvSpPr>
            <a:spLocks noGrp="1"/>
          </p:cNvSpPr>
          <p:nvPr>
            <p:ph idx="1"/>
          </p:nvPr>
        </p:nvSpPr>
        <p:spPr>
          <a:xfrm>
            <a:off x="1095555" y="1794294"/>
            <a:ext cx="7439066" cy="4874374"/>
          </a:xfrm>
        </p:spPr>
        <p:txBody>
          <a:bodyPr>
            <a:normAutofit/>
          </a:bodyPr>
          <a:lstStyle/>
          <a:p>
            <a:pPr algn="just"/>
            <a:r>
              <a:rPr lang="es-ES" sz="2400" b="1" dirty="0"/>
              <a:t>JQUERY</a:t>
            </a:r>
          </a:p>
          <a:p>
            <a:pPr algn="just"/>
            <a:endParaRPr lang="es-ES" sz="2400" dirty="0"/>
          </a:p>
          <a:p>
            <a:pPr algn="just"/>
            <a:r>
              <a:rPr lang="es-ES" sz="2400" b="1" dirty="0"/>
              <a:t>BOOTSTRAP</a:t>
            </a:r>
            <a:r>
              <a:rPr lang="es-ES" sz="2400" dirty="0"/>
              <a:t>:</a:t>
            </a:r>
          </a:p>
          <a:p>
            <a:pPr algn="just"/>
            <a:endParaRPr lang="es-ES" sz="2400" dirty="0"/>
          </a:p>
          <a:p>
            <a:pPr algn="just"/>
            <a:r>
              <a:rPr lang="es-ES" sz="2400" b="1" dirty="0"/>
              <a:t>CLASS PHPMAILER</a:t>
            </a:r>
            <a:r>
              <a:rPr lang="es-ES" sz="2400" dirty="0"/>
              <a:t>: </a:t>
            </a:r>
          </a:p>
          <a:p>
            <a:pPr algn="just"/>
            <a:endParaRPr lang="es-ES" sz="2400" dirty="0"/>
          </a:p>
          <a:p>
            <a:pPr algn="just"/>
            <a:r>
              <a:rPr lang="es-ES" sz="2400" b="1" dirty="0"/>
              <a:t>CKEDITOR</a:t>
            </a:r>
            <a:r>
              <a:rPr lang="es-ES" sz="2400" dirty="0"/>
              <a:t>: </a:t>
            </a:r>
          </a:p>
          <a:p>
            <a:pPr algn="just"/>
            <a:endParaRPr lang="es-ES" sz="2400" dirty="0"/>
          </a:p>
          <a:p>
            <a:pPr algn="just"/>
            <a:r>
              <a:rPr lang="es-ES" sz="2400" b="1" dirty="0"/>
              <a:t>GOOGLE CHARTS</a:t>
            </a:r>
            <a:r>
              <a:rPr lang="es-ES" sz="2400" dirty="0"/>
              <a:t>:</a:t>
            </a:r>
          </a:p>
        </p:txBody>
      </p:sp>
      <p:pic>
        <p:nvPicPr>
          <p:cNvPr id="2052" name="Picture 4" descr="Resultado de imagen de icono de bootstrap">
            <a:extLst>
              <a:ext uri="{FF2B5EF4-FFF2-40B4-BE49-F238E27FC236}">
                <a16:creationId xmlns:a16="http://schemas.microsoft.com/office/drawing/2014/main" id="{AC4E134D-4BE3-45D9-9E52-B2FCA93A7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5469" y="2439540"/>
            <a:ext cx="806569" cy="8065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ultado de imagen de icono de phpmailer">
            <a:extLst>
              <a:ext uri="{FF2B5EF4-FFF2-40B4-BE49-F238E27FC236}">
                <a16:creationId xmlns:a16="http://schemas.microsoft.com/office/drawing/2014/main" id="{D9326655-D0D0-456E-82B5-19DBE20C7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4548" y="3186445"/>
            <a:ext cx="1315771" cy="111276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n relacionada">
            <a:extLst>
              <a:ext uri="{FF2B5EF4-FFF2-40B4-BE49-F238E27FC236}">
                <a16:creationId xmlns:a16="http://schemas.microsoft.com/office/drawing/2014/main" id="{436C89B3-1213-4194-B939-7BC9DF3235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554" y="1371601"/>
            <a:ext cx="24384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n relacionada">
            <a:extLst>
              <a:ext uri="{FF2B5EF4-FFF2-40B4-BE49-F238E27FC236}">
                <a16:creationId xmlns:a16="http://schemas.microsoft.com/office/drawing/2014/main" id="{66410B62-EA02-4D00-B7B6-D1FC7D413F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5835" y="4299211"/>
            <a:ext cx="1837426" cy="6622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esultado de imagen de icono de google charts">
            <a:extLst>
              <a:ext uri="{FF2B5EF4-FFF2-40B4-BE49-F238E27FC236}">
                <a16:creationId xmlns:a16="http://schemas.microsoft.com/office/drawing/2014/main" id="{6DA8D104-7348-4CEC-91AB-9140AB3893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8753" y="5097848"/>
            <a:ext cx="933236" cy="933236"/>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n 13">
            <a:extLst>
              <a:ext uri="{FF2B5EF4-FFF2-40B4-BE49-F238E27FC236}">
                <a16:creationId xmlns:a16="http://schemas.microsoft.com/office/drawing/2014/main" id="{6235C010-F3FD-4323-9AAB-7C203B38EA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0988" y="2129595"/>
            <a:ext cx="4844692" cy="3091628"/>
          </a:xfrm>
          <a:prstGeom prst="rect">
            <a:avLst/>
          </a:prstGeom>
        </p:spPr>
      </p:pic>
    </p:spTree>
    <p:extLst>
      <p:ext uri="{BB962C8B-B14F-4D97-AF65-F5344CB8AC3E}">
        <p14:creationId xmlns:p14="http://schemas.microsoft.com/office/powerpoint/2010/main" val="2194765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152544-2B14-423A-9EFB-F9EF9886EA5C}"/>
              </a:ext>
            </a:extLst>
          </p:cNvPr>
          <p:cNvSpPr>
            <a:spLocks noGrp="1"/>
          </p:cNvSpPr>
          <p:nvPr>
            <p:ph type="title"/>
          </p:nvPr>
        </p:nvSpPr>
        <p:spPr>
          <a:xfrm>
            <a:off x="628650" y="365126"/>
            <a:ext cx="7886700" cy="937463"/>
          </a:xfrm>
        </p:spPr>
        <p:txBody>
          <a:bodyPr/>
          <a:lstStyle/>
          <a:p>
            <a:pPr algn="ctr"/>
            <a:r>
              <a:rPr lang="es-ES" b="1" dirty="0"/>
              <a:t>SEGURIDAD</a:t>
            </a:r>
          </a:p>
        </p:txBody>
      </p:sp>
      <p:sp>
        <p:nvSpPr>
          <p:cNvPr id="3" name="Marcador de contenido 2">
            <a:extLst>
              <a:ext uri="{FF2B5EF4-FFF2-40B4-BE49-F238E27FC236}">
                <a16:creationId xmlns:a16="http://schemas.microsoft.com/office/drawing/2014/main" id="{3818D1D5-8344-4292-B134-A2246192384A}"/>
              </a:ext>
            </a:extLst>
          </p:cNvPr>
          <p:cNvSpPr>
            <a:spLocks noGrp="1"/>
          </p:cNvSpPr>
          <p:nvPr>
            <p:ph idx="1"/>
          </p:nvPr>
        </p:nvSpPr>
        <p:spPr>
          <a:xfrm>
            <a:off x="628650" y="1302589"/>
            <a:ext cx="7886700" cy="4874374"/>
          </a:xfrm>
        </p:spPr>
        <p:txBody>
          <a:bodyPr>
            <a:normAutofit lnSpcReduction="10000"/>
          </a:bodyPr>
          <a:lstStyle/>
          <a:p>
            <a:pPr marL="0" indent="0" algn="just">
              <a:buNone/>
            </a:pPr>
            <a:r>
              <a:rPr lang="es-ES" sz="2000" dirty="0"/>
              <a:t>Para securizar la aplicación hemos seguido los siguientes métodos.</a:t>
            </a:r>
          </a:p>
          <a:p>
            <a:pPr algn="just">
              <a:lnSpc>
                <a:spcPct val="100000"/>
              </a:lnSpc>
            </a:pPr>
            <a:r>
              <a:rPr lang="es-ES" sz="2000" b="1" dirty="0"/>
              <a:t>INICIO DE SESION: </a:t>
            </a:r>
            <a:r>
              <a:rPr lang="es-ES" sz="2000" dirty="0"/>
              <a:t>Controlamos el acceso a los datos mediante un sistema de inicio de sesión que otorga privilegios dependiendo del rol del usuario. </a:t>
            </a:r>
          </a:p>
          <a:p>
            <a:pPr marL="0" indent="0" algn="just">
              <a:lnSpc>
                <a:spcPct val="100000"/>
              </a:lnSpc>
              <a:buNone/>
            </a:pPr>
            <a:r>
              <a:rPr lang="es-ES" sz="2000" dirty="0"/>
              <a:t>    Ejemplo de encriptado</a:t>
            </a:r>
          </a:p>
          <a:p>
            <a:pPr algn="just">
              <a:lnSpc>
                <a:spcPct val="100000"/>
              </a:lnSpc>
            </a:pPr>
            <a:endParaRPr lang="es-ES" sz="2000" b="1" dirty="0"/>
          </a:p>
          <a:p>
            <a:pPr algn="just">
              <a:lnSpc>
                <a:spcPct val="100000"/>
              </a:lnSpc>
            </a:pPr>
            <a:endParaRPr lang="es-ES" sz="2000" b="1" dirty="0"/>
          </a:p>
          <a:p>
            <a:pPr algn="just">
              <a:lnSpc>
                <a:spcPct val="100000"/>
              </a:lnSpc>
            </a:pPr>
            <a:endParaRPr lang="es-ES" sz="2000" b="1" dirty="0"/>
          </a:p>
          <a:p>
            <a:pPr algn="just">
              <a:lnSpc>
                <a:spcPct val="100000"/>
              </a:lnSpc>
            </a:pPr>
            <a:endParaRPr lang="es-ES" sz="2000" b="1" dirty="0"/>
          </a:p>
          <a:p>
            <a:pPr marL="0" indent="0" algn="just">
              <a:lnSpc>
                <a:spcPct val="100000"/>
              </a:lnSpc>
              <a:buNone/>
            </a:pPr>
            <a:endParaRPr lang="es-ES" sz="2000" b="1" dirty="0"/>
          </a:p>
          <a:p>
            <a:pPr algn="just">
              <a:lnSpc>
                <a:spcPct val="100000"/>
              </a:lnSpc>
            </a:pPr>
            <a:r>
              <a:rPr lang="es-ES_tradnl" sz="2000" b="1" dirty="0"/>
              <a:t>USO DE VARIABLES DE SESIÓN Y NO DE COOKIES: </a:t>
            </a:r>
            <a:r>
              <a:rPr lang="es-ES_tradnl" sz="2000" dirty="0"/>
              <a:t>Debido a que el uso de cookies es bastante inseguro, optamos por el uso de variables de sesión para almacenar los datos del usuario.</a:t>
            </a:r>
            <a:endParaRPr lang="es-ES" sz="2000" dirty="0"/>
          </a:p>
          <a:p>
            <a:pPr marL="0" indent="0" algn="just">
              <a:buNone/>
            </a:pPr>
            <a:endParaRPr lang="es-ES" sz="1900" b="1" dirty="0"/>
          </a:p>
          <a:p>
            <a:pPr algn="just"/>
            <a:endParaRPr lang="es-ES" sz="1900" b="1" dirty="0"/>
          </a:p>
          <a:p>
            <a:pPr algn="just"/>
            <a:endParaRPr lang="es-ES" sz="1900" b="1" dirty="0"/>
          </a:p>
          <a:p>
            <a:pPr marL="0" indent="0">
              <a:buNone/>
            </a:pPr>
            <a:endParaRPr lang="es-ES" dirty="0"/>
          </a:p>
        </p:txBody>
      </p:sp>
      <p:pic>
        <p:nvPicPr>
          <p:cNvPr id="4" name="Imagen 3">
            <a:extLst>
              <a:ext uri="{FF2B5EF4-FFF2-40B4-BE49-F238E27FC236}">
                <a16:creationId xmlns:a16="http://schemas.microsoft.com/office/drawing/2014/main" id="{1512BBBF-3FD9-44EE-B8A1-5D536B7B8DC2}"/>
              </a:ext>
            </a:extLst>
          </p:cNvPr>
          <p:cNvPicPr/>
          <p:nvPr/>
        </p:nvPicPr>
        <p:blipFill>
          <a:blip r:embed="rId2"/>
          <a:stretch>
            <a:fillRect/>
          </a:stretch>
        </p:blipFill>
        <p:spPr>
          <a:xfrm>
            <a:off x="707366" y="3137934"/>
            <a:ext cx="7729268" cy="1719041"/>
          </a:xfrm>
          <a:prstGeom prst="rect">
            <a:avLst/>
          </a:prstGeom>
        </p:spPr>
      </p:pic>
      <p:pic>
        <p:nvPicPr>
          <p:cNvPr id="5" name="Imagen 4">
            <a:extLst>
              <a:ext uri="{FF2B5EF4-FFF2-40B4-BE49-F238E27FC236}">
                <a16:creationId xmlns:a16="http://schemas.microsoft.com/office/drawing/2014/main" id="{03F02241-3E35-463A-92E7-C4196DC9C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0538" y="4809981"/>
            <a:ext cx="4442923" cy="2854734"/>
          </a:xfrm>
          <a:prstGeom prst="rect">
            <a:avLst/>
          </a:prstGeom>
        </p:spPr>
      </p:pic>
    </p:spTree>
    <p:extLst>
      <p:ext uri="{BB962C8B-B14F-4D97-AF65-F5344CB8AC3E}">
        <p14:creationId xmlns:p14="http://schemas.microsoft.com/office/powerpoint/2010/main" val="2784074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D780106-121F-4705-8DD6-39439CDD7D7E}"/>
              </a:ext>
            </a:extLst>
          </p:cNvPr>
          <p:cNvSpPr>
            <a:spLocks noGrp="1"/>
          </p:cNvSpPr>
          <p:nvPr>
            <p:ph idx="1"/>
          </p:nvPr>
        </p:nvSpPr>
        <p:spPr>
          <a:xfrm>
            <a:off x="628650" y="621102"/>
            <a:ext cx="7886700" cy="5555861"/>
          </a:xfrm>
        </p:spPr>
        <p:txBody>
          <a:bodyPr/>
          <a:lstStyle/>
          <a:p>
            <a:pPr algn="just"/>
            <a:r>
              <a:rPr lang="es-ES_tradnl" sz="2000" b="1" dirty="0"/>
              <a:t>CONTROL DE ATAQUES MEDIANTE URL: </a:t>
            </a:r>
            <a:r>
              <a:rPr lang="es-ES_tradnl" sz="2000" dirty="0"/>
              <a:t>Para evitar ataques por URL, comprobamos en cada redirección y cada carga de nueva página, que las credenciales URL de usuario coincidan con el usuario que ha iniciado la sesión.</a:t>
            </a:r>
            <a:endParaRPr lang="es-ES" sz="1600" b="1" dirty="0"/>
          </a:p>
          <a:p>
            <a:pPr algn="just"/>
            <a:r>
              <a:rPr lang="es-ES_tradnl" sz="2000" b="1" dirty="0"/>
              <a:t>PERIODO DE INACTIVIDAD: </a:t>
            </a:r>
            <a:r>
              <a:rPr lang="es-ES_tradnl" sz="2000" dirty="0"/>
              <a:t>Función que cierra la sesión automáticamente tras un tiempo de inactividad.</a:t>
            </a:r>
            <a:endParaRPr lang="es-ES" sz="2000" dirty="0"/>
          </a:p>
          <a:p>
            <a:endParaRPr lang="es-ES" dirty="0"/>
          </a:p>
        </p:txBody>
      </p:sp>
      <p:pic>
        <p:nvPicPr>
          <p:cNvPr id="5" name="Imagen 4">
            <a:extLst>
              <a:ext uri="{FF2B5EF4-FFF2-40B4-BE49-F238E27FC236}">
                <a16:creationId xmlns:a16="http://schemas.microsoft.com/office/drawing/2014/main" id="{074BD1C3-3520-4EE3-A90D-2CAFDB9584CD}"/>
              </a:ext>
            </a:extLst>
          </p:cNvPr>
          <p:cNvPicPr>
            <a:picLocks noChangeAspect="1"/>
          </p:cNvPicPr>
          <p:nvPr/>
        </p:nvPicPr>
        <p:blipFill>
          <a:blip r:embed="rId2"/>
          <a:stretch>
            <a:fillRect/>
          </a:stretch>
        </p:blipFill>
        <p:spPr>
          <a:xfrm>
            <a:off x="1638217" y="2462726"/>
            <a:ext cx="5867566" cy="4076097"/>
          </a:xfrm>
          <a:prstGeom prst="rect">
            <a:avLst/>
          </a:prstGeom>
        </p:spPr>
      </p:pic>
      <p:pic>
        <p:nvPicPr>
          <p:cNvPr id="6" name="Imagen 5">
            <a:extLst>
              <a:ext uri="{FF2B5EF4-FFF2-40B4-BE49-F238E27FC236}">
                <a16:creationId xmlns:a16="http://schemas.microsoft.com/office/drawing/2014/main" id="{40F0CA3A-5C78-4173-A784-EF597ACB6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016" y="2954960"/>
            <a:ext cx="4844692" cy="3091628"/>
          </a:xfrm>
          <a:prstGeom prst="rect">
            <a:avLst/>
          </a:prstGeom>
        </p:spPr>
      </p:pic>
    </p:spTree>
    <p:extLst>
      <p:ext uri="{BB962C8B-B14F-4D97-AF65-F5344CB8AC3E}">
        <p14:creationId xmlns:p14="http://schemas.microsoft.com/office/powerpoint/2010/main" val="2129944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4EFA14D-6BCA-43F5-BDFF-D413B84DD0BF}"/>
              </a:ext>
            </a:extLst>
          </p:cNvPr>
          <p:cNvSpPr>
            <a:spLocks noGrp="1"/>
          </p:cNvSpPr>
          <p:nvPr>
            <p:ph idx="1"/>
          </p:nvPr>
        </p:nvSpPr>
        <p:spPr>
          <a:xfrm>
            <a:off x="628650" y="603849"/>
            <a:ext cx="7886700" cy="5573114"/>
          </a:xfrm>
        </p:spPr>
        <p:txBody>
          <a:bodyPr/>
          <a:lstStyle/>
          <a:p>
            <a:pPr algn="just"/>
            <a:r>
              <a:rPr lang="es-ES_tradnl" sz="2000" b="1" dirty="0"/>
              <a:t>COPIAS DE SEGURIDAD: </a:t>
            </a:r>
            <a:r>
              <a:rPr lang="es-ES_tradnl" sz="2000" dirty="0"/>
              <a:t>Para evitar la perdida de datos hemos implementado un sistema de copias de seguridad, el cual, realiza una copia semanal tanto de la base de datos como de los ficheros y carpetas que constituyen la aplicación.</a:t>
            </a:r>
            <a:endParaRPr lang="es-ES" sz="2000" dirty="0"/>
          </a:p>
          <a:p>
            <a:endParaRPr lang="es-ES" dirty="0"/>
          </a:p>
        </p:txBody>
      </p:sp>
      <p:pic>
        <p:nvPicPr>
          <p:cNvPr id="4" name="Imagen 3">
            <a:extLst>
              <a:ext uri="{FF2B5EF4-FFF2-40B4-BE49-F238E27FC236}">
                <a16:creationId xmlns:a16="http://schemas.microsoft.com/office/drawing/2014/main" id="{AA1EB3AA-2115-465D-A991-E4AB1255F189}"/>
              </a:ext>
            </a:extLst>
          </p:cNvPr>
          <p:cNvPicPr>
            <a:picLocks noChangeAspect="1"/>
          </p:cNvPicPr>
          <p:nvPr/>
        </p:nvPicPr>
        <p:blipFill>
          <a:blip r:embed="rId2"/>
          <a:stretch>
            <a:fillRect/>
          </a:stretch>
        </p:blipFill>
        <p:spPr>
          <a:xfrm>
            <a:off x="1916816" y="1778155"/>
            <a:ext cx="5310368" cy="4398808"/>
          </a:xfrm>
          <a:prstGeom prst="rect">
            <a:avLst/>
          </a:prstGeom>
        </p:spPr>
      </p:pic>
      <p:pic>
        <p:nvPicPr>
          <p:cNvPr id="5" name="Imagen 4">
            <a:extLst>
              <a:ext uri="{FF2B5EF4-FFF2-40B4-BE49-F238E27FC236}">
                <a16:creationId xmlns:a16="http://schemas.microsoft.com/office/drawing/2014/main" id="{A3BFE657-14D4-46B9-8982-7838DA068C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8" y="2431745"/>
            <a:ext cx="4844692" cy="3091628"/>
          </a:xfrm>
          <a:prstGeom prst="rect">
            <a:avLst/>
          </a:prstGeom>
        </p:spPr>
      </p:pic>
    </p:spTree>
    <p:extLst>
      <p:ext uri="{BB962C8B-B14F-4D97-AF65-F5344CB8AC3E}">
        <p14:creationId xmlns:p14="http://schemas.microsoft.com/office/powerpoint/2010/main" val="2981013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AB5503-FFE2-4777-8264-566DCBA81C84}"/>
              </a:ext>
            </a:extLst>
          </p:cNvPr>
          <p:cNvSpPr>
            <a:spLocks noGrp="1"/>
          </p:cNvSpPr>
          <p:nvPr>
            <p:ph idx="1"/>
          </p:nvPr>
        </p:nvSpPr>
        <p:spPr>
          <a:xfrm>
            <a:off x="628650" y="491706"/>
            <a:ext cx="7886700" cy="5685257"/>
          </a:xfrm>
        </p:spPr>
        <p:txBody>
          <a:bodyPr>
            <a:normAutofit lnSpcReduction="10000"/>
          </a:bodyPr>
          <a:lstStyle/>
          <a:p>
            <a:pPr algn="just"/>
            <a:r>
              <a:rPr lang="es-ES_tradnl" sz="2000" b="1" dirty="0"/>
              <a:t>PROTOCOLO HTTPS: </a:t>
            </a:r>
            <a:r>
              <a:rPr lang="es-ES_tradnl" sz="2000" dirty="0"/>
              <a:t>Decidimos establecer la conexión forzada a https.</a:t>
            </a:r>
            <a:endParaRPr lang="es-ES" sz="2000" dirty="0"/>
          </a:p>
          <a:p>
            <a:pPr algn="just"/>
            <a:r>
              <a:rPr lang="es-ES_tradnl" sz="2000" b="1" dirty="0"/>
              <a:t>INYECCIÓN SQL: </a:t>
            </a:r>
            <a:r>
              <a:rPr lang="es-ES_tradnl" sz="2000" dirty="0"/>
              <a:t>Para evitar ataques mediante inyección SQL, hemos implementado las siguientes medidas.</a:t>
            </a:r>
            <a:endParaRPr lang="es-ES" sz="2000" dirty="0"/>
          </a:p>
          <a:p>
            <a:pPr lvl="1" algn="just" fontAlgn="base">
              <a:buFont typeface="Wingdings" panose="05000000000000000000" pitchFamily="2" charset="2"/>
              <a:buChar char="Ø"/>
            </a:pPr>
            <a:r>
              <a:rPr lang="es-ES_tradnl" sz="2000" dirty="0"/>
              <a:t>Usamos $_POST en lugar de $_GET en los formularios para validar las peticiones de los usuarios.</a:t>
            </a:r>
            <a:endParaRPr lang="es-ES" sz="2000" dirty="0"/>
          </a:p>
          <a:p>
            <a:pPr lvl="1" algn="just" fontAlgn="base">
              <a:buFont typeface="Wingdings" panose="05000000000000000000" pitchFamily="2" charset="2"/>
              <a:buChar char="Ø"/>
            </a:pPr>
            <a:r>
              <a:rPr lang="es-ES_tradnl" sz="2000" dirty="0"/>
              <a:t>Para conectar con la BBDD usamos la conexión </a:t>
            </a:r>
            <a:r>
              <a:rPr lang="es-ES_tradnl" sz="2000" dirty="0" err="1"/>
              <a:t>mysqli</a:t>
            </a:r>
            <a:r>
              <a:rPr lang="es-ES_tradnl" sz="2000" dirty="0"/>
              <a:t> en lugar de </a:t>
            </a:r>
            <a:r>
              <a:rPr lang="es-ES_tradnl" sz="2000" dirty="0" err="1"/>
              <a:t>mysql</a:t>
            </a:r>
            <a:r>
              <a:rPr lang="es-ES_tradnl" sz="2000" dirty="0"/>
              <a:t>, la cual proporciona una barrera adicional contra la inyección </a:t>
            </a:r>
            <a:r>
              <a:rPr lang="es-ES_tradnl" sz="2000" dirty="0" err="1"/>
              <a:t>sql</a:t>
            </a:r>
            <a:r>
              <a:rPr lang="es-ES_tradnl" sz="2000" dirty="0"/>
              <a:t>. </a:t>
            </a:r>
            <a:endParaRPr lang="es-ES" sz="2000" dirty="0"/>
          </a:p>
          <a:p>
            <a:pPr lvl="1" algn="just" fontAlgn="base">
              <a:buFont typeface="Wingdings" panose="05000000000000000000" pitchFamily="2" charset="2"/>
              <a:buChar char="Ø"/>
            </a:pPr>
            <a:r>
              <a:rPr lang="es-ES_tradnl" sz="2000" dirty="0"/>
              <a:t>Creamos limitaciones y reglas en los formularios para limitar las acciones de acuerdo a su uso.</a:t>
            </a:r>
            <a:endParaRPr lang="es-ES" sz="2000" dirty="0"/>
          </a:p>
          <a:p>
            <a:pPr lvl="1" algn="just" fontAlgn="base">
              <a:buFont typeface="Wingdings" panose="05000000000000000000" pitchFamily="2" charset="2"/>
              <a:buChar char="Ø"/>
            </a:pPr>
            <a:r>
              <a:rPr lang="es-ES_tradnl" sz="2000" dirty="0"/>
              <a:t>En las entradas para introducir contraseñas, en ver de </a:t>
            </a:r>
            <a:r>
              <a:rPr lang="es-ES_tradnl" sz="2000" dirty="0" err="1"/>
              <a:t>type</a:t>
            </a:r>
            <a:r>
              <a:rPr lang="es-ES_tradnl" sz="2000" dirty="0"/>
              <a:t>=”</a:t>
            </a:r>
            <a:r>
              <a:rPr lang="es-ES_tradnl" sz="2000" dirty="0" err="1"/>
              <a:t>text</a:t>
            </a:r>
            <a:r>
              <a:rPr lang="es-ES_tradnl" sz="2000" dirty="0"/>
              <a:t>” usamos: </a:t>
            </a:r>
            <a:r>
              <a:rPr lang="es-ES_tradnl" sz="2000" dirty="0" err="1"/>
              <a:t>type</a:t>
            </a:r>
            <a:r>
              <a:rPr lang="es-ES_tradnl" sz="2000" dirty="0"/>
              <a:t>=”password”</a:t>
            </a:r>
            <a:endParaRPr lang="es-ES" sz="2000" dirty="0"/>
          </a:p>
          <a:p>
            <a:pPr lvl="1" algn="just" fontAlgn="base">
              <a:buFont typeface="Wingdings" panose="05000000000000000000" pitchFamily="2" charset="2"/>
              <a:buChar char="Ø"/>
            </a:pPr>
            <a:r>
              <a:rPr lang="es-ES_tradnl" sz="2000" dirty="0"/>
              <a:t>En las entradas de texto se puede limitar la cantidad de caracteres usando el atributo “</a:t>
            </a:r>
            <a:r>
              <a:rPr lang="es-ES_tradnl" sz="2000" dirty="0" err="1"/>
              <a:t>maxlength</a:t>
            </a:r>
            <a:r>
              <a:rPr lang="es-ES_tradnl" sz="2000" dirty="0"/>
              <a:t>”.</a:t>
            </a:r>
            <a:endParaRPr lang="es-ES" sz="2000" dirty="0"/>
          </a:p>
          <a:p>
            <a:pPr lvl="1" algn="just" fontAlgn="base">
              <a:buFont typeface="Wingdings" panose="05000000000000000000" pitchFamily="2" charset="2"/>
              <a:buChar char="Ø"/>
            </a:pPr>
            <a:r>
              <a:rPr lang="es-ES_tradnl" sz="2000" dirty="0"/>
              <a:t>En los formularios usados para subir archivos como imágenes, fotos, etc. puede limitarse el tipo de archivo a subir, basado en su extensión, así como regular su tamaño, por ello limitamos las imágenes a JPG, JPEG, BMP y PNG.</a:t>
            </a:r>
            <a:endParaRPr lang="es-ES" sz="2000" dirty="0"/>
          </a:p>
          <a:p>
            <a:pPr lvl="1" algn="just" fontAlgn="base">
              <a:buFont typeface="Wingdings" panose="05000000000000000000" pitchFamily="2" charset="2"/>
              <a:buChar char="Ø"/>
            </a:pPr>
            <a:r>
              <a:rPr lang="es-ES_tradnl" sz="2000" dirty="0"/>
              <a:t>Convertir caracteres especiales con </a:t>
            </a:r>
            <a:r>
              <a:rPr lang="es-ES_tradnl" sz="2000" dirty="0" err="1"/>
              <a:t>htmlentities</a:t>
            </a:r>
            <a:r>
              <a:rPr lang="es-ES_tradnl" sz="2000" dirty="0"/>
              <a:t> (Convierte caracteres especiales en entidades HTML).</a:t>
            </a:r>
            <a:endParaRPr lang="es-ES" sz="2000" dirty="0"/>
          </a:p>
          <a:p>
            <a:endParaRPr lang="es-ES" dirty="0"/>
          </a:p>
        </p:txBody>
      </p:sp>
      <p:pic>
        <p:nvPicPr>
          <p:cNvPr id="4" name="Imagen 3">
            <a:extLst>
              <a:ext uri="{FF2B5EF4-FFF2-40B4-BE49-F238E27FC236}">
                <a16:creationId xmlns:a16="http://schemas.microsoft.com/office/drawing/2014/main" id="{56A8F565-23CB-493F-8739-B011F4925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42" y="4882550"/>
            <a:ext cx="3856730" cy="2461163"/>
          </a:xfrm>
          <a:prstGeom prst="rect">
            <a:avLst/>
          </a:prstGeom>
        </p:spPr>
      </p:pic>
    </p:spTree>
    <p:extLst>
      <p:ext uri="{BB962C8B-B14F-4D97-AF65-F5344CB8AC3E}">
        <p14:creationId xmlns:p14="http://schemas.microsoft.com/office/powerpoint/2010/main" val="3589168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66046-965C-49B5-A659-B55960F85DB0}"/>
              </a:ext>
            </a:extLst>
          </p:cNvPr>
          <p:cNvSpPr>
            <a:spLocks noGrp="1"/>
          </p:cNvSpPr>
          <p:nvPr>
            <p:ph type="title"/>
          </p:nvPr>
        </p:nvSpPr>
        <p:spPr>
          <a:xfrm>
            <a:off x="628650" y="365127"/>
            <a:ext cx="7886700" cy="971968"/>
          </a:xfrm>
        </p:spPr>
        <p:txBody>
          <a:bodyPr/>
          <a:lstStyle/>
          <a:p>
            <a:pPr algn="ctr"/>
            <a:r>
              <a:rPr lang="es-ES" b="1" dirty="0"/>
              <a:t>TEST REALIZADOS</a:t>
            </a:r>
          </a:p>
        </p:txBody>
      </p:sp>
      <p:sp>
        <p:nvSpPr>
          <p:cNvPr id="3" name="Marcador de contenido 2">
            <a:extLst>
              <a:ext uri="{FF2B5EF4-FFF2-40B4-BE49-F238E27FC236}">
                <a16:creationId xmlns:a16="http://schemas.microsoft.com/office/drawing/2014/main" id="{C4E0622D-1DED-4175-80D2-0DE8AFDF85CD}"/>
              </a:ext>
            </a:extLst>
          </p:cNvPr>
          <p:cNvSpPr>
            <a:spLocks noGrp="1"/>
          </p:cNvSpPr>
          <p:nvPr>
            <p:ph idx="1"/>
          </p:nvPr>
        </p:nvSpPr>
        <p:spPr>
          <a:xfrm>
            <a:off x="628650" y="1337095"/>
            <a:ext cx="7886700" cy="4839868"/>
          </a:xfrm>
        </p:spPr>
        <p:txBody>
          <a:bodyPr>
            <a:normAutofit/>
          </a:bodyPr>
          <a:lstStyle/>
          <a:p>
            <a:pPr marL="0" indent="0" algn="just">
              <a:buNone/>
            </a:pPr>
            <a:r>
              <a:rPr lang="es-ES" sz="2000" dirty="0"/>
              <a:t>Además de las pruebas directas sobre el funcionamiento de la aplicación, hemos realizado test externos para verificar que el </a:t>
            </a:r>
            <a:r>
              <a:rPr lang="es-ES_tradnl" sz="2000" dirty="0"/>
              <a:t>programa cumple con los requisitos funcionales y no funcionales decididos. </a:t>
            </a:r>
          </a:p>
          <a:p>
            <a:pPr marL="0" indent="0" algn="just">
              <a:buNone/>
            </a:pPr>
            <a:r>
              <a:rPr lang="es-ES_tradnl" sz="2000" dirty="0"/>
              <a:t>En este tipo de pruebas se encuentran los errores de funcionalidad, de diseño de la interfaz de usuario, problemas de acceso a la base de datos y errores de rendimiento.</a:t>
            </a:r>
            <a:endParaRPr lang="es-ES" sz="2000" dirty="0"/>
          </a:p>
          <a:p>
            <a:pPr marL="0" indent="0" algn="just">
              <a:buNone/>
            </a:pPr>
            <a:endParaRPr lang="es-ES" sz="2000" dirty="0"/>
          </a:p>
        </p:txBody>
      </p:sp>
      <p:pic>
        <p:nvPicPr>
          <p:cNvPr id="4" name="Imagen 3">
            <a:extLst>
              <a:ext uri="{FF2B5EF4-FFF2-40B4-BE49-F238E27FC236}">
                <a16:creationId xmlns:a16="http://schemas.microsoft.com/office/drawing/2014/main" id="{557FD0D6-624E-49E5-ACA7-DBBDA4DD37B7}"/>
              </a:ext>
            </a:extLst>
          </p:cNvPr>
          <p:cNvPicPr/>
          <p:nvPr/>
        </p:nvPicPr>
        <p:blipFill>
          <a:blip r:embed="rId2"/>
          <a:stretch>
            <a:fillRect/>
          </a:stretch>
        </p:blipFill>
        <p:spPr>
          <a:xfrm>
            <a:off x="2191158" y="3112504"/>
            <a:ext cx="5400040" cy="1692275"/>
          </a:xfrm>
          <a:prstGeom prst="rect">
            <a:avLst/>
          </a:prstGeom>
        </p:spPr>
      </p:pic>
      <p:pic>
        <p:nvPicPr>
          <p:cNvPr id="5" name="Imagen 4">
            <a:extLst>
              <a:ext uri="{FF2B5EF4-FFF2-40B4-BE49-F238E27FC236}">
                <a16:creationId xmlns:a16="http://schemas.microsoft.com/office/drawing/2014/main" id="{3306B263-F2AD-48CC-B856-3E792A5696E9}"/>
              </a:ext>
            </a:extLst>
          </p:cNvPr>
          <p:cNvPicPr>
            <a:picLocks noChangeAspect="1"/>
          </p:cNvPicPr>
          <p:nvPr/>
        </p:nvPicPr>
        <p:blipFill>
          <a:blip r:embed="rId3"/>
          <a:stretch>
            <a:fillRect/>
          </a:stretch>
        </p:blipFill>
        <p:spPr>
          <a:xfrm>
            <a:off x="2815986" y="4804779"/>
            <a:ext cx="4150384" cy="1690897"/>
          </a:xfrm>
          <a:prstGeom prst="rect">
            <a:avLst/>
          </a:prstGeom>
        </p:spPr>
      </p:pic>
      <p:pic>
        <p:nvPicPr>
          <p:cNvPr id="6" name="Imagen 5">
            <a:extLst>
              <a:ext uri="{FF2B5EF4-FFF2-40B4-BE49-F238E27FC236}">
                <a16:creationId xmlns:a16="http://schemas.microsoft.com/office/drawing/2014/main" id="{CABF53BF-54E8-4E12-AE45-0987C27D32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42" y="4882550"/>
            <a:ext cx="3856730" cy="2461163"/>
          </a:xfrm>
          <a:prstGeom prst="rect">
            <a:avLst/>
          </a:prstGeom>
        </p:spPr>
      </p:pic>
    </p:spTree>
    <p:extLst>
      <p:ext uri="{BB962C8B-B14F-4D97-AF65-F5344CB8AC3E}">
        <p14:creationId xmlns:p14="http://schemas.microsoft.com/office/powerpoint/2010/main" val="270866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615AA-0563-47CF-848D-C4E4CB9BD409}"/>
              </a:ext>
            </a:extLst>
          </p:cNvPr>
          <p:cNvSpPr>
            <a:spLocks noGrp="1"/>
          </p:cNvSpPr>
          <p:nvPr>
            <p:ph type="title"/>
          </p:nvPr>
        </p:nvSpPr>
        <p:spPr>
          <a:xfrm>
            <a:off x="628650" y="365126"/>
            <a:ext cx="7886700" cy="859825"/>
          </a:xfrm>
        </p:spPr>
        <p:txBody>
          <a:bodyPr/>
          <a:lstStyle/>
          <a:p>
            <a:pPr algn="ctr"/>
            <a:r>
              <a:rPr lang="es-ES" b="1" dirty="0"/>
              <a:t>ROLES DE USUARIO</a:t>
            </a:r>
          </a:p>
        </p:txBody>
      </p:sp>
      <p:sp>
        <p:nvSpPr>
          <p:cNvPr id="3" name="Marcador de contenido 2">
            <a:extLst>
              <a:ext uri="{FF2B5EF4-FFF2-40B4-BE49-F238E27FC236}">
                <a16:creationId xmlns:a16="http://schemas.microsoft.com/office/drawing/2014/main" id="{E12E1371-A5AE-49E6-AC2D-4EB279304A4D}"/>
              </a:ext>
            </a:extLst>
          </p:cNvPr>
          <p:cNvSpPr>
            <a:spLocks noGrp="1"/>
          </p:cNvSpPr>
          <p:nvPr>
            <p:ph idx="1"/>
          </p:nvPr>
        </p:nvSpPr>
        <p:spPr>
          <a:xfrm>
            <a:off x="628650" y="1337094"/>
            <a:ext cx="7886700" cy="4839869"/>
          </a:xfrm>
        </p:spPr>
        <p:txBody>
          <a:bodyPr>
            <a:normAutofit/>
          </a:bodyPr>
          <a:lstStyle/>
          <a:p>
            <a:pPr marL="0" indent="0">
              <a:buNone/>
            </a:pPr>
            <a:r>
              <a:rPr lang="es-ES" sz="2000" dirty="0"/>
              <a:t>La aplicación contempla los siguientes roles.</a:t>
            </a:r>
          </a:p>
          <a:p>
            <a:pPr marL="0" indent="0">
              <a:buNone/>
            </a:pPr>
            <a:r>
              <a:rPr lang="es-ES" sz="2000" b="1" dirty="0"/>
              <a:t>USUARIOS NO REGISTRADOS</a:t>
            </a:r>
          </a:p>
          <a:p>
            <a:r>
              <a:rPr lang="es-ES" sz="2000" b="1" dirty="0"/>
              <a:t>ROL INVITADO</a:t>
            </a:r>
          </a:p>
        </p:txBody>
      </p:sp>
      <p:sp>
        <p:nvSpPr>
          <p:cNvPr id="4" name="Cuadro de texto 2">
            <a:extLst>
              <a:ext uri="{FF2B5EF4-FFF2-40B4-BE49-F238E27FC236}">
                <a16:creationId xmlns:a16="http://schemas.microsoft.com/office/drawing/2014/main" id="{E241E376-C12B-46A5-BD7D-2771133C0D51}"/>
              </a:ext>
            </a:extLst>
          </p:cNvPr>
          <p:cNvSpPr txBox="1">
            <a:spLocks noChangeArrowheads="1"/>
          </p:cNvSpPr>
          <p:nvPr/>
        </p:nvSpPr>
        <p:spPr bwMode="auto">
          <a:xfrm>
            <a:off x="1278416" y="3386048"/>
            <a:ext cx="1635962" cy="551904"/>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latin typeface="Calibri" panose="020F0502020204030204" pitchFamily="34" charset="0"/>
                <a:cs typeface="Times New Roman" panose="02020603050405020304" pitchFamily="18" charset="0"/>
              </a:rPr>
              <a:t>Visualiza proyectos publicados</a:t>
            </a:r>
            <a:endParaRPr lang="es-ES" sz="1400" dirty="0">
              <a:latin typeface="Calibri" panose="020F0502020204030204" pitchFamily="34" charset="0"/>
              <a:cs typeface="Times New Roman" panose="02020603050405020304" pitchFamily="18" charset="0"/>
            </a:endParaRPr>
          </a:p>
        </p:txBody>
      </p:sp>
      <p:sp>
        <p:nvSpPr>
          <p:cNvPr id="5" name="Cuadro de texto 2">
            <a:extLst>
              <a:ext uri="{FF2B5EF4-FFF2-40B4-BE49-F238E27FC236}">
                <a16:creationId xmlns:a16="http://schemas.microsoft.com/office/drawing/2014/main" id="{4BFA16C4-CC16-4F4C-A079-D972E249CBF7}"/>
              </a:ext>
            </a:extLst>
          </p:cNvPr>
          <p:cNvSpPr txBox="1">
            <a:spLocks noChangeArrowheads="1"/>
          </p:cNvSpPr>
          <p:nvPr/>
        </p:nvSpPr>
        <p:spPr bwMode="auto">
          <a:xfrm>
            <a:off x="3595822" y="4892703"/>
            <a:ext cx="1814196" cy="496969"/>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latin typeface="Calibri" panose="020F0502020204030204" pitchFamily="34" charset="0"/>
                <a:cs typeface="Times New Roman" panose="02020603050405020304" pitchFamily="18" charset="0"/>
              </a:rPr>
              <a:t>Comentar proyectos publicados</a:t>
            </a:r>
            <a:endParaRPr lang="es-ES" sz="1400" dirty="0">
              <a:latin typeface="Calibri" panose="020F0502020204030204" pitchFamily="34" charset="0"/>
              <a:cs typeface="Times New Roman" panose="02020603050405020304" pitchFamily="18" charset="0"/>
            </a:endParaRPr>
          </a:p>
        </p:txBody>
      </p:sp>
      <p:sp>
        <p:nvSpPr>
          <p:cNvPr id="6" name="Cuadro de texto 2">
            <a:extLst>
              <a:ext uri="{FF2B5EF4-FFF2-40B4-BE49-F238E27FC236}">
                <a16:creationId xmlns:a16="http://schemas.microsoft.com/office/drawing/2014/main" id="{370FB2DC-1D7F-4547-AC69-4F69FCC59613}"/>
              </a:ext>
            </a:extLst>
          </p:cNvPr>
          <p:cNvSpPr txBox="1">
            <a:spLocks noChangeArrowheads="1"/>
          </p:cNvSpPr>
          <p:nvPr/>
        </p:nvSpPr>
        <p:spPr bwMode="auto">
          <a:xfrm>
            <a:off x="6113071" y="3386048"/>
            <a:ext cx="1547186" cy="633095"/>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Visualizar perfiles de usuario</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Conector recto de flecha 7">
            <a:extLst>
              <a:ext uri="{FF2B5EF4-FFF2-40B4-BE49-F238E27FC236}">
                <a16:creationId xmlns:a16="http://schemas.microsoft.com/office/drawing/2014/main" id="{7E216CBB-12B0-4EC4-A5F7-4256C11E2B3F}"/>
              </a:ext>
            </a:extLst>
          </p:cNvPr>
          <p:cNvCxnSpPr>
            <a:cxnSpLocks/>
          </p:cNvCxnSpPr>
          <p:nvPr/>
        </p:nvCxnSpPr>
        <p:spPr>
          <a:xfrm flipV="1">
            <a:off x="4666891" y="3549909"/>
            <a:ext cx="1446180" cy="161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B3FE3080-2346-4331-9588-CDD22C868163}"/>
              </a:ext>
            </a:extLst>
          </p:cNvPr>
          <p:cNvCxnSpPr>
            <a:cxnSpLocks/>
            <a:endCxn id="4" idx="3"/>
          </p:cNvCxnSpPr>
          <p:nvPr/>
        </p:nvCxnSpPr>
        <p:spPr>
          <a:xfrm flipH="1" flipV="1">
            <a:off x="2914378" y="3662000"/>
            <a:ext cx="1171034" cy="713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436D337A-4312-492E-866C-BD352C6AAA9E}"/>
              </a:ext>
            </a:extLst>
          </p:cNvPr>
          <p:cNvCxnSpPr>
            <a:cxnSpLocks/>
          </p:cNvCxnSpPr>
          <p:nvPr/>
        </p:nvCxnSpPr>
        <p:spPr>
          <a:xfrm>
            <a:off x="4465205" y="3817848"/>
            <a:ext cx="0" cy="10258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a:extLst>
              <a:ext uri="{FF2B5EF4-FFF2-40B4-BE49-F238E27FC236}">
                <a16:creationId xmlns:a16="http://schemas.microsoft.com/office/drawing/2014/main" id="{E337EF56-326C-435F-9798-0425D634A262}"/>
              </a:ext>
            </a:extLst>
          </p:cNvPr>
          <p:cNvPicPr/>
          <p:nvPr/>
        </p:nvPicPr>
        <p:blipFill>
          <a:blip r:embed="rId2">
            <a:extLst>
              <a:ext uri="{28A0092B-C50C-407E-A947-70E740481C1C}">
                <a14:useLocalDpi xmlns:a14="http://schemas.microsoft.com/office/drawing/2010/main" val="0"/>
              </a:ext>
            </a:extLst>
          </a:blip>
          <a:stretch>
            <a:fillRect/>
          </a:stretch>
        </p:blipFill>
        <p:spPr>
          <a:xfrm>
            <a:off x="3495857" y="2664293"/>
            <a:ext cx="2034381" cy="1771232"/>
          </a:xfrm>
          <a:prstGeom prst="rect">
            <a:avLst/>
          </a:prstGeom>
        </p:spPr>
      </p:pic>
      <p:pic>
        <p:nvPicPr>
          <p:cNvPr id="13" name="Imagen 12">
            <a:extLst>
              <a:ext uri="{FF2B5EF4-FFF2-40B4-BE49-F238E27FC236}">
                <a16:creationId xmlns:a16="http://schemas.microsoft.com/office/drawing/2014/main" id="{83E0EE57-3090-4B6C-A093-92A9A6C7B7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95" y="4756324"/>
            <a:ext cx="3856730" cy="2461163"/>
          </a:xfrm>
          <a:prstGeom prst="rect">
            <a:avLst/>
          </a:prstGeom>
        </p:spPr>
      </p:pic>
    </p:spTree>
    <p:extLst>
      <p:ext uri="{BB962C8B-B14F-4D97-AF65-F5344CB8AC3E}">
        <p14:creationId xmlns:p14="http://schemas.microsoft.com/office/powerpoint/2010/main" val="2359549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5C56094-F0AE-46C0-86DE-D532D030476F}"/>
              </a:ext>
            </a:extLst>
          </p:cNvPr>
          <p:cNvSpPr>
            <a:spLocks noGrp="1"/>
          </p:cNvSpPr>
          <p:nvPr>
            <p:ph idx="1"/>
          </p:nvPr>
        </p:nvSpPr>
        <p:spPr>
          <a:xfrm>
            <a:off x="628650" y="577970"/>
            <a:ext cx="7886700" cy="5598993"/>
          </a:xfrm>
        </p:spPr>
        <p:txBody>
          <a:bodyPr/>
          <a:lstStyle/>
          <a:p>
            <a:pPr marL="0" indent="0">
              <a:buNone/>
            </a:pPr>
            <a:r>
              <a:rPr lang="es-ES" sz="2000" b="1" dirty="0"/>
              <a:t>USUARIOS REGISTRADOS</a:t>
            </a:r>
          </a:p>
          <a:p>
            <a:pPr marL="0" indent="0" algn="just">
              <a:buNone/>
            </a:pPr>
            <a:r>
              <a:rPr lang="es-ES" sz="2000" dirty="0"/>
              <a:t>Los usuarios registrados pueden usar las mismas funciones que el usuario invitado, además de modificar su propio perfil y otras funciones explicadas a continuación.</a:t>
            </a:r>
          </a:p>
          <a:p>
            <a:pPr algn="just"/>
            <a:r>
              <a:rPr lang="es-ES" sz="2000" b="1" dirty="0"/>
              <a:t>ROL ALUMNO</a:t>
            </a:r>
          </a:p>
          <a:p>
            <a:pPr marL="0" indent="0" algn="just">
              <a:buNone/>
            </a:pPr>
            <a:endParaRPr lang="es-ES" sz="2000" b="1" dirty="0"/>
          </a:p>
        </p:txBody>
      </p:sp>
      <p:pic>
        <p:nvPicPr>
          <p:cNvPr id="5" name="Imagen 4">
            <a:extLst>
              <a:ext uri="{FF2B5EF4-FFF2-40B4-BE49-F238E27FC236}">
                <a16:creationId xmlns:a16="http://schemas.microsoft.com/office/drawing/2014/main" id="{1903A8A2-2596-41C5-9B24-5258EA117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538" y="4749596"/>
            <a:ext cx="4442923" cy="2854734"/>
          </a:xfrm>
          <a:prstGeom prst="rect">
            <a:avLst/>
          </a:prstGeom>
        </p:spPr>
      </p:pic>
      <p:sp>
        <p:nvSpPr>
          <p:cNvPr id="6" name="Cuadro de texto 2">
            <a:extLst>
              <a:ext uri="{FF2B5EF4-FFF2-40B4-BE49-F238E27FC236}">
                <a16:creationId xmlns:a16="http://schemas.microsoft.com/office/drawing/2014/main" id="{3EF875B0-2860-4284-8F1C-2E77AE34AF89}"/>
              </a:ext>
            </a:extLst>
          </p:cNvPr>
          <p:cNvSpPr txBox="1">
            <a:spLocks noChangeArrowheads="1"/>
          </p:cNvSpPr>
          <p:nvPr/>
        </p:nvSpPr>
        <p:spPr bwMode="auto">
          <a:xfrm>
            <a:off x="803275" y="3671864"/>
            <a:ext cx="2305147" cy="472509"/>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Redactar artículo</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 de texto 2">
            <a:extLst>
              <a:ext uri="{FF2B5EF4-FFF2-40B4-BE49-F238E27FC236}">
                <a16:creationId xmlns:a16="http://schemas.microsoft.com/office/drawing/2014/main" id="{03B3D489-017D-4C08-AFAB-68750BB305C0}"/>
              </a:ext>
            </a:extLst>
          </p:cNvPr>
          <p:cNvSpPr txBox="1">
            <a:spLocks noChangeArrowheads="1"/>
          </p:cNvSpPr>
          <p:nvPr/>
        </p:nvSpPr>
        <p:spPr bwMode="auto">
          <a:xfrm>
            <a:off x="3677949" y="4872854"/>
            <a:ext cx="2153507" cy="558663"/>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Añadir fotografías </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 de texto 2">
            <a:extLst>
              <a:ext uri="{FF2B5EF4-FFF2-40B4-BE49-F238E27FC236}">
                <a16:creationId xmlns:a16="http://schemas.microsoft.com/office/drawing/2014/main" id="{2DFA14FF-B5DF-4F38-833B-4FCBA5536066}"/>
              </a:ext>
            </a:extLst>
          </p:cNvPr>
          <p:cNvSpPr txBox="1">
            <a:spLocks noChangeArrowheads="1"/>
          </p:cNvSpPr>
          <p:nvPr/>
        </p:nvSpPr>
        <p:spPr bwMode="auto">
          <a:xfrm>
            <a:off x="6239509" y="2718434"/>
            <a:ext cx="2067729" cy="710565"/>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Visualizar sus proyectos publicados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Conector recto de flecha 8">
            <a:extLst>
              <a:ext uri="{FF2B5EF4-FFF2-40B4-BE49-F238E27FC236}">
                <a16:creationId xmlns:a16="http://schemas.microsoft.com/office/drawing/2014/main" id="{A892614B-575D-45BD-9A08-0D34E5F5F52B}"/>
              </a:ext>
            </a:extLst>
          </p:cNvPr>
          <p:cNvCxnSpPr>
            <a:cxnSpLocks/>
          </p:cNvCxnSpPr>
          <p:nvPr/>
        </p:nvCxnSpPr>
        <p:spPr>
          <a:xfrm flipV="1">
            <a:off x="4691380" y="3043023"/>
            <a:ext cx="1370868" cy="2443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E0F753E0-B313-4F29-A21C-FEAA6829D942}"/>
              </a:ext>
            </a:extLst>
          </p:cNvPr>
          <p:cNvCxnSpPr>
            <a:cxnSpLocks/>
          </p:cNvCxnSpPr>
          <p:nvPr/>
        </p:nvCxnSpPr>
        <p:spPr>
          <a:xfrm>
            <a:off x="4662805" y="3625851"/>
            <a:ext cx="1399443" cy="3766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5716BBB2-9C84-491D-ABD7-E6132984D24F}"/>
              </a:ext>
            </a:extLst>
          </p:cNvPr>
          <p:cNvCxnSpPr>
            <a:cxnSpLocks/>
          </p:cNvCxnSpPr>
          <p:nvPr/>
        </p:nvCxnSpPr>
        <p:spPr>
          <a:xfrm flipH="1" flipV="1">
            <a:off x="3216593" y="3008274"/>
            <a:ext cx="1455102" cy="3369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89017626-21FD-425F-B626-62E44335D0D7}"/>
              </a:ext>
            </a:extLst>
          </p:cNvPr>
          <p:cNvCxnSpPr>
            <a:cxnSpLocks/>
          </p:cNvCxnSpPr>
          <p:nvPr/>
        </p:nvCxnSpPr>
        <p:spPr>
          <a:xfrm flipH="1">
            <a:off x="3216593" y="3520440"/>
            <a:ext cx="1236028" cy="3965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8CF4DFAB-4973-4767-A654-2CBC58D58928}"/>
              </a:ext>
            </a:extLst>
          </p:cNvPr>
          <p:cNvCxnSpPr>
            <a:cxnSpLocks/>
            <a:endCxn id="5" idx="0"/>
          </p:cNvCxnSpPr>
          <p:nvPr/>
        </p:nvCxnSpPr>
        <p:spPr>
          <a:xfrm flipH="1">
            <a:off x="4572000" y="3718735"/>
            <a:ext cx="90805" cy="1030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Imagen 13">
            <a:extLst>
              <a:ext uri="{FF2B5EF4-FFF2-40B4-BE49-F238E27FC236}">
                <a16:creationId xmlns:a16="http://schemas.microsoft.com/office/drawing/2014/main" id="{85BE8E40-FD40-42A6-9527-3A4298937D58}"/>
              </a:ext>
            </a:extLst>
          </p:cNvPr>
          <p:cNvPicPr/>
          <p:nvPr/>
        </p:nvPicPr>
        <p:blipFill>
          <a:blip r:embed="rId3">
            <a:extLst>
              <a:ext uri="{28A0092B-C50C-407E-A947-70E740481C1C}">
                <a14:useLocalDpi xmlns:a14="http://schemas.microsoft.com/office/drawing/2010/main" val="0"/>
              </a:ext>
            </a:extLst>
          </a:blip>
          <a:stretch>
            <a:fillRect/>
          </a:stretch>
        </p:blipFill>
        <p:spPr>
          <a:xfrm>
            <a:off x="3696481" y="2745398"/>
            <a:ext cx="1907791" cy="1550083"/>
          </a:xfrm>
          <a:prstGeom prst="rect">
            <a:avLst/>
          </a:prstGeom>
        </p:spPr>
      </p:pic>
      <p:sp>
        <p:nvSpPr>
          <p:cNvPr id="16" name="Cuadro de texto 2">
            <a:extLst>
              <a:ext uri="{FF2B5EF4-FFF2-40B4-BE49-F238E27FC236}">
                <a16:creationId xmlns:a16="http://schemas.microsoft.com/office/drawing/2014/main" id="{19B4A1C4-17B9-48C5-8965-4EA4B2665F09}"/>
              </a:ext>
            </a:extLst>
          </p:cNvPr>
          <p:cNvSpPr txBox="1">
            <a:spLocks noChangeArrowheads="1"/>
          </p:cNvSpPr>
          <p:nvPr/>
        </p:nvSpPr>
        <p:spPr bwMode="auto">
          <a:xfrm>
            <a:off x="831851" y="2720241"/>
            <a:ext cx="2276571" cy="677009"/>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Visualizar sus proyectos no publicados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Cuadro de texto 2">
            <a:extLst>
              <a:ext uri="{FF2B5EF4-FFF2-40B4-BE49-F238E27FC236}">
                <a16:creationId xmlns:a16="http://schemas.microsoft.com/office/drawing/2014/main" id="{089BD24D-F40C-4B91-AE8E-D1E8CE002AEC}"/>
              </a:ext>
            </a:extLst>
          </p:cNvPr>
          <p:cNvSpPr txBox="1">
            <a:spLocks noChangeArrowheads="1"/>
          </p:cNvSpPr>
          <p:nvPr/>
        </p:nvSpPr>
        <p:spPr bwMode="auto">
          <a:xfrm>
            <a:off x="6239509" y="3709567"/>
            <a:ext cx="2067729" cy="466555"/>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Añadir comentarios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0976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291EAE2-91D9-40E3-816F-4C0BED48A90B}"/>
              </a:ext>
            </a:extLst>
          </p:cNvPr>
          <p:cNvSpPr>
            <a:spLocks noGrp="1"/>
          </p:cNvSpPr>
          <p:nvPr>
            <p:ph idx="1"/>
          </p:nvPr>
        </p:nvSpPr>
        <p:spPr>
          <a:xfrm>
            <a:off x="628650" y="776377"/>
            <a:ext cx="7886700" cy="5400586"/>
          </a:xfrm>
        </p:spPr>
        <p:txBody>
          <a:bodyPr/>
          <a:lstStyle/>
          <a:p>
            <a:r>
              <a:rPr lang="es-ES" b="1" dirty="0"/>
              <a:t>ROL PROFESOR</a:t>
            </a:r>
          </a:p>
          <a:p>
            <a:endParaRPr lang="es-ES" b="1" dirty="0"/>
          </a:p>
          <a:p>
            <a:pPr marL="0" indent="0">
              <a:buNone/>
            </a:pPr>
            <a:endParaRPr lang="es-ES" b="1" dirty="0"/>
          </a:p>
          <a:p>
            <a:pPr marL="0" indent="0">
              <a:buNone/>
            </a:pPr>
            <a:endParaRPr lang="es-ES" b="1" dirty="0"/>
          </a:p>
        </p:txBody>
      </p:sp>
      <p:pic>
        <p:nvPicPr>
          <p:cNvPr id="6" name="Imagen 5">
            <a:extLst>
              <a:ext uri="{FF2B5EF4-FFF2-40B4-BE49-F238E27FC236}">
                <a16:creationId xmlns:a16="http://schemas.microsoft.com/office/drawing/2014/main" id="{DE1C65DF-B51B-4781-9C92-512E5B89E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538" y="4749596"/>
            <a:ext cx="4442923" cy="2854734"/>
          </a:xfrm>
          <a:prstGeom prst="rect">
            <a:avLst/>
          </a:prstGeom>
        </p:spPr>
      </p:pic>
      <p:sp>
        <p:nvSpPr>
          <p:cNvPr id="7" name="Cuadro de texto 2">
            <a:extLst>
              <a:ext uri="{FF2B5EF4-FFF2-40B4-BE49-F238E27FC236}">
                <a16:creationId xmlns:a16="http://schemas.microsoft.com/office/drawing/2014/main" id="{4E183DDB-9D28-411B-A754-9385C1E0A85B}"/>
              </a:ext>
            </a:extLst>
          </p:cNvPr>
          <p:cNvSpPr txBox="1">
            <a:spLocks noChangeArrowheads="1"/>
          </p:cNvSpPr>
          <p:nvPr/>
        </p:nvSpPr>
        <p:spPr bwMode="auto">
          <a:xfrm>
            <a:off x="1100728" y="2108404"/>
            <a:ext cx="1790017" cy="476249"/>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Añadir usuarios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 de texto 2">
            <a:extLst>
              <a:ext uri="{FF2B5EF4-FFF2-40B4-BE49-F238E27FC236}">
                <a16:creationId xmlns:a16="http://schemas.microsoft.com/office/drawing/2014/main" id="{7BB3526D-1130-452E-A7BB-A8E1A0BDFDB2}"/>
              </a:ext>
            </a:extLst>
          </p:cNvPr>
          <p:cNvSpPr txBox="1">
            <a:spLocks noChangeArrowheads="1"/>
          </p:cNvSpPr>
          <p:nvPr/>
        </p:nvSpPr>
        <p:spPr bwMode="auto">
          <a:xfrm>
            <a:off x="1100727" y="2965385"/>
            <a:ext cx="1790017" cy="492760"/>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Añadir usuarios  </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a un proyecto </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uadro de texto 2">
            <a:extLst>
              <a:ext uri="{FF2B5EF4-FFF2-40B4-BE49-F238E27FC236}">
                <a16:creationId xmlns:a16="http://schemas.microsoft.com/office/drawing/2014/main" id="{728ABEB4-A599-4A53-B72D-F58F277419C7}"/>
              </a:ext>
            </a:extLst>
          </p:cNvPr>
          <p:cNvSpPr txBox="1">
            <a:spLocks noChangeArrowheads="1"/>
          </p:cNvSpPr>
          <p:nvPr/>
        </p:nvSpPr>
        <p:spPr bwMode="auto">
          <a:xfrm>
            <a:off x="6193767" y="2108404"/>
            <a:ext cx="1922912" cy="571493"/>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Visualizar proyectos publicados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 name="Conector recto de flecha 9">
            <a:extLst>
              <a:ext uri="{FF2B5EF4-FFF2-40B4-BE49-F238E27FC236}">
                <a16:creationId xmlns:a16="http://schemas.microsoft.com/office/drawing/2014/main" id="{3444AE27-3E89-41BB-85B3-313E9451F813}"/>
              </a:ext>
            </a:extLst>
          </p:cNvPr>
          <p:cNvCxnSpPr>
            <a:cxnSpLocks/>
          </p:cNvCxnSpPr>
          <p:nvPr/>
        </p:nvCxnSpPr>
        <p:spPr>
          <a:xfrm flipV="1">
            <a:off x="4810226" y="2346528"/>
            <a:ext cx="1315201" cy="888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01DC2A97-66CF-4E5A-BA0D-D98DCA89A701}"/>
              </a:ext>
            </a:extLst>
          </p:cNvPr>
          <p:cNvCxnSpPr>
            <a:cxnSpLocks/>
          </p:cNvCxnSpPr>
          <p:nvPr/>
        </p:nvCxnSpPr>
        <p:spPr>
          <a:xfrm flipV="1">
            <a:off x="4781651" y="3235260"/>
            <a:ext cx="1343776" cy="197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700B72A9-A105-44AF-86A9-BCB2F9FE68BB}"/>
              </a:ext>
            </a:extLst>
          </p:cNvPr>
          <p:cNvCxnSpPr>
            <a:cxnSpLocks/>
          </p:cNvCxnSpPr>
          <p:nvPr/>
        </p:nvCxnSpPr>
        <p:spPr>
          <a:xfrm>
            <a:off x="4676876" y="3397819"/>
            <a:ext cx="1428115" cy="792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BE8E708B-6278-4C21-A5DD-93DA1350F859}"/>
              </a:ext>
            </a:extLst>
          </p:cNvPr>
          <p:cNvCxnSpPr>
            <a:cxnSpLocks/>
          </p:cNvCxnSpPr>
          <p:nvPr/>
        </p:nvCxnSpPr>
        <p:spPr>
          <a:xfrm flipH="1" flipV="1">
            <a:off x="2956984" y="2319884"/>
            <a:ext cx="1443032" cy="9826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BC6EDA7F-F1C5-4415-90BF-02CBCCCD152A}"/>
              </a:ext>
            </a:extLst>
          </p:cNvPr>
          <p:cNvCxnSpPr>
            <a:cxnSpLocks/>
          </p:cNvCxnSpPr>
          <p:nvPr/>
        </p:nvCxnSpPr>
        <p:spPr>
          <a:xfrm flipH="1" flipV="1">
            <a:off x="2956984" y="3164139"/>
            <a:ext cx="1223958" cy="243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209FEC26-D37E-4C9D-8BF1-C23397056851}"/>
              </a:ext>
            </a:extLst>
          </p:cNvPr>
          <p:cNvCxnSpPr>
            <a:cxnSpLocks/>
          </p:cNvCxnSpPr>
          <p:nvPr/>
        </p:nvCxnSpPr>
        <p:spPr>
          <a:xfrm flipH="1">
            <a:off x="2956984" y="3492434"/>
            <a:ext cx="1281742" cy="759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Imagen 15">
            <a:extLst>
              <a:ext uri="{FF2B5EF4-FFF2-40B4-BE49-F238E27FC236}">
                <a16:creationId xmlns:a16="http://schemas.microsoft.com/office/drawing/2014/main" id="{55DFECA3-AF54-4F71-B39A-15220A14A0CA}"/>
              </a:ext>
            </a:extLst>
          </p:cNvPr>
          <p:cNvPicPr/>
          <p:nvPr/>
        </p:nvPicPr>
        <p:blipFill>
          <a:blip r:embed="rId3">
            <a:extLst>
              <a:ext uri="{28A0092B-C50C-407E-A947-70E740481C1C}">
                <a14:useLocalDpi xmlns:a14="http://schemas.microsoft.com/office/drawing/2010/main" val="0"/>
              </a:ext>
            </a:extLst>
          </a:blip>
          <a:stretch>
            <a:fillRect/>
          </a:stretch>
        </p:blipFill>
        <p:spPr>
          <a:xfrm>
            <a:off x="3570620" y="2188772"/>
            <a:ext cx="1893057" cy="1717999"/>
          </a:xfrm>
          <a:prstGeom prst="rect">
            <a:avLst/>
          </a:prstGeom>
        </p:spPr>
      </p:pic>
      <p:sp>
        <p:nvSpPr>
          <p:cNvPr id="17" name="Cuadro de texto 2">
            <a:extLst>
              <a:ext uri="{FF2B5EF4-FFF2-40B4-BE49-F238E27FC236}">
                <a16:creationId xmlns:a16="http://schemas.microsoft.com/office/drawing/2014/main" id="{DFE8B665-09A2-4394-A63E-8AABD0A7FD57}"/>
              </a:ext>
            </a:extLst>
          </p:cNvPr>
          <p:cNvSpPr txBox="1">
            <a:spLocks noChangeArrowheads="1"/>
          </p:cNvSpPr>
          <p:nvPr/>
        </p:nvSpPr>
        <p:spPr bwMode="auto">
          <a:xfrm>
            <a:off x="1076430" y="3906771"/>
            <a:ext cx="1802166" cy="571864"/>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Eliminar usuarios  </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de un proyecto </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Cuadro de texto 2">
            <a:extLst>
              <a:ext uri="{FF2B5EF4-FFF2-40B4-BE49-F238E27FC236}">
                <a16:creationId xmlns:a16="http://schemas.microsoft.com/office/drawing/2014/main" id="{374AC26B-B8D5-4C2A-9232-30D4ADEA95D1}"/>
              </a:ext>
            </a:extLst>
          </p:cNvPr>
          <p:cNvSpPr txBox="1">
            <a:spLocks noChangeArrowheads="1"/>
          </p:cNvSpPr>
          <p:nvPr/>
        </p:nvSpPr>
        <p:spPr bwMode="auto">
          <a:xfrm>
            <a:off x="6191667" y="2969290"/>
            <a:ext cx="1922912" cy="609504"/>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Visualizar proyectos no publicados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Cuadro de texto 2">
            <a:extLst>
              <a:ext uri="{FF2B5EF4-FFF2-40B4-BE49-F238E27FC236}">
                <a16:creationId xmlns:a16="http://schemas.microsoft.com/office/drawing/2014/main" id="{2A3360EA-EE5F-4031-B466-79295C95931C}"/>
              </a:ext>
            </a:extLst>
          </p:cNvPr>
          <p:cNvSpPr txBox="1">
            <a:spLocks noChangeArrowheads="1"/>
          </p:cNvSpPr>
          <p:nvPr/>
        </p:nvSpPr>
        <p:spPr bwMode="auto">
          <a:xfrm>
            <a:off x="6191667" y="3906771"/>
            <a:ext cx="1922912" cy="571865"/>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Visualizar proyectos no publicados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417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7D93D-60DD-4C7B-90F7-F339F83FEAC5}"/>
              </a:ext>
            </a:extLst>
          </p:cNvPr>
          <p:cNvSpPr>
            <a:spLocks noGrp="1"/>
          </p:cNvSpPr>
          <p:nvPr>
            <p:ph type="title"/>
          </p:nvPr>
        </p:nvSpPr>
        <p:spPr/>
        <p:txBody>
          <a:bodyPr/>
          <a:lstStyle/>
          <a:p>
            <a:pPr algn="ctr"/>
            <a:r>
              <a:rPr lang="es-ES_tradnl" b="1" dirty="0"/>
              <a:t>REQUERIMIENTOS FUNCIONALES</a:t>
            </a:r>
            <a:endParaRPr lang="es-ES" dirty="0"/>
          </a:p>
        </p:txBody>
      </p:sp>
      <p:sp>
        <p:nvSpPr>
          <p:cNvPr id="3" name="Marcador de contenido 2">
            <a:extLst>
              <a:ext uri="{FF2B5EF4-FFF2-40B4-BE49-F238E27FC236}">
                <a16:creationId xmlns:a16="http://schemas.microsoft.com/office/drawing/2014/main" id="{4B9C45E8-AD31-4C77-9AFC-28998D2A3025}"/>
              </a:ext>
            </a:extLst>
          </p:cNvPr>
          <p:cNvSpPr>
            <a:spLocks noGrp="1"/>
          </p:cNvSpPr>
          <p:nvPr>
            <p:ph idx="1"/>
          </p:nvPr>
        </p:nvSpPr>
        <p:spPr>
          <a:xfrm>
            <a:off x="628650" y="1613140"/>
            <a:ext cx="7886700" cy="4563823"/>
          </a:xfrm>
        </p:spPr>
        <p:txBody>
          <a:bodyPr/>
          <a:lstStyle/>
          <a:p>
            <a:pPr marL="0" indent="0">
              <a:buNone/>
            </a:pPr>
            <a:r>
              <a:rPr lang="es-ES" dirty="0"/>
              <a:t>HARDWARE (Equipos físicos)</a:t>
            </a:r>
          </a:p>
          <a:p>
            <a:r>
              <a:rPr lang="es-ES" dirty="0"/>
              <a:t>Requisitos mínimos para Ubuntu 18.04 LTS</a:t>
            </a:r>
          </a:p>
          <a:p>
            <a:endParaRPr lang="es-ES" dirty="0"/>
          </a:p>
          <a:p>
            <a:endParaRPr lang="es-ES" dirty="0"/>
          </a:p>
          <a:p>
            <a:endParaRPr lang="es-ES" dirty="0"/>
          </a:p>
          <a:p>
            <a:r>
              <a:rPr lang="es-ES" dirty="0"/>
              <a:t>Características del equipo servidor</a:t>
            </a:r>
          </a:p>
          <a:p>
            <a:endParaRPr lang="es-ES" dirty="0"/>
          </a:p>
        </p:txBody>
      </p:sp>
      <p:graphicFrame>
        <p:nvGraphicFramePr>
          <p:cNvPr id="4" name="Tabla 3">
            <a:extLst>
              <a:ext uri="{FF2B5EF4-FFF2-40B4-BE49-F238E27FC236}">
                <a16:creationId xmlns:a16="http://schemas.microsoft.com/office/drawing/2014/main" id="{9BC6D5B9-99B1-415A-8453-773D0A46E1CA}"/>
              </a:ext>
            </a:extLst>
          </p:cNvPr>
          <p:cNvGraphicFramePr>
            <a:graphicFrameLocks noGrp="1"/>
          </p:cNvGraphicFramePr>
          <p:nvPr>
            <p:extLst>
              <p:ext uri="{D42A27DB-BD31-4B8C-83A1-F6EECF244321}">
                <p14:modId xmlns:p14="http://schemas.microsoft.com/office/powerpoint/2010/main" val="1979986550"/>
              </p:ext>
            </p:extLst>
          </p:nvPr>
        </p:nvGraphicFramePr>
        <p:xfrm>
          <a:off x="628650" y="2652983"/>
          <a:ext cx="7886700" cy="1091885"/>
        </p:xfrm>
        <a:graphic>
          <a:graphicData uri="http://schemas.openxmlformats.org/drawingml/2006/table">
            <a:tbl>
              <a:tblPr firstRow="1" firstCol="1" bandRow="1">
                <a:tableStyleId>{C083E6E3-FA7D-4D7B-A595-EF9225AFEA82}</a:tableStyleId>
              </a:tblPr>
              <a:tblGrid>
                <a:gridCol w="3943350">
                  <a:extLst>
                    <a:ext uri="{9D8B030D-6E8A-4147-A177-3AD203B41FA5}">
                      <a16:colId xmlns:a16="http://schemas.microsoft.com/office/drawing/2014/main" val="3799525561"/>
                    </a:ext>
                  </a:extLst>
                </a:gridCol>
                <a:gridCol w="3943350">
                  <a:extLst>
                    <a:ext uri="{9D8B030D-6E8A-4147-A177-3AD203B41FA5}">
                      <a16:colId xmlns:a16="http://schemas.microsoft.com/office/drawing/2014/main" val="857635066"/>
                    </a:ext>
                  </a:extLst>
                </a:gridCol>
              </a:tblGrid>
              <a:tr h="63575">
                <a:tc>
                  <a:txBody>
                    <a:bodyPr/>
                    <a:lstStyle/>
                    <a:p>
                      <a:pPr>
                        <a:lnSpc>
                          <a:spcPts val="1800"/>
                        </a:lnSpc>
                        <a:spcAft>
                          <a:spcPts val="0"/>
                        </a:spcAft>
                      </a:pPr>
                      <a:r>
                        <a:rPr lang="es-ES" sz="1400" dirty="0">
                          <a:effectLst/>
                        </a:rPr>
                        <a:t>Procesador</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500"/>
                        </a:lnSpc>
                        <a:spcAft>
                          <a:spcPts val="0"/>
                        </a:spcAft>
                      </a:pPr>
                      <a:r>
                        <a:rPr lang="es-ES" sz="1400" dirty="0">
                          <a:effectLst/>
                        </a:rPr>
                        <a:t>Un procesador a 700 MHz o superior.</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5418053"/>
                  </a:ext>
                </a:extLst>
              </a:tr>
              <a:tr h="0">
                <a:tc>
                  <a:txBody>
                    <a:bodyPr/>
                    <a:lstStyle/>
                    <a:p>
                      <a:pPr>
                        <a:lnSpc>
                          <a:spcPts val="1800"/>
                        </a:lnSpc>
                        <a:spcAft>
                          <a:spcPts val="0"/>
                        </a:spcAft>
                      </a:pPr>
                      <a:r>
                        <a:rPr lang="es-ES" sz="1400" dirty="0">
                          <a:effectLst/>
                        </a:rPr>
                        <a:t>RAM</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500"/>
                        </a:lnSpc>
                        <a:spcAft>
                          <a:spcPts val="0"/>
                        </a:spcAft>
                      </a:pPr>
                      <a:r>
                        <a:rPr lang="es-ES" sz="1400">
                          <a:effectLst/>
                        </a:rPr>
                        <a:t>Mínimo 1 GB, recomendado 2 GB </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2143601"/>
                  </a:ext>
                </a:extLst>
              </a:tr>
              <a:tr h="0">
                <a:tc>
                  <a:txBody>
                    <a:bodyPr/>
                    <a:lstStyle/>
                    <a:p>
                      <a:pPr>
                        <a:lnSpc>
                          <a:spcPts val="1800"/>
                        </a:lnSpc>
                        <a:spcAft>
                          <a:spcPts val="0"/>
                        </a:spcAft>
                      </a:pPr>
                      <a:r>
                        <a:rPr lang="es-ES" sz="1400" dirty="0">
                          <a:effectLst/>
                        </a:rPr>
                        <a:t>Espacio en disco duro</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500"/>
                        </a:lnSpc>
                        <a:spcAft>
                          <a:spcPts val="0"/>
                        </a:spcAft>
                      </a:pPr>
                      <a:r>
                        <a:rPr lang="es-ES" sz="1400" dirty="0">
                          <a:effectLst/>
                        </a:rPr>
                        <a:t>16 GB incluida la reserva de swap</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3412899"/>
                  </a:ext>
                </a:extLst>
              </a:tr>
              <a:tr h="0">
                <a:tc>
                  <a:txBody>
                    <a:bodyPr/>
                    <a:lstStyle/>
                    <a:p>
                      <a:pPr>
                        <a:lnSpc>
                          <a:spcPts val="1800"/>
                        </a:lnSpc>
                        <a:spcAft>
                          <a:spcPts val="0"/>
                        </a:spcAft>
                      </a:pPr>
                      <a:r>
                        <a:rPr lang="es-ES" sz="1400" dirty="0">
                          <a:effectLst/>
                        </a:rPr>
                        <a:t>Tarjeta gráfica</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500"/>
                        </a:lnSpc>
                        <a:spcAft>
                          <a:spcPts val="0"/>
                        </a:spcAft>
                      </a:pPr>
                      <a:r>
                        <a:rPr lang="es-ES" sz="1400" dirty="0">
                          <a:effectLst/>
                        </a:rPr>
                        <a:t>DirectX 9 o posterior con un controlador WDDM 1.0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6477582"/>
                  </a:ext>
                </a:extLst>
              </a:tr>
              <a:tr h="0">
                <a:tc>
                  <a:txBody>
                    <a:bodyPr/>
                    <a:lstStyle/>
                    <a:p>
                      <a:pPr>
                        <a:lnSpc>
                          <a:spcPts val="1800"/>
                        </a:lnSpc>
                        <a:spcAft>
                          <a:spcPts val="0"/>
                        </a:spcAft>
                      </a:pPr>
                      <a:r>
                        <a:rPr lang="es-ES" sz="1400" dirty="0">
                          <a:effectLst/>
                        </a:rPr>
                        <a:t>Pantalla</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500"/>
                        </a:lnSpc>
                        <a:spcAft>
                          <a:spcPts val="0"/>
                        </a:spcAft>
                      </a:pPr>
                      <a:r>
                        <a:rPr lang="es-ES" sz="1400" dirty="0">
                          <a:effectLst/>
                        </a:rPr>
                        <a:t>800 x 600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4086397"/>
                  </a:ext>
                </a:extLst>
              </a:tr>
            </a:tbl>
          </a:graphicData>
        </a:graphic>
      </p:graphicFrame>
      <p:graphicFrame>
        <p:nvGraphicFramePr>
          <p:cNvPr id="5" name="Tabla 4">
            <a:extLst>
              <a:ext uri="{FF2B5EF4-FFF2-40B4-BE49-F238E27FC236}">
                <a16:creationId xmlns:a16="http://schemas.microsoft.com/office/drawing/2014/main" id="{DF7DED52-48A3-486E-9AB1-9757734D94A1}"/>
              </a:ext>
            </a:extLst>
          </p:cNvPr>
          <p:cNvGraphicFramePr>
            <a:graphicFrameLocks noGrp="1"/>
          </p:cNvGraphicFramePr>
          <p:nvPr>
            <p:extLst>
              <p:ext uri="{D42A27DB-BD31-4B8C-83A1-F6EECF244321}">
                <p14:modId xmlns:p14="http://schemas.microsoft.com/office/powerpoint/2010/main" val="1903895618"/>
              </p:ext>
            </p:extLst>
          </p:nvPr>
        </p:nvGraphicFramePr>
        <p:xfrm>
          <a:off x="628650" y="4707162"/>
          <a:ext cx="7886700" cy="1091885"/>
        </p:xfrm>
        <a:graphic>
          <a:graphicData uri="http://schemas.openxmlformats.org/drawingml/2006/table">
            <a:tbl>
              <a:tblPr firstRow="1" firstCol="1" bandRow="1">
                <a:tableStyleId>{C083E6E3-FA7D-4D7B-A595-EF9225AFEA82}</a:tableStyleId>
              </a:tblPr>
              <a:tblGrid>
                <a:gridCol w="3943350">
                  <a:extLst>
                    <a:ext uri="{9D8B030D-6E8A-4147-A177-3AD203B41FA5}">
                      <a16:colId xmlns:a16="http://schemas.microsoft.com/office/drawing/2014/main" val="2623737748"/>
                    </a:ext>
                  </a:extLst>
                </a:gridCol>
                <a:gridCol w="3943350">
                  <a:extLst>
                    <a:ext uri="{9D8B030D-6E8A-4147-A177-3AD203B41FA5}">
                      <a16:colId xmlns:a16="http://schemas.microsoft.com/office/drawing/2014/main" val="2325622228"/>
                    </a:ext>
                  </a:extLst>
                </a:gridCol>
              </a:tblGrid>
              <a:tr h="0">
                <a:tc>
                  <a:txBody>
                    <a:bodyPr/>
                    <a:lstStyle/>
                    <a:p>
                      <a:pPr>
                        <a:lnSpc>
                          <a:spcPts val="1800"/>
                        </a:lnSpc>
                        <a:spcAft>
                          <a:spcPts val="0"/>
                        </a:spcAft>
                      </a:pPr>
                      <a:r>
                        <a:rPr lang="es-ES" sz="1400" dirty="0">
                          <a:effectLst/>
                        </a:rPr>
                        <a:t>Procesador</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500"/>
                        </a:lnSpc>
                        <a:spcAft>
                          <a:spcPts val="0"/>
                        </a:spcAft>
                      </a:pPr>
                      <a:r>
                        <a:rPr lang="es-ES" sz="1400" dirty="0">
                          <a:effectLst/>
                        </a:rPr>
                        <a:t>Intel i7 4790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3981319"/>
                  </a:ext>
                </a:extLst>
              </a:tr>
              <a:tr h="0">
                <a:tc>
                  <a:txBody>
                    <a:bodyPr/>
                    <a:lstStyle/>
                    <a:p>
                      <a:pPr>
                        <a:lnSpc>
                          <a:spcPts val="1800"/>
                        </a:lnSpc>
                        <a:spcAft>
                          <a:spcPts val="0"/>
                        </a:spcAft>
                      </a:pPr>
                      <a:r>
                        <a:rPr lang="es-ES" sz="1400" dirty="0">
                          <a:effectLst/>
                        </a:rPr>
                        <a:t>RAM</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500"/>
                        </a:lnSpc>
                        <a:spcAft>
                          <a:spcPts val="0"/>
                        </a:spcAft>
                      </a:pPr>
                      <a:r>
                        <a:rPr lang="es-ES" sz="1400" dirty="0">
                          <a:effectLst/>
                        </a:rPr>
                        <a:t>4 GB</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9701850"/>
                  </a:ext>
                </a:extLst>
              </a:tr>
              <a:tr h="0">
                <a:tc>
                  <a:txBody>
                    <a:bodyPr/>
                    <a:lstStyle/>
                    <a:p>
                      <a:pPr>
                        <a:lnSpc>
                          <a:spcPts val="1800"/>
                        </a:lnSpc>
                        <a:spcAft>
                          <a:spcPts val="0"/>
                        </a:spcAft>
                      </a:pPr>
                      <a:r>
                        <a:rPr lang="es-ES" sz="1400" dirty="0">
                          <a:effectLst/>
                        </a:rPr>
                        <a:t>Espacio en disco duro</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500"/>
                        </a:lnSpc>
                        <a:spcAft>
                          <a:spcPts val="0"/>
                        </a:spcAft>
                      </a:pPr>
                      <a:r>
                        <a:rPr lang="es-ES" sz="1400" dirty="0">
                          <a:effectLst/>
                        </a:rPr>
                        <a:t>50GB</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549750"/>
                  </a:ext>
                </a:extLst>
              </a:tr>
              <a:tr h="0">
                <a:tc>
                  <a:txBody>
                    <a:bodyPr/>
                    <a:lstStyle/>
                    <a:p>
                      <a:pPr>
                        <a:lnSpc>
                          <a:spcPts val="1800"/>
                        </a:lnSpc>
                        <a:spcAft>
                          <a:spcPts val="0"/>
                        </a:spcAft>
                      </a:pPr>
                      <a:r>
                        <a:rPr lang="es-ES" sz="1400" dirty="0">
                          <a:effectLst/>
                        </a:rPr>
                        <a:t>Tarjeta gráfica</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500"/>
                        </a:lnSpc>
                        <a:spcAft>
                          <a:spcPts val="0"/>
                        </a:spcAft>
                      </a:pPr>
                      <a:r>
                        <a:rPr lang="es-ES" sz="1400" dirty="0">
                          <a:effectLst/>
                        </a:rPr>
                        <a:t>NVIDIA GTX 745</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8097667"/>
                  </a:ext>
                </a:extLst>
              </a:tr>
              <a:tr h="0">
                <a:tc>
                  <a:txBody>
                    <a:bodyPr/>
                    <a:lstStyle/>
                    <a:p>
                      <a:pPr>
                        <a:lnSpc>
                          <a:spcPts val="1800"/>
                        </a:lnSpc>
                        <a:spcAft>
                          <a:spcPts val="0"/>
                        </a:spcAft>
                      </a:pPr>
                      <a:r>
                        <a:rPr lang="es-ES" sz="1400" dirty="0">
                          <a:effectLst/>
                        </a:rPr>
                        <a:t>Pantalla</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500"/>
                        </a:lnSpc>
                        <a:spcAft>
                          <a:spcPts val="0"/>
                        </a:spcAft>
                      </a:pPr>
                      <a:r>
                        <a:rPr lang="es-ES" sz="1400" dirty="0">
                          <a:effectLst/>
                        </a:rPr>
                        <a:t>1920 x 1080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07667"/>
                  </a:ext>
                </a:extLst>
              </a:tr>
            </a:tbl>
          </a:graphicData>
        </a:graphic>
      </p:graphicFrame>
      <p:pic>
        <p:nvPicPr>
          <p:cNvPr id="6" name="Imagen 5">
            <a:extLst>
              <a:ext uri="{FF2B5EF4-FFF2-40B4-BE49-F238E27FC236}">
                <a16:creationId xmlns:a16="http://schemas.microsoft.com/office/drawing/2014/main" id="{9EC6F29E-DD47-4FBD-A3BD-84C08AD18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240" y="4569354"/>
            <a:ext cx="5003957" cy="3215218"/>
          </a:xfrm>
          <a:prstGeom prst="rect">
            <a:avLst/>
          </a:prstGeom>
        </p:spPr>
      </p:pic>
    </p:spTree>
    <p:extLst>
      <p:ext uri="{BB962C8B-B14F-4D97-AF65-F5344CB8AC3E}">
        <p14:creationId xmlns:p14="http://schemas.microsoft.com/office/powerpoint/2010/main" val="184015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1E1957F-DA0C-4BB7-927E-809FE8274F6E}"/>
              </a:ext>
            </a:extLst>
          </p:cNvPr>
          <p:cNvSpPr>
            <a:spLocks noGrp="1"/>
          </p:cNvSpPr>
          <p:nvPr>
            <p:ph idx="1"/>
          </p:nvPr>
        </p:nvSpPr>
        <p:spPr>
          <a:xfrm>
            <a:off x="628650" y="776377"/>
            <a:ext cx="7886700" cy="5400586"/>
          </a:xfrm>
        </p:spPr>
        <p:txBody>
          <a:bodyPr/>
          <a:lstStyle/>
          <a:p>
            <a:r>
              <a:rPr lang="es-ES" b="1" dirty="0"/>
              <a:t>ROL ADMINISTRADOR</a:t>
            </a:r>
          </a:p>
          <a:p>
            <a:endParaRPr lang="es-ES" b="1" dirty="0"/>
          </a:p>
          <a:p>
            <a:endParaRPr lang="es-ES" b="1" dirty="0"/>
          </a:p>
        </p:txBody>
      </p:sp>
      <p:pic>
        <p:nvPicPr>
          <p:cNvPr id="5" name="Imagen 4">
            <a:extLst>
              <a:ext uri="{FF2B5EF4-FFF2-40B4-BE49-F238E27FC236}">
                <a16:creationId xmlns:a16="http://schemas.microsoft.com/office/drawing/2014/main" id="{DED2125C-94A2-4AA5-9C7B-DECBFCB30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538" y="4749596"/>
            <a:ext cx="4442923" cy="2854734"/>
          </a:xfrm>
          <a:prstGeom prst="rect">
            <a:avLst/>
          </a:prstGeom>
        </p:spPr>
      </p:pic>
      <p:cxnSp>
        <p:nvCxnSpPr>
          <p:cNvPr id="6" name="Conector recto de flecha 5">
            <a:extLst>
              <a:ext uri="{FF2B5EF4-FFF2-40B4-BE49-F238E27FC236}">
                <a16:creationId xmlns:a16="http://schemas.microsoft.com/office/drawing/2014/main" id="{648AC458-2FC6-4BBA-9103-1D191D64852E}"/>
              </a:ext>
            </a:extLst>
          </p:cNvPr>
          <p:cNvCxnSpPr>
            <a:cxnSpLocks/>
          </p:cNvCxnSpPr>
          <p:nvPr/>
        </p:nvCxnSpPr>
        <p:spPr>
          <a:xfrm>
            <a:off x="4972367" y="3395345"/>
            <a:ext cx="1462939" cy="499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A95FC9D3-52A4-4A2E-BA72-B86ED6286EFC}"/>
              </a:ext>
            </a:extLst>
          </p:cNvPr>
          <p:cNvCxnSpPr>
            <a:cxnSpLocks/>
          </p:cNvCxnSpPr>
          <p:nvPr/>
        </p:nvCxnSpPr>
        <p:spPr>
          <a:xfrm flipH="1">
            <a:off x="2734574" y="3319145"/>
            <a:ext cx="1647244" cy="5973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Cuadro de texto 2">
            <a:extLst>
              <a:ext uri="{FF2B5EF4-FFF2-40B4-BE49-F238E27FC236}">
                <a16:creationId xmlns:a16="http://schemas.microsoft.com/office/drawing/2014/main" id="{7A7149AB-DF05-420E-8830-B2F55E002479}"/>
              </a:ext>
            </a:extLst>
          </p:cNvPr>
          <p:cNvSpPr txBox="1">
            <a:spLocks noChangeArrowheads="1"/>
          </p:cNvSpPr>
          <p:nvPr/>
        </p:nvSpPr>
        <p:spPr bwMode="auto">
          <a:xfrm>
            <a:off x="845389" y="1900668"/>
            <a:ext cx="1788572" cy="428420"/>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Añadir usuarios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uadro de texto 2">
            <a:extLst>
              <a:ext uri="{FF2B5EF4-FFF2-40B4-BE49-F238E27FC236}">
                <a16:creationId xmlns:a16="http://schemas.microsoft.com/office/drawing/2014/main" id="{B53F0709-59D9-45C1-A62B-8DAD65286BCC}"/>
              </a:ext>
            </a:extLst>
          </p:cNvPr>
          <p:cNvSpPr txBox="1">
            <a:spLocks noChangeArrowheads="1"/>
          </p:cNvSpPr>
          <p:nvPr/>
        </p:nvSpPr>
        <p:spPr bwMode="auto">
          <a:xfrm>
            <a:off x="845388" y="2452604"/>
            <a:ext cx="1788571" cy="428420"/>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Modificar usuarios </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Cuadro de texto 2">
            <a:extLst>
              <a:ext uri="{FF2B5EF4-FFF2-40B4-BE49-F238E27FC236}">
                <a16:creationId xmlns:a16="http://schemas.microsoft.com/office/drawing/2014/main" id="{246980C0-3F78-4B4E-AE78-35080355B1EE}"/>
              </a:ext>
            </a:extLst>
          </p:cNvPr>
          <p:cNvSpPr txBox="1">
            <a:spLocks noChangeArrowheads="1"/>
          </p:cNvSpPr>
          <p:nvPr/>
        </p:nvSpPr>
        <p:spPr bwMode="auto">
          <a:xfrm>
            <a:off x="845054" y="3069158"/>
            <a:ext cx="1788570" cy="454281"/>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Eliminar usuarios </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Cuadro de texto 2">
            <a:extLst>
              <a:ext uri="{FF2B5EF4-FFF2-40B4-BE49-F238E27FC236}">
                <a16:creationId xmlns:a16="http://schemas.microsoft.com/office/drawing/2014/main" id="{F7807CE7-A95D-44EF-B964-DEA16A64DCAB}"/>
              </a:ext>
            </a:extLst>
          </p:cNvPr>
          <p:cNvSpPr txBox="1">
            <a:spLocks noChangeArrowheads="1"/>
          </p:cNvSpPr>
          <p:nvPr/>
        </p:nvSpPr>
        <p:spPr bwMode="auto">
          <a:xfrm>
            <a:off x="6510039" y="1881403"/>
            <a:ext cx="1788571" cy="428422"/>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Añadir curso usuarios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Cuadro de texto 2">
            <a:extLst>
              <a:ext uri="{FF2B5EF4-FFF2-40B4-BE49-F238E27FC236}">
                <a16:creationId xmlns:a16="http://schemas.microsoft.com/office/drawing/2014/main" id="{F2717AC2-2097-4133-A311-DC1D6BA72E5C}"/>
              </a:ext>
            </a:extLst>
          </p:cNvPr>
          <p:cNvSpPr txBox="1">
            <a:spLocks noChangeArrowheads="1"/>
          </p:cNvSpPr>
          <p:nvPr/>
        </p:nvSpPr>
        <p:spPr bwMode="auto">
          <a:xfrm>
            <a:off x="6524465" y="2518962"/>
            <a:ext cx="1774145" cy="388068"/>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Modificar curso</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Cuadro de texto 2">
            <a:extLst>
              <a:ext uri="{FF2B5EF4-FFF2-40B4-BE49-F238E27FC236}">
                <a16:creationId xmlns:a16="http://schemas.microsoft.com/office/drawing/2014/main" id="{4B2AC2CA-C1F8-4C6A-8519-B83C5DA483D6}"/>
              </a:ext>
            </a:extLst>
          </p:cNvPr>
          <p:cNvSpPr txBox="1">
            <a:spLocks noChangeArrowheads="1"/>
          </p:cNvSpPr>
          <p:nvPr/>
        </p:nvSpPr>
        <p:spPr bwMode="auto">
          <a:xfrm>
            <a:off x="6524465" y="3052444"/>
            <a:ext cx="1774145" cy="474346"/>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Eliminar curso</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Cuadro de texto 2">
            <a:extLst>
              <a:ext uri="{FF2B5EF4-FFF2-40B4-BE49-F238E27FC236}">
                <a16:creationId xmlns:a16="http://schemas.microsoft.com/office/drawing/2014/main" id="{DCEC79A6-AADC-444E-9AFD-B1442757E340}"/>
              </a:ext>
            </a:extLst>
          </p:cNvPr>
          <p:cNvSpPr txBox="1">
            <a:spLocks noChangeArrowheads="1"/>
          </p:cNvSpPr>
          <p:nvPr/>
        </p:nvSpPr>
        <p:spPr bwMode="auto">
          <a:xfrm>
            <a:off x="1336546" y="4662230"/>
            <a:ext cx="2114694" cy="428421"/>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Añadir proyecto usuarios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Cuadro de texto 2">
            <a:extLst>
              <a:ext uri="{FF2B5EF4-FFF2-40B4-BE49-F238E27FC236}">
                <a16:creationId xmlns:a16="http://schemas.microsoft.com/office/drawing/2014/main" id="{8B1E16BC-7D17-41CF-83F6-A498D1FD9B75}"/>
              </a:ext>
            </a:extLst>
          </p:cNvPr>
          <p:cNvSpPr txBox="1">
            <a:spLocks noChangeArrowheads="1"/>
          </p:cNvSpPr>
          <p:nvPr/>
        </p:nvSpPr>
        <p:spPr bwMode="auto">
          <a:xfrm>
            <a:off x="3797578" y="4675936"/>
            <a:ext cx="1764506" cy="420740"/>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Modificar proyecto</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Cuadro de texto 2">
            <a:extLst>
              <a:ext uri="{FF2B5EF4-FFF2-40B4-BE49-F238E27FC236}">
                <a16:creationId xmlns:a16="http://schemas.microsoft.com/office/drawing/2014/main" id="{4352B9B9-DE8C-4C3B-A01E-792F3E844135}"/>
              </a:ext>
            </a:extLst>
          </p:cNvPr>
          <p:cNvSpPr txBox="1">
            <a:spLocks noChangeArrowheads="1"/>
          </p:cNvSpPr>
          <p:nvPr/>
        </p:nvSpPr>
        <p:spPr bwMode="auto">
          <a:xfrm>
            <a:off x="5769849" y="4668255"/>
            <a:ext cx="2114694" cy="428421"/>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Eliminar proyecto usuarios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Conector recto de flecha 16">
            <a:extLst>
              <a:ext uri="{FF2B5EF4-FFF2-40B4-BE49-F238E27FC236}">
                <a16:creationId xmlns:a16="http://schemas.microsoft.com/office/drawing/2014/main" id="{CB1D9629-B601-4CD3-84A8-E1844F21CB30}"/>
              </a:ext>
            </a:extLst>
          </p:cNvPr>
          <p:cNvCxnSpPr>
            <a:cxnSpLocks/>
          </p:cNvCxnSpPr>
          <p:nvPr/>
        </p:nvCxnSpPr>
        <p:spPr>
          <a:xfrm flipV="1">
            <a:off x="4905057" y="2093443"/>
            <a:ext cx="1530249" cy="6141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555349AC-B7A8-44C6-A45B-394299C1A222}"/>
              </a:ext>
            </a:extLst>
          </p:cNvPr>
          <p:cNvCxnSpPr>
            <a:cxnSpLocks/>
          </p:cNvCxnSpPr>
          <p:nvPr/>
        </p:nvCxnSpPr>
        <p:spPr>
          <a:xfrm flipV="1">
            <a:off x="4866957" y="2707640"/>
            <a:ext cx="1568349" cy="2565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58A143FB-DC7A-4C50-AA12-6E344ABF6115}"/>
              </a:ext>
            </a:extLst>
          </p:cNvPr>
          <p:cNvCxnSpPr>
            <a:cxnSpLocks/>
          </p:cNvCxnSpPr>
          <p:nvPr/>
        </p:nvCxnSpPr>
        <p:spPr>
          <a:xfrm>
            <a:off x="4848542" y="3173730"/>
            <a:ext cx="1586764" cy="135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7E0E46C2-A762-4047-A303-B50DF6B5F54F}"/>
              </a:ext>
            </a:extLst>
          </p:cNvPr>
          <p:cNvCxnSpPr>
            <a:cxnSpLocks/>
          </p:cNvCxnSpPr>
          <p:nvPr/>
        </p:nvCxnSpPr>
        <p:spPr>
          <a:xfrm flipH="1" flipV="1">
            <a:off x="2679041" y="2093443"/>
            <a:ext cx="1692617" cy="677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7CCD47C3-3B2F-4BB5-9DB2-9CCE37F12010}"/>
              </a:ext>
            </a:extLst>
          </p:cNvPr>
          <p:cNvCxnSpPr>
            <a:cxnSpLocks/>
          </p:cNvCxnSpPr>
          <p:nvPr/>
        </p:nvCxnSpPr>
        <p:spPr>
          <a:xfrm flipH="1" flipV="1">
            <a:off x="2679041" y="2715895"/>
            <a:ext cx="1454492" cy="267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68F472F1-82E7-4AA3-BD21-FE4318BD3BD4}"/>
              </a:ext>
            </a:extLst>
          </p:cNvPr>
          <p:cNvCxnSpPr>
            <a:cxnSpLocks/>
          </p:cNvCxnSpPr>
          <p:nvPr/>
        </p:nvCxnSpPr>
        <p:spPr>
          <a:xfrm flipH="1">
            <a:off x="2679041" y="3164205"/>
            <a:ext cx="1549741" cy="144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C606382E-1BA5-49B4-8FF1-3D1F710CE6AA}"/>
              </a:ext>
            </a:extLst>
          </p:cNvPr>
          <p:cNvCxnSpPr>
            <a:cxnSpLocks/>
          </p:cNvCxnSpPr>
          <p:nvPr/>
        </p:nvCxnSpPr>
        <p:spPr>
          <a:xfrm>
            <a:off x="4648517" y="3392170"/>
            <a:ext cx="2019702" cy="1207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61FE0294-6788-4A74-A2DC-249694DC9E40}"/>
              </a:ext>
            </a:extLst>
          </p:cNvPr>
          <p:cNvCxnSpPr>
            <a:cxnSpLocks/>
          </p:cNvCxnSpPr>
          <p:nvPr/>
        </p:nvCxnSpPr>
        <p:spPr>
          <a:xfrm>
            <a:off x="4534217" y="3602355"/>
            <a:ext cx="37783" cy="9975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3D783243-A711-4B91-BE85-883D82848EC1}"/>
              </a:ext>
            </a:extLst>
          </p:cNvPr>
          <p:cNvCxnSpPr>
            <a:cxnSpLocks/>
          </p:cNvCxnSpPr>
          <p:nvPr/>
        </p:nvCxnSpPr>
        <p:spPr>
          <a:xfrm flipH="1">
            <a:off x="2536166" y="3602355"/>
            <a:ext cx="1549741" cy="9975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6" name="Imagen 25">
            <a:extLst>
              <a:ext uri="{FF2B5EF4-FFF2-40B4-BE49-F238E27FC236}">
                <a16:creationId xmlns:a16="http://schemas.microsoft.com/office/drawing/2014/main" id="{1217FB6B-8DEF-4755-BD82-3F8B01BE9412}"/>
              </a:ext>
            </a:extLst>
          </p:cNvPr>
          <p:cNvPicPr/>
          <p:nvPr/>
        </p:nvPicPr>
        <p:blipFill>
          <a:blip r:embed="rId3">
            <a:extLst>
              <a:ext uri="{28A0092B-C50C-407E-A947-70E740481C1C}">
                <a14:useLocalDpi xmlns:a14="http://schemas.microsoft.com/office/drawing/2010/main" val="0"/>
              </a:ext>
            </a:extLst>
          </a:blip>
          <a:stretch>
            <a:fillRect/>
          </a:stretch>
        </p:blipFill>
        <p:spPr>
          <a:xfrm>
            <a:off x="3483428" y="1949509"/>
            <a:ext cx="2019701" cy="1959562"/>
          </a:xfrm>
          <a:prstGeom prst="rect">
            <a:avLst/>
          </a:prstGeom>
        </p:spPr>
      </p:pic>
      <p:sp>
        <p:nvSpPr>
          <p:cNvPr id="27" name="Cuadro de texto 2">
            <a:extLst>
              <a:ext uri="{FF2B5EF4-FFF2-40B4-BE49-F238E27FC236}">
                <a16:creationId xmlns:a16="http://schemas.microsoft.com/office/drawing/2014/main" id="{EBBFEC17-D921-4FFF-9A37-DF074BFD2CBB}"/>
              </a:ext>
            </a:extLst>
          </p:cNvPr>
          <p:cNvSpPr txBox="1">
            <a:spLocks noChangeArrowheads="1"/>
          </p:cNvSpPr>
          <p:nvPr/>
        </p:nvSpPr>
        <p:spPr bwMode="auto">
          <a:xfrm>
            <a:off x="6510040" y="3694861"/>
            <a:ext cx="1788570" cy="428421"/>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Eliminar comentarios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Cuadro de texto 2">
            <a:extLst>
              <a:ext uri="{FF2B5EF4-FFF2-40B4-BE49-F238E27FC236}">
                <a16:creationId xmlns:a16="http://schemas.microsoft.com/office/drawing/2014/main" id="{CCEFBA85-24A6-40C8-86F9-E83BF701E7EE}"/>
              </a:ext>
            </a:extLst>
          </p:cNvPr>
          <p:cNvSpPr txBox="1">
            <a:spLocks noChangeArrowheads="1"/>
          </p:cNvSpPr>
          <p:nvPr/>
        </p:nvSpPr>
        <p:spPr bwMode="auto">
          <a:xfrm>
            <a:off x="845053" y="3738334"/>
            <a:ext cx="1786703" cy="421640"/>
          </a:xfrm>
          <a:prstGeom prst="rect">
            <a:avLst/>
          </a:prstGeom>
          <a:gradFill flip="none" rotWithShape="1">
            <a:gsLst>
              <a:gs pos="0">
                <a:srgbClr val="FFFFFF">
                  <a:shade val="30000"/>
                  <a:satMod val="115000"/>
                </a:srgbClr>
              </a:gs>
              <a:gs pos="18000">
                <a:srgbClr val="FFFFFF">
                  <a:shade val="67500"/>
                  <a:satMod val="115000"/>
                </a:srgbClr>
              </a:gs>
              <a:gs pos="100000">
                <a:srgbClr val="FFFFFF">
                  <a:shade val="100000"/>
                  <a:satMod val="115000"/>
                </a:srgbClr>
              </a:gs>
            </a:gsLst>
            <a:lin ang="5400000" scaled="1"/>
            <a:tileRect/>
          </a:gradFill>
          <a:ln w="9525">
            <a:noFill/>
            <a:miter lim="800000"/>
            <a:headEnd/>
            <a:tailEnd/>
          </a:ln>
        </p:spPr>
        <p:txBody>
          <a:bodyPr rot="0" vert="horz" wrap="square" lIns="91440" tIns="45720" rIns="91440" bIns="45720" anchor="ctr" anchorCtr="0">
            <a:noAutofit/>
          </a:bodyPr>
          <a:lstStyle/>
          <a:p>
            <a:pPr>
              <a:lnSpc>
                <a:spcPct val="107000"/>
              </a:lnSpc>
              <a:spcAft>
                <a:spcPts val="800"/>
              </a:spcAft>
            </a:pPr>
            <a:r>
              <a:rPr lang="es-ES_tradnl" sz="1400" dirty="0">
                <a:effectLst/>
                <a:latin typeface="Calibri" panose="020F0502020204030204" pitchFamily="34" charset="0"/>
                <a:ea typeface="Calibri" panose="020F0502020204030204" pitchFamily="34" charset="0"/>
                <a:cs typeface="Times New Roman" panose="02020603050405020304" pitchFamily="18" charset="0"/>
              </a:rPr>
              <a:t>Añadir imágenes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8301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4C203-8474-4057-8506-6B6C176303BC}"/>
              </a:ext>
            </a:extLst>
          </p:cNvPr>
          <p:cNvSpPr>
            <a:spLocks noGrp="1"/>
          </p:cNvSpPr>
          <p:nvPr>
            <p:ph type="title"/>
          </p:nvPr>
        </p:nvSpPr>
        <p:spPr>
          <a:xfrm>
            <a:off x="628650" y="365127"/>
            <a:ext cx="7886700" cy="963342"/>
          </a:xfrm>
        </p:spPr>
        <p:txBody>
          <a:bodyPr/>
          <a:lstStyle/>
          <a:p>
            <a:pPr algn="ctr"/>
            <a:r>
              <a:rPr lang="es-ES" b="1" dirty="0"/>
              <a:t>CONCLUSIONES</a:t>
            </a:r>
          </a:p>
        </p:txBody>
      </p:sp>
      <p:sp>
        <p:nvSpPr>
          <p:cNvPr id="3" name="Marcador de contenido 2">
            <a:extLst>
              <a:ext uri="{FF2B5EF4-FFF2-40B4-BE49-F238E27FC236}">
                <a16:creationId xmlns:a16="http://schemas.microsoft.com/office/drawing/2014/main" id="{F9D0F92A-AD8B-4961-875E-95F8BC5E77BF}"/>
              </a:ext>
            </a:extLst>
          </p:cNvPr>
          <p:cNvSpPr>
            <a:spLocks noGrp="1"/>
          </p:cNvSpPr>
          <p:nvPr>
            <p:ph idx="1"/>
          </p:nvPr>
        </p:nvSpPr>
        <p:spPr>
          <a:xfrm>
            <a:off x="628650" y="1440611"/>
            <a:ext cx="7886700" cy="4736352"/>
          </a:xfrm>
        </p:spPr>
        <p:txBody>
          <a:bodyPr>
            <a:normAutofit/>
          </a:bodyPr>
          <a:lstStyle/>
          <a:p>
            <a:r>
              <a:rPr lang="es-ES" sz="2000" b="1" dirty="0"/>
              <a:t>CONCLUSIONES FINALES</a:t>
            </a:r>
          </a:p>
          <a:p>
            <a:pPr marL="0" indent="0">
              <a:buNone/>
            </a:pPr>
            <a:endParaRPr lang="es-ES" sz="2000" b="1" dirty="0"/>
          </a:p>
          <a:p>
            <a:pPr lvl="1" algn="just">
              <a:buFont typeface="Wingdings" panose="05000000000000000000" pitchFamily="2" charset="2"/>
              <a:buChar char="Ø"/>
            </a:pPr>
            <a:r>
              <a:rPr lang="es-ES" sz="2000" dirty="0"/>
              <a:t>La realización de este proyecto nos ha dotado de buenos hábitos de programación y nos ha enriquecido enormemente.</a:t>
            </a:r>
          </a:p>
          <a:p>
            <a:pPr lvl="1" algn="just">
              <a:buFont typeface="Wingdings" panose="05000000000000000000" pitchFamily="2" charset="2"/>
              <a:buChar char="Ø"/>
            </a:pPr>
            <a:r>
              <a:rPr lang="es-ES_tradnl" sz="2000" dirty="0"/>
              <a:t>Se ha intentado realizar el proyecto de manera profesional y procurando en todo momento realizar una codificación clara, para facilitar la comprensión del código fuente.</a:t>
            </a:r>
          </a:p>
          <a:p>
            <a:pPr lvl="1" algn="just">
              <a:buFont typeface="Wingdings" panose="05000000000000000000" pitchFamily="2" charset="2"/>
              <a:buChar char="Ø"/>
            </a:pPr>
            <a:r>
              <a:rPr lang="es-ES_tradnl" sz="2000" dirty="0"/>
              <a:t>Mención especial para lo aprendido en los centros de trabajo, donde hemos cogido grandes ideas y aumentado nuestro conocimiento.</a:t>
            </a:r>
            <a:endParaRPr lang="es-ES" sz="2000" dirty="0"/>
          </a:p>
          <a:p>
            <a:pPr lvl="1" algn="just">
              <a:buFont typeface="Wingdings" panose="05000000000000000000" pitchFamily="2" charset="2"/>
              <a:buChar char="Ø"/>
            </a:pPr>
            <a:r>
              <a:rPr lang="es-ES_tradnl" sz="2000" dirty="0"/>
              <a:t>Como conclusión final y global, se nos permite decir que la experiencia ha sido muy enriquecedora, aunque ha costado muchas horas de investigación y solución de errores surgidos.</a:t>
            </a:r>
            <a:endParaRPr lang="es-ES" sz="2000" dirty="0"/>
          </a:p>
          <a:p>
            <a:pPr marL="0" indent="0">
              <a:buNone/>
            </a:pPr>
            <a:endParaRPr lang="es-ES" sz="2000" b="1" dirty="0"/>
          </a:p>
        </p:txBody>
      </p:sp>
      <p:pic>
        <p:nvPicPr>
          <p:cNvPr id="4" name="Imagen 3">
            <a:extLst>
              <a:ext uri="{FF2B5EF4-FFF2-40B4-BE49-F238E27FC236}">
                <a16:creationId xmlns:a16="http://schemas.microsoft.com/office/drawing/2014/main" id="{D7F53B6F-CB7E-4AB4-B273-FE3743C08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63" y="4744527"/>
            <a:ext cx="3856730" cy="2461163"/>
          </a:xfrm>
          <a:prstGeom prst="rect">
            <a:avLst/>
          </a:prstGeom>
        </p:spPr>
      </p:pic>
    </p:spTree>
    <p:extLst>
      <p:ext uri="{BB962C8B-B14F-4D97-AF65-F5344CB8AC3E}">
        <p14:creationId xmlns:p14="http://schemas.microsoft.com/office/powerpoint/2010/main" val="2047521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8A91C24-5C38-4F76-B265-A4B95245C853}"/>
              </a:ext>
            </a:extLst>
          </p:cNvPr>
          <p:cNvSpPr>
            <a:spLocks noGrp="1"/>
          </p:cNvSpPr>
          <p:nvPr>
            <p:ph idx="1"/>
          </p:nvPr>
        </p:nvSpPr>
        <p:spPr>
          <a:xfrm>
            <a:off x="628650" y="526211"/>
            <a:ext cx="7886700" cy="5650752"/>
          </a:xfrm>
        </p:spPr>
        <p:txBody>
          <a:bodyPr>
            <a:normAutofit/>
          </a:bodyPr>
          <a:lstStyle/>
          <a:p>
            <a:r>
              <a:rPr lang="es-ES" sz="2000" b="1" dirty="0"/>
              <a:t>PROBLEMAS ENCONTREADOS</a:t>
            </a:r>
          </a:p>
          <a:p>
            <a:pPr lvl="1" algn="just">
              <a:buFont typeface="Wingdings" panose="05000000000000000000" pitchFamily="2" charset="2"/>
              <a:buChar char="Ø"/>
            </a:pPr>
            <a:r>
              <a:rPr lang="es-ES_tradnl" sz="2000" dirty="0"/>
              <a:t>Los principales problemas no han sido otros que afrontar los distintos desarrollos que eran desconocidos para nosotros, ocasionando en algunas ocasiones los primeros errores.</a:t>
            </a:r>
          </a:p>
          <a:p>
            <a:pPr lvl="1" algn="just">
              <a:buFont typeface="Wingdings" panose="05000000000000000000" pitchFamily="2" charset="2"/>
              <a:buChar char="Ø"/>
            </a:pPr>
            <a:r>
              <a:rPr lang="es-ES_tradnl" sz="2000" dirty="0"/>
              <a:t>Por un lado, la creación de la arquitectura HTML, MySQL, PHP, JavaScript, AJAX, etc no ha sido difícil de integrar, aunque también han surgido pequeños errores o inconvenientes.</a:t>
            </a:r>
            <a:endParaRPr lang="es-ES" sz="2000" dirty="0"/>
          </a:p>
          <a:p>
            <a:pPr lvl="1" algn="just">
              <a:buFont typeface="Wingdings" panose="05000000000000000000" pitchFamily="2" charset="2"/>
              <a:buChar char="Ø"/>
            </a:pPr>
            <a:r>
              <a:rPr lang="es-ES_tradnl" sz="2000" dirty="0"/>
              <a:t>Por ejemplo, integrar el envío automático de emails requirió algo más de trabajo y dedicación, igual ocurrió con el script de las cookies, etc.</a:t>
            </a:r>
          </a:p>
          <a:p>
            <a:pPr lvl="1" algn="just">
              <a:buFont typeface="Wingdings" panose="05000000000000000000" pitchFamily="2" charset="2"/>
              <a:buChar char="Ø"/>
            </a:pPr>
            <a:endParaRPr lang="es-ES_tradnl" sz="2000" dirty="0"/>
          </a:p>
          <a:p>
            <a:r>
              <a:rPr lang="es-ES" sz="2000" b="1" dirty="0"/>
              <a:t>OBJETIVOS CONSEGUIDOS</a:t>
            </a:r>
          </a:p>
          <a:p>
            <a:pPr lvl="1" algn="just">
              <a:buFont typeface="Wingdings" panose="05000000000000000000" pitchFamily="2" charset="2"/>
              <a:buChar char="Ø"/>
            </a:pPr>
            <a:r>
              <a:rPr lang="es-ES_tradnl" sz="2000" dirty="0"/>
              <a:t>Cubrir la necesidad del centro de documentar las actividades realizadas, objetivo que se cumplirá una vez implantado en el centro.</a:t>
            </a:r>
          </a:p>
          <a:p>
            <a:pPr lvl="1" algn="just">
              <a:buFont typeface="Wingdings" panose="05000000000000000000" pitchFamily="2" charset="2"/>
              <a:buChar char="Ø"/>
            </a:pPr>
            <a:r>
              <a:rPr lang="es-ES_tradnl" sz="2000" dirty="0"/>
              <a:t>Adquisición de conocimientos, hábitos de trabajo, intento de desarrollo eficiente y ordenado, así como fomentar el trabajo en equipo. </a:t>
            </a:r>
            <a:endParaRPr lang="es-ES" sz="2000" dirty="0"/>
          </a:p>
          <a:p>
            <a:pPr lvl="1" algn="just">
              <a:buFont typeface="Wingdings" panose="05000000000000000000" pitchFamily="2" charset="2"/>
              <a:buChar char="Ø"/>
            </a:pPr>
            <a:endParaRPr lang="es-ES" sz="2000" b="1" dirty="0"/>
          </a:p>
          <a:p>
            <a:pPr lvl="1" algn="just">
              <a:buFont typeface="Wingdings" panose="05000000000000000000" pitchFamily="2" charset="2"/>
              <a:buChar char="Ø"/>
            </a:pPr>
            <a:endParaRPr lang="es-ES" sz="2000" dirty="0"/>
          </a:p>
          <a:p>
            <a:pPr lvl="1">
              <a:buFont typeface="Wingdings" panose="05000000000000000000" pitchFamily="2" charset="2"/>
              <a:buChar char="Ø"/>
            </a:pPr>
            <a:endParaRPr lang="es-ES" sz="1600" b="1" dirty="0"/>
          </a:p>
          <a:p>
            <a:pPr lvl="1">
              <a:buFont typeface="Wingdings" panose="05000000000000000000" pitchFamily="2" charset="2"/>
              <a:buChar char="Ø"/>
            </a:pPr>
            <a:endParaRPr lang="es-ES" dirty="0"/>
          </a:p>
        </p:txBody>
      </p:sp>
      <p:pic>
        <p:nvPicPr>
          <p:cNvPr id="4" name="Imagen 3">
            <a:extLst>
              <a:ext uri="{FF2B5EF4-FFF2-40B4-BE49-F238E27FC236}">
                <a16:creationId xmlns:a16="http://schemas.microsoft.com/office/drawing/2014/main" id="{4A2FF409-6D03-4CBD-8BEC-6DD546F3C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83" y="4796286"/>
            <a:ext cx="3856730" cy="2461163"/>
          </a:xfrm>
          <a:prstGeom prst="rect">
            <a:avLst/>
          </a:prstGeom>
        </p:spPr>
      </p:pic>
    </p:spTree>
    <p:extLst>
      <p:ext uri="{BB962C8B-B14F-4D97-AF65-F5344CB8AC3E}">
        <p14:creationId xmlns:p14="http://schemas.microsoft.com/office/powerpoint/2010/main" val="734647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5AEBCB4-F8B1-4940-96F1-3DC156F20AF7}"/>
              </a:ext>
            </a:extLst>
          </p:cNvPr>
          <p:cNvSpPr>
            <a:spLocks noGrp="1"/>
          </p:cNvSpPr>
          <p:nvPr>
            <p:ph idx="1"/>
          </p:nvPr>
        </p:nvSpPr>
        <p:spPr>
          <a:xfrm>
            <a:off x="628650" y="681487"/>
            <a:ext cx="7886700" cy="5495476"/>
          </a:xfrm>
        </p:spPr>
        <p:txBody>
          <a:bodyPr/>
          <a:lstStyle/>
          <a:p>
            <a:r>
              <a:rPr lang="es-ES" sz="2400" b="1" dirty="0"/>
              <a:t>POSIBLES AMPLIACIONES</a:t>
            </a:r>
          </a:p>
          <a:p>
            <a:pPr marL="0" indent="0">
              <a:buNone/>
            </a:pPr>
            <a:endParaRPr lang="es-ES" sz="2000" b="1" dirty="0"/>
          </a:p>
          <a:p>
            <a:pPr lvl="1" algn="just">
              <a:buFont typeface="Wingdings" panose="05000000000000000000" pitchFamily="2" charset="2"/>
              <a:buChar char="Ø"/>
            </a:pPr>
            <a:r>
              <a:rPr lang="es-ES_tradnl" sz="2000" dirty="0"/>
              <a:t>Se puede implementar el sistema de copias de seguridad, tanto Backup como restauración desde una nueva sección en el panel de control del administrador de la aplicación.</a:t>
            </a:r>
            <a:endParaRPr lang="es-ES" sz="2000" dirty="0"/>
          </a:p>
          <a:p>
            <a:pPr lvl="1" algn="just">
              <a:buFont typeface="Wingdings" panose="05000000000000000000" pitchFamily="2" charset="2"/>
              <a:buChar char="Ø"/>
            </a:pPr>
            <a:r>
              <a:rPr lang="es-ES_tradnl" sz="2000" dirty="0"/>
              <a:t>Incluir más información en forma de estadísticas, actualmente solo contempla los usuarios registrados, se podría ampliar con los proyectos y su número de participantes, número de proyectos que se realizan cada curso académico, etc.</a:t>
            </a:r>
          </a:p>
          <a:p>
            <a:pPr lvl="1" algn="just">
              <a:buFont typeface="Wingdings" panose="05000000000000000000" pitchFamily="2" charset="2"/>
              <a:buChar char="Ø"/>
            </a:pPr>
            <a:r>
              <a:rPr lang="es-ES_tradnl" sz="2000" dirty="0"/>
              <a:t>Añadir nuevos campos a la entidad cursos como fecha de inicio y fin, además de posibles relaciones directas con otras entidades, de ahí que se haya tratado como una entidad.</a:t>
            </a:r>
            <a:endParaRPr lang="es-ES" sz="2000" dirty="0"/>
          </a:p>
          <a:p>
            <a:pPr lvl="1" algn="just">
              <a:buFont typeface="Wingdings" panose="05000000000000000000" pitchFamily="2" charset="2"/>
              <a:buChar char="Ø"/>
            </a:pPr>
            <a:r>
              <a:rPr lang="es-ES_tradnl" sz="2000" dirty="0"/>
              <a:t>Incluso un repaso al código fuente para optimizarlo.</a:t>
            </a:r>
            <a:endParaRPr lang="es-ES" sz="2000" dirty="0"/>
          </a:p>
          <a:p>
            <a:pPr lvl="1" algn="just">
              <a:buFont typeface="Wingdings" panose="05000000000000000000" pitchFamily="2" charset="2"/>
              <a:buChar char="Ø"/>
            </a:pPr>
            <a:r>
              <a:rPr lang="es-ES_tradnl" sz="2000" dirty="0"/>
              <a:t>Posibilidad de incluir más idiomas como el francés.</a:t>
            </a:r>
            <a:endParaRPr lang="es-ES" sz="2000" dirty="0"/>
          </a:p>
          <a:p>
            <a:pPr marL="0" indent="0">
              <a:buNone/>
            </a:pPr>
            <a:endParaRPr lang="es-ES" dirty="0"/>
          </a:p>
        </p:txBody>
      </p:sp>
      <p:pic>
        <p:nvPicPr>
          <p:cNvPr id="4" name="Imagen 3">
            <a:extLst>
              <a:ext uri="{FF2B5EF4-FFF2-40B4-BE49-F238E27FC236}">
                <a16:creationId xmlns:a16="http://schemas.microsoft.com/office/drawing/2014/main" id="{0CA17FC4-3E1B-4A47-9EE1-8BE581607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538" y="4525309"/>
            <a:ext cx="4442923" cy="2854734"/>
          </a:xfrm>
          <a:prstGeom prst="rect">
            <a:avLst/>
          </a:prstGeom>
        </p:spPr>
      </p:pic>
    </p:spTree>
    <p:extLst>
      <p:ext uri="{BB962C8B-B14F-4D97-AF65-F5344CB8AC3E}">
        <p14:creationId xmlns:p14="http://schemas.microsoft.com/office/powerpoint/2010/main" val="183773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4FFBA-1D63-44E6-BF20-6D8976236419}"/>
              </a:ext>
            </a:extLst>
          </p:cNvPr>
          <p:cNvSpPr>
            <a:spLocks noGrp="1"/>
          </p:cNvSpPr>
          <p:nvPr>
            <p:ph type="title"/>
          </p:nvPr>
        </p:nvSpPr>
        <p:spPr/>
        <p:txBody>
          <a:bodyPr/>
          <a:lstStyle/>
          <a:p>
            <a:pPr algn="ctr"/>
            <a:r>
              <a:rPr lang="es-ES_tradnl" b="1" dirty="0"/>
              <a:t>REQUERIMIENTOS FUNCIONALES</a:t>
            </a:r>
            <a:endParaRPr lang="es-ES" dirty="0"/>
          </a:p>
        </p:txBody>
      </p:sp>
      <p:sp>
        <p:nvSpPr>
          <p:cNvPr id="3" name="Marcador de contenido 2">
            <a:extLst>
              <a:ext uri="{FF2B5EF4-FFF2-40B4-BE49-F238E27FC236}">
                <a16:creationId xmlns:a16="http://schemas.microsoft.com/office/drawing/2014/main" id="{324D6ABE-E57D-495F-8D6B-C8F1BAD1BD06}"/>
              </a:ext>
            </a:extLst>
          </p:cNvPr>
          <p:cNvSpPr>
            <a:spLocks noGrp="1"/>
          </p:cNvSpPr>
          <p:nvPr>
            <p:ph idx="1"/>
          </p:nvPr>
        </p:nvSpPr>
        <p:spPr/>
        <p:txBody>
          <a:bodyPr/>
          <a:lstStyle/>
          <a:p>
            <a:pPr marL="0" indent="0">
              <a:buNone/>
            </a:pPr>
            <a:r>
              <a:rPr lang="es-ES" dirty="0"/>
              <a:t>SOFTWARE</a:t>
            </a:r>
          </a:p>
          <a:p>
            <a:r>
              <a:rPr lang="es-ES" dirty="0"/>
              <a:t>Software empleado en desarrollo y pruebas. </a:t>
            </a:r>
          </a:p>
          <a:p>
            <a:endParaRPr lang="es-ES" dirty="0"/>
          </a:p>
          <a:p>
            <a:endParaRPr lang="es-ES" dirty="0"/>
          </a:p>
          <a:p>
            <a:endParaRPr lang="es-ES" dirty="0"/>
          </a:p>
          <a:p>
            <a:endParaRPr lang="es-ES" dirty="0"/>
          </a:p>
          <a:p>
            <a:pPr marL="0" indent="0">
              <a:buNone/>
            </a:pPr>
            <a:endParaRPr lang="es-ES" dirty="0"/>
          </a:p>
        </p:txBody>
      </p:sp>
      <p:pic>
        <p:nvPicPr>
          <p:cNvPr id="7" name="Imagen 6">
            <a:extLst>
              <a:ext uri="{FF2B5EF4-FFF2-40B4-BE49-F238E27FC236}">
                <a16:creationId xmlns:a16="http://schemas.microsoft.com/office/drawing/2014/main" id="{6847D7FC-2B2E-41CD-AD68-60A43C67C562}"/>
              </a:ext>
            </a:extLst>
          </p:cNvPr>
          <p:cNvPicPr>
            <a:picLocks noChangeAspect="1"/>
          </p:cNvPicPr>
          <p:nvPr/>
        </p:nvPicPr>
        <p:blipFill>
          <a:blip r:embed="rId2"/>
          <a:stretch>
            <a:fillRect/>
          </a:stretch>
        </p:blipFill>
        <p:spPr>
          <a:xfrm>
            <a:off x="1536417" y="3139624"/>
            <a:ext cx="6071166" cy="2531333"/>
          </a:xfrm>
          <a:prstGeom prst="rect">
            <a:avLst/>
          </a:prstGeom>
        </p:spPr>
      </p:pic>
      <p:pic>
        <p:nvPicPr>
          <p:cNvPr id="5" name="Imagen 4">
            <a:extLst>
              <a:ext uri="{FF2B5EF4-FFF2-40B4-BE49-F238E27FC236}">
                <a16:creationId xmlns:a16="http://schemas.microsoft.com/office/drawing/2014/main" id="{2B58C190-F8C1-47FA-A6D4-FDC06E99D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021" y="4472042"/>
            <a:ext cx="5003957" cy="3215218"/>
          </a:xfrm>
          <a:prstGeom prst="rect">
            <a:avLst/>
          </a:prstGeom>
        </p:spPr>
      </p:pic>
    </p:spTree>
    <p:extLst>
      <p:ext uri="{BB962C8B-B14F-4D97-AF65-F5344CB8AC3E}">
        <p14:creationId xmlns:p14="http://schemas.microsoft.com/office/powerpoint/2010/main" val="182132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F0C8B0F-F514-4135-B92E-7439CFEF7078}"/>
              </a:ext>
            </a:extLst>
          </p:cNvPr>
          <p:cNvSpPr>
            <a:spLocks noGrp="1"/>
          </p:cNvSpPr>
          <p:nvPr>
            <p:ph idx="1"/>
          </p:nvPr>
        </p:nvSpPr>
        <p:spPr>
          <a:xfrm>
            <a:off x="628650" y="681037"/>
            <a:ext cx="7886700" cy="4351338"/>
          </a:xfrm>
        </p:spPr>
        <p:txBody>
          <a:bodyPr/>
          <a:lstStyle/>
          <a:p>
            <a:r>
              <a:rPr lang="es-ES" dirty="0"/>
              <a:t>Software empleado en producción.</a:t>
            </a:r>
          </a:p>
          <a:p>
            <a:pPr marL="0" indent="0">
              <a:buNone/>
            </a:pPr>
            <a:endParaRPr lang="es-ES" sz="1200" dirty="0"/>
          </a:p>
          <a:p>
            <a:pPr lvl="1" algn="just">
              <a:buFont typeface="Wingdings" panose="05000000000000000000" pitchFamily="2" charset="2"/>
              <a:buChar char="Ø"/>
            </a:pPr>
            <a:r>
              <a:rPr lang="es-ES" b="1" dirty="0"/>
              <a:t>Servidor LAMP</a:t>
            </a:r>
            <a:r>
              <a:rPr lang="es-ES" dirty="0"/>
              <a:t>: </a:t>
            </a:r>
            <a:r>
              <a:rPr lang="es-ES_tradnl" dirty="0"/>
              <a:t>Un Servidor LAMP es el formado por las tecnologías Linux como sistema operativo base, Apache Web Service como servicio web, MySQL como sistema de gestión de base de datos y PHP como lenguaje de programación, aunque este último puede ser sustituido por Perl o Python.</a:t>
            </a:r>
            <a:endParaRPr lang="es-ES" dirty="0"/>
          </a:p>
          <a:p>
            <a:pPr marL="457200" lvl="1" indent="0">
              <a:buNone/>
            </a:pPr>
            <a:endParaRPr lang="es-ES" dirty="0"/>
          </a:p>
        </p:txBody>
      </p:sp>
      <p:pic>
        <p:nvPicPr>
          <p:cNvPr id="5" name="Imagen 4" descr="Resultado de imagen de servidor web lamp">
            <a:extLst>
              <a:ext uri="{FF2B5EF4-FFF2-40B4-BE49-F238E27FC236}">
                <a16:creationId xmlns:a16="http://schemas.microsoft.com/office/drawing/2014/main" id="{2F815B6A-C487-4A46-B352-78E8756737C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72105" y="3562977"/>
            <a:ext cx="3399790" cy="1917700"/>
          </a:xfrm>
          <a:prstGeom prst="rect">
            <a:avLst/>
          </a:prstGeom>
          <a:noFill/>
          <a:ln>
            <a:noFill/>
          </a:ln>
        </p:spPr>
      </p:pic>
      <p:pic>
        <p:nvPicPr>
          <p:cNvPr id="6" name="Imagen 5">
            <a:extLst>
              <a:ext uri="{FF2B5EF4-FFF2-40B4-BE49-F238E27FC236}">
                <a16:creationId xmlns:a16="http://schemas.microsoft.com/office/drawing/2014/main" id="{1C19C320-2B07-4827-B465-0F71FB703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8" y="4324469"/>
            <a:ext cx="4650158" cy="2967487"/>
          </a:xfrm>
          <a:prstGeom prst="rect">
            <a:avLst/>
          </a:prstGeom>
        </p:spPr>
      </p:pic>
    </p:spTree>
    <p:extLst>
      <p:ext uri="{BB962C8B-B14F-4D97-AF65-F5344CB8AC3E}">
        <p14:creationId xmlns:p14="http://schemas.microsoft.com/office/powerpoint/2010/main" val="295646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C75455-A2DD-4D5A-B879-3685AA61069C}"/>
              </a:ext>
            </a:extLst>
          </p:cNvPr>
          <p:cNvSpPr>
            <a:spLocks noGrp="1"/>
          </p:cNvSpPr>
          <p:nvPr>
            <p:ph type="title"/>
          </p:nvPr>
        </p:nvSpPr>
        <p:spPr>
          <a:xfrm>
            <a:off x="628650" y="572692"/>
            <a:ext cx="7886700" cy="874716"/>
          </a:xfrm>
        </p:spPr>
        <p:txBody>
          <a:bodyPr>
            <a:normAutofit/>
          </a:bodyPr>
          <a:lstStyle/>
          <a:p>
            <a:pPr algn="ctr"/>
            <a:r>
              <a:rPr lang="es-ES" sz="3600" b="1" dirty="0"/>
              <a:t>CONFIGURACIÓN DEL SERVIDOR</a:t>
            </a:r>
          </a:p>
        </p:txBody>
      </p:sp>
      <p:sp>
        <p:nvSpPr>
          <p:cNvPr id="3" name="Marcador de contenido 2">
            <a:extLst>
              <a:ext uri="{FF2B5EF4-FFF2-40B4-BE49-F238E27FC236}">
                <a16:creationId xmlns:a16="http://schemas.microsoft.com/office/drawing/2014/main" id="{C37887A1-EB37-485D-8C6C-FE5A12F42F5E}"/>
              </a:ext>
            </a:extLst>
          </p:cNvPr>
          <p:cNvSpPr>
            <a:spLocks noGrp="1"/>
          </p:cNvSpPr>
          <p:nvPr>
            <p:ph idx="1"/>
          </p:nvPr>
        </p:nvSpPr>
        <p:spPr>
          <a:xfrm>
            <a:off x="628650" y="1447408"/>
            <a:ext cx="7886700" cy="5020504"/>
          </a:xfrm>
        </p:spPr>
        <p:txBody>
          <a:bodyPr>
            <a:normAutofit/>
          </a:bodyPr>
          <a:lstStyle/>
          <a:p>
            <a:pPr algn="just"/>
            <a:r>
              <a:rPr lang="es-ES" sz="2200" dirty="0"/>
              <a:t>Una vez instalados todos los servicios necesarios mediante repositorio, procedemos a configurar apache, ya que los demás servicios no requiere de una configuración previa a su uso.</a:t>
            </a:r>
          </a:p>
          <a:p>
            <a:pPr lvl="1" algn="just">
              <a:buFont typeface="Wingdings" panose="05000000000000000000" pitchFamily="2" charset="2"/>
              <a:buChar char="Ø"/>
            </a:pPr>
            <a:r>
              <a:rPr lang="es-ES_tradnl" sz="2200" dirty="0"/>
              <a:t>Creamos una regla en el firewall para permitir la salida.</a:t>
            </a:r>
          </a:p>
          <a:p>
            <a:pPr lvl="1" algn="just">
              <a:buFont typeface="Wingdings" panose="05000000000000000000" pitchFamily="2" charset="2"/>
              <a:buChar char="Ø"/>
            </a:pPr>
            <a:r>
              <a:rPr lang="es-ES_tradnl" sz="2200" dirty="0"/>
              <a:t>Habilitar HTTPS en el servidor (conexión SSL/TSL)</a:t>
            </a:r>
            <a:endParaRPr lang="es-ES" sz="2200" dirty="0"/>
          </a:p>
          <a:p>
            <a:pPr marL="914400" lvl="2" indent="0" algn="just">
              <a:buNone/>
            </a:pPr>
            <a:r>
              <a:rPr lang="es-ES" sz="2200" dirty="0"/>
              <a:t>- Creación de certificado </a:t>
            </a:r>
            <a:r>
              <a:rPr lang="es-ES" sz="2200" dirty="0" err="1"/>
              <a:t>autofirmado</a:t>
            </a:r>
            <a:r>
              <a:rPr lang="es-ES" sz="2200" dirty="0"/>
              <a:t> para hacer uso del servicio seguro de http.</a:t>
            </a:r>
          </a:p>
          <a:p>
            <a:pPr marL="914400" lvl="2" indent="0" algn="just">
              <a:buNone/>
            </a:pPr>
            <a:r>
              <a:rPr lang="es-ES" sz="2200" dirty="0"/>
              <a:t>- R</a:t>
            </a:r>
            <a:r>
              <a:rPr lang="es-ES_tradnl" sz="2200" dirty="0" err="1"/>
              <a:t>edirigimos</a:t>
            </a:r>
            <a:r>
              <a:rPr lang="es-ES_tradnl" sz="2200" dirty="0"/>
              <a:t> las peticiones que vengan por el puerto 80 hacia el 443 para forzar la conexión </a:t>
            </a:r>
            <a:r>
              <a:rPr lang="es-ES_tradnl" sz="2200" dirty="0" err="1"/>
              <a:t>mediate</a:t>
            </a:r>
            <a:r>
              <a:rPr lang="es-ES_tradnl" sz="2200" dirty="0"/>
              <a:t> https. Editamos el fichero /etc/apache2/</a:t>
            </a:r>
            <a:r>
              <a:rPr lang="es-ES_tradnl" sz="2200" dirty="0" err="1"/>
              <a:t>sites-enabled</a:t>
            </a:r>
            <a:r>
              <a:rPr lang="es-ES_tradnl" sz="2200" dirty="0"/>
              <a:t>/000-default.conf .</a:t>
            </a:r>
            <a:endParaRPr lang="es-ES" sz="2200" dirty="0"/>
          </a:p>
          <a:p>
            <a:pPr marL="914400" lvl="2" indent="0">
              <a:buNone/>
            </a:pPr>
            <a:endParaRPr lang="es-ES" dirty="0"/>
          </a:p>
        </p:txBody>
      </p:sp>
      <p:pic>
        <p:nvPicPr>
          <p:cNvPr id="4" name="Imagen 3">
            <a:extLst>
              <a:ext uri="{FF2B5EF4-FFF2-40B4-BE49-F238E27FC236}">
                <a16:creationId xmlns:a16="http://schemas.microsoft.com/office/drawing/2014/main" id="{38E0BA93-710A-4E8A-A56E-D2AFB207DFED}"/>
              </a:ext>
            </a:extLst>
          </p:cNvPr>
          <p:cNvPicPr/>
          <p:nvPr/>
        </p:nvPicPr>
        <p:blipFill>
          <a:blip r:embed="rId2"/>
          <a:stretch>
            <a:fillRect/>
          </a:stretch>
        </p:blipFill>
        <p:spPr>
          <a:xfrm>
            <a:off x="923026" y="5167223"/>
            <a:ext cx="7297947" cy="874716"/>
          </a:xfrm>
          <a:prstGeom prst="rect">
            <a:avLst/>
          </a:prstGeom>
        </p:spPr>
      </p:pic>
      <p:pic>
        <p:nvPicPr>
          <p:cNvPr id="5" name="Imagen 4">
            <a:extLst>
              <a:ext uri="{FF2B5EF4-FFF2-40B4-BE49-F238E27FC236}">
                <a16:creationId xmlns:a16="http://schemas.microsoft.com/office/drawing/2014/main" id="{2749C5A5-5026-4974-84DA-6193CE077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34" y="4445238"/>
            <a:ext cx="4650158" cy="2967487"/>
          </a:xfrm>
          <a:prstGeom prst="rect">
            <a:avLst/>
          </a:prstGeom>
        </p:spPr>
      </p:pic>
    </p:spTree>
    <p:extLst>
      <p:ext uri="{BB962C8B-B14F-4D97-AF65-F5344CB8AC3E}">
        <p14:creationId xmlns:p14="http://schemas.microsoft.com/office/powerpoint/2010/main" val="132760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CA258BC-FC75-4A8C-8F8E-2DFAF5C37ED2}"/>
              </a:ext>
            </a:extLst>
          </p:cNvPr>
          <p:cNvSpPr>
            <a:spLocks noGrp="1"/>
          </p:cNvSpPr>
          <p:nvPr>
            <p:ph idx="1"/>
          </p:nvPr>
        </p:nvSpPr>
        <p:spPr>
          <a:xfrm>
            <a:off x="628650" y="793778"/>
            <a:ext cx="7886700" cy="5388907"/>
          </a:xfrm>
        </p:spPr>
        <p:txBody>
          <a:bodyPr/>
          <a:lstStyle/>
          <a:p>
            <a:r>
              <a:rPr lang="es-ES" dirty="0"/>
              <a:t>Conflictos derivados de la migración del entorno de desarrollo al de producción.</a:t>
            </a:r>
          </a:p>
          <a:p>
            <a:pPr marL="457200" lvl="1" indent="0" algn="just">
              <a:buNone/>
            </a:pPr>
            <a:r>
              <a:rPr lang="es-ES" dirty="0"/>
              <a:t>Debido a que XAMPP crea todos los ficheros y carpetas con el usuario </a:t>
            </a:r>
            <a:r>
              <a:rPr lang="es-ES" dirty="0" err="1"/>
              <a:t>root</a:t>
            </a:r>
            <a:r>
              <a:rPr lang="es-ES" dirty="0"/>
              <a:t>, y apache emplea el usuario www-data, a la hora de subir texto u imágenes, no tenia permisos para ello, por lo que se optó por cambiar dichas carpetas de propietario en lugar de aplicar permisos totales para otros usuarios.</a:t>
            </a:r>
          </a:p>
        </p:txBody>
      </p:sp>
      <p:pic>
        <p:nvPicPr>
          <p:cNvPr id="4" name="Imagen 3">
            <a:extLst>
              <a:ext uri="{FF2B5EF4-FFF2-40B4-BE49-F238E27FC236}">
                <a16:creationId xmlns:a16="http://schemas.microsoft.com/office/drawing/2014/main" id="{8CA08C73-979C-4B03-BCD8-76EAB18733C2}"/>
              </a:ext>
            </a:extLst>
          </p:cNvPr>
          <p:cNvPicPr/>
          <p:nvPr/>
        </p:nvPicPr>
        <p:blipFill>
          <a:blip r:embed="rId2"/>
          <a:stretch>
            <a:fillRect/>
          </a:stretch>
        </p:blipFill>
        <p:spPr>
          <a:xfrm>
            <a:off x="1871980" y="3958811"/>
            <a:ext cx="5400040" cy="1910080"/>
          </a:xfrm>
          <a:prstGeom prst="rect">
            <a:avLst/>
          </a:prstGeom>
        </p:spPr>
      </p:pic>
      <p:pic>
        <p:nvPicPr>
          <p:cNvPr id="5" name="Imagen 4">
            <a:extLst>
              <a:ext uri="{FF2B5EF4-FFF2-40B4-BE49-F238E27FC236}">
                <a16:creationId xmlns:a16="http://schemas.microsoft.com/office/drawing/2014/main" id="{B11B20E1-79D8-499C-9726-DB450197F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8" y="4324469"/>
            <a:ext cx="4650158" cy="2967487"/>
          </a:xfrm>
          <a:prstGeom prst="rect">
            <a:avLst/>
          </a:prstGeom>
        </p:spPr>
      </p:pic>
    </p:spTree>
    <p:extLst>
      <p:ext uri="{BB962C8B-B14F-4D97-AF65-F5344CB8AC3E}">
        <p14:creationId xmlns:p14="http://schemas.microsoft.com/office/powerpoint/2010/main" val="544299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9519E7-6BD2-4F02-AC99-516187776FAA}"/>
              </a:ext>
            </a:extLst>
          </p:cNvPr>
          <p:cNvSpPr>
            <a:spLocks noGrp="1"/>
          </p:cNvSpPr>
          <p:nvPr>
            <p:ph type="title"/>
          </p:nvPr>
        </p:nvSpPr>
        <p:spPr/>
        <p:txBody>
          <a:bodyPr>
            <a:normAutofit/>
          </a:bodyPr>
          <a:lstStyle/>
          <a:p>
            <a:pPr algn="ctr"/>
            <a:r>
              <a:rPr lang="es-ES_tradnl" sz="4000" b="1" dirty="0"/>
              <a:t>REQUERIMIENTOS NO FUNCIONALES</a:t>
            </a:r>
            <a:endParaRPr lang="es-ES" sz="4000" dirty="0"/>
          </a:p>
        </p:txBody>
      </p:sp>
      <p:sp>
        <p:nvSpPr>
          <p:cNvPr id="3" name="Marcador de contenido 2">
            <a:extLst>
              <a:ext uri="{FF2B5EF4-FFF2-40B4-BE49-F238E27FC236}">
                <a16:creationId xmlns:a16="http://schemas.microsoft.com/office/drawing/2014/main" id="{B07A9680-699C-40EA-8885-366748173253}"/>
              </a:ext>
            </a:extLst>
          </p:cNvPr>
          <p:cNvSpPr>
            <a:spLocks noGrp="1"/>
          </p:cNvSpPr>
          <p:nvPr>
            <p:ph idx="1"/>
          </p:nvPr>
        </p:nvSpPr>
        <p:spPr/>
        <p:txBody>
          <a:bodyPr>
            <a:normAutofit/>
          </a:bodyPr>
          <a:lstStyle/>
          <a:p>
            <a:pPr algn="just"/>
            <a:r>
              <a:rPr lang="es-ES_tradnl" sz="2400" dirty="0"/>
              <a:t>Los requerimientos no funcionales se representan según el siguiente diagrama.</a:t>
            </a:r>
          </a:p>
          <a:p>
            <a:endParaRPr lang="es-ES" sz="2400" dirty="0"/>
          </a:p>
        </p:txBody>
      </p:sp>
      <p:graphicFrame>
        <p:nvGraphicFramePr>
          <p:cNvPr id="7" name="Diagrama 6">
            <a:extLst>
              <a:ext uri="{FF2B5EF4-FFF2-40B4-BE49-F238E27FC236}">
                <a16:creationId xmlns:a16="http://schemas.microsoft.com/office/drawing/2014/main" id="{704B87E8-3BAA-44DC-87B6-C3AA034A7544}"/>
              </a:ext>
            </a:extLst>
          </p:cNvPr>
          <p:cNvGraphicFramePr/>
          <p:nvPr>
            <p:extLst>
              <p:ext uri="{D42A27DB-BD31-4B8C-83A1-F6EECF244321}">
                <p14:modId xmlns:p14="http://schemas.microsoft.com/office/powerpoint/2010/main" val="1089774175"/>
              </p:ext>
            </p:extLst>
          </p:nvPr>
        </p:nvGraphicFramePr>
        <p:xfrm>
          <a:off x="1871980" y="2785061"/>
          <a:ext cx="5400040" cy="3150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a:extLst>
              <a:ext uri="{FF2B5EF4-FFF2-40B4-BE49-F238E27FC236}">
                <a16:creationId xmlns:a16="http://schemas.microsoft.com/office/drawing/2014/main" id="{8FC323AD-8B5F-4BA2-A8FC-DB4AA35313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158" y="4324469"/>
            <a:ext cx="4650158" cy="2967487"/>
          </a:xfrm>
          <a:prstGeom prst="rect">
            <a:avLst/>
          </a:prstGeom>
        </p:spPr>
      </p:pic>
    </p:spTree>
    <p:extLst>
      <p:ext uri="{BB962C8B-B14F-4D97-AF65-F5344CB8AC3E}">
        <p14:creationId xmlns:p14="http://schemas.microsoft.com/office/powerpoint/2010/main" val="196073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E469D4A-DE9D-4316-A817-784D95B61164}"/>
              </a:ext>
            </a:extLst>
          </p:cNvPr>
          <p:cNvSpPr>
            <a:spLocks noGrp="1"/>
          </p:cNvSpPr>
          <p:nvPr>
            <p:ph idx="1"/>
          </p:nvPr>
        </p:nvSpPr>
        <p:spPr>
          <a:xfrm>
            <a:off x="628650" y="449830"/>
            <a:ext cx="7886700" cy="6169083"/>
          </a:xfrm>
        </p:spPr>
        <p:txBody>
          <a:bodyPr>
            <a:normAutofit/>
          </a:bodyPr>
          <a:lstStyle/>
          <a:p>
            <a:pPr lvl="0" algn="just"/>
            <a:r>
              <a:rPr lang="es-ES_tradnl" sz="2000" b="1" dirty="0"/>
              <a:t>Usabilidad</a:t>
            </a:r>
            <a:r>
              <a:rPr lang="es-ES_tradnl" sz="2000" dirty="0"/>
              <a:t>: La aplicación dispone de una interfaz sencilla e intuitiva. Además, se implementa el sistema “</a:t>
            </a:r>
            <a:r>
              <a:rPr lang="es-ES_tradnl" sz="2000" dirty="0" err="1"/>
              <a:t>Responsive</a:t>
            </a:r>
            <a:r>
              <a:rPr lang="es-ES_tradnl" sz="2000" dirty="0"/>
              <a:t> web </a:t>
            </a:r>
            <a:r>
              <a:rPr lang="es-ES_tradnl" sz="2000" dirty="0" err="1"/>
              <a:t>Design</a:t>
            </a:r>
            <a:r>
              <a:rPr lang="es-ES_tradnl" sz="2000" dirty="0"/>
              <a:t>” para favorecer la experiencia del usuario en dispositivos móviles. </a:t>
            </a:r>
            <a:endParaRPr lang="es-ES" sz="2000" dirty="0"/>
          </a:p>
          <a:p>
            <a:pPr lvl="0" algn="just"/>
            <a:r>
              <a:rPr lang="es-ES_tradnl" sz="2000" b="1" dirty="0"/>
              <a:t>Rendimiento</a:t>
            </a:r>
            <a:r>
              <a:rPr lang="es-ES_tradnl" sz="2000" dirty="0"/>
              <a:t>: El servidor debe contar con un mínimo de tiempo de respuesta ante solicitudes del usuario, proporcionado por un hardware adecuado y una buena conexión a internet. </a:t>
            </a:r>
          </a:p>
          <a:p>
            <a:pPr lvl="0" algn="just"/>
            <a:r>
              <a:rPr lang="es-ES_tradnl" sz="2000" b="1" dirty="0"/>
              <a:t>Seguridad</a:t>
            </a:r>
            <a:r>
              <a:rPr lang="es-ES_tradnl" sz="2000" dirty="0"/>
              <a:t>: Hace referencia tanto a las regulaciones legales, como el uso de cookies obligando a presentar un aviso para aceptar que la aplicación guarde información de usuario en el navegador, como a los siguientes aspectos esenciales si hablamos de seguridad informática.</a:t>
            </a:r>
          </a:p>
          <a:p>
            <a:pPr marL="266700" lvl="1" algn="just"/>
            <a:r>
              <a:rPr lang="es-ES_tradnl" sz="2000" b="1" dirty="0"/>
              <a:t>Costo</a:t>
            </a:r>
            <a:r>
              <a:rPr lang="es-ES_tradnl" sz="2000" dirty="0"/>
              <a:t>: </a:t>
            </a:r>
          </a:p>
        </p:txBody>
      </p:sp>
      <p:pic>
        <p:nvPicPr>
          <p:cNvPr id="4" name="Imagen 3">
            <a:extLst>
              <a:ext uri="{FF2B5EF4-FFF2-40B4-BE49-F238E27FC236}">
                <a16:creationId xmlns:a16="http://schemas.microsoft.com/office/drawing/2014/main" id="{3F471371-8F9B-406E-9D59-A3BAEB853408}"/>
              </a:ext>
            </a:extLst>
          </p:cNvPr>
          <p:cNvPicPr>
            <a:picLocks noChangeAspect="1"/>
          </p:cNvPicPr>
          <p:nvPr/>
        </p:nvPicPr>
        <p:blipFill>
          <a:blip r:embed="rId2"/>
          <a:stretch>
            <a:fillRect/>
          </a:stretch>
        </p:blipFill>
        <p:spPr>
          <a:xfrm>
            <a:off x="2785687" y="3653891"/>
            <a:ext cx="5470437" cy="2754279"/>
          </a:xfrm>
          <a:prstGeom prst="rect">
            <a:avLst/>
          </a:prstGeom>
        </p:spPr>
      </p:pic>
      <p:pic>
        <p:nvPicPr>
          <p:cNvPr id="5" name="Imagen 4">
            <a:extLst>
              <a:ext uri="{FF2B5EF4-FFF2-40B4-BE49-F238E27FC236}">
                <a16:creationId xmlns:a16="http://schemas.microsoft.com/office/drawing/2014/main" id="{078980A7-A881-4CCE-B54B-8435D2704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8" y="4718649"/>
            <a:ext cx="4032464" cy="2573307"/>
          </a:xfrm>
          <a:prstGeom prst="rect">
            <a:avLst/>
          </a:prstGeom>
        </p:spPr>
      </p:pic>
    </p:spTree>
    <p:extLst>
      <p:ext uri="{BB962C8B-B14F-4D97-AF65-F5344CB8AC3E}">
        <p14:creationId xmlns:p14="http://schemas.microsoft.com/office/powerpoint/2010/main" val="334340750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449</TotalTime>
  <Words>2209</Words>
  <Application>Microsoft Office PowerPoint</Application>
  <PresentationFormat>Presentación en pantalla (4:3)</PresentationFormat>
  <Paragraphs>216</Paragraphs>
  <Slides>33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33</vt:i4>
      </vt:variant>
    </vt:vector>
  </HeadingPairs>
  <TitlesOfParts>
    <vt:vector size="39" baseType="lpstr">
      <vt:lpstr>Arial</vt:lpstr>
      <vt:lpstr>Calibri</vt:lpstr>
      <vt:lpstr>Calibri Light</vt:lpstr>
      <vt:lpstr>Times New Roman</vt:lpstr>
      <vt:lpstr>Wingdings</vt:lpstr>
      <vt:lpstr>Tema de Office</vt:lpstr>
      <vt:lpstr>Presentación de PowerPoint</vt:lpstr>
      <vt:lpstr>INTRODUCCIÓN</vt:lpstr>
      <vt:lpstr>REQUERIMIENTOS FUNCIONALES</vt:lpstr>
      <vt:lpstr>REQUERIMIENTOS FUNCIONALES</vt:lpstr>
      <vt:lpstr>Presentación de PowerPoint</vt:lpstr>
      <vt:lpstr>CONFIGURACIÓN DEL SERVIDOR</vt:lpstr>
      <vt:lpstr>Presentación de PowerPoint</vt:lpstr>
      <vt:lpstr>REQUERIMIENTOS NO FUNCIONALES</vt:lpstr>
      <vt:lpstr>Presentación de PowerPoint</vt:lpstr>
      <vt:lpstr>ORGANIZACIÓN</vt:lpstr>
      <vt:lpstr>Presentación de PowerPoint</vt:lpstr>
      <vt:lpstr>PLANIFICACIÓN</vt:lpstr>
      <vt:lpstr>ARQUITECTURA</vt:lpstr>
      <vt:lpstr>ESTRUCTURA DEL SITIO WEB</vt:lpstr>
      <vt:lpstr>Presentación de PowerPoint</vt:lpstr>
      <vt:lpstr>Presentación de PowerPoint</vt:lpstr>
      <vt:lpstr>MODELO DE DATOS</vt:lpstr>
      <vt:lpstr>MODELO ENTIDAD-RELACIÓN</vt:lpstr>
      <vt:lpstr>MODELO FÍSICO</vt:lpstr>
      <vt:lpstr>TECNOLOGÍA Y LENGUAJES UTILIZADOS</vt:lpstr>
      <vt:lpstr>LIBRERÍAS EXTERNAS</vt:lpstr>
      <vt:lpstr>SEGURIDAD</vt:lpstr>
      <vt:lpstr>Presentación de PowerPoint</vt:lpstr>
      <vt:lpstr>Presentación de PowerPoint</vt:lpstr>
      <vt:lpstr>Presentación de PowerPoint</vt:lpstr>
      <vt:lpstr>TEST REALIZADOS</vt:lpstr>
      <vt:lpstr>ROLES DE USUARIO</vt:lpstr>
      <vt:lpstr>Presentación de PowerPoint</vt:lpstr>
      <vt:lpstr>Presentación de PowerPoint</vt:lpstr>
      <vt:lpstr>Presentación de PowerPoint</vt:lpstr>
      <vt:lpstr>CONCLUSIONES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ANGEL ROMERO PINTO</dc:creator>
  <cp:lastModifiedBy>MIGUEL ANGEL ROMERO PINTO</cp:lastModifiedBy>
  <cp:revision>46</cp:revision>
  <dcterms:created xsi:type="dcterms:W3CDTF">2018-06-16T16:31:52Z</dcterms:created>
  <dcterms:modified xsi:type="dcterms:W3CDTF">2018-06-19T10:28:35Z</dcterms:modified>
</cp:coreProperties>
</file>