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661" r:id="rId2"/>
  </p:sldMasterIdLst>
  <p:notesMasterIdLst>
    <p:notesMasterId r:id="rId10"/>
  </p:notesMasterIdLst>
  <p:sldIdLst>
    <p:sldId id="257" r:id="rId3"/>
    <p:sldId id="261" r:id="rId4"/>
    <p:sldId id="256" r:id="rId5"/>
    <p:sldId id="260" r:id="rId6"/>
    <p:sldId id="259" r:id="rId7"/>
    <p:sldId id="262"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C98E2-2F0E-425C-9290-AC7DFFD456C9}" v="188" dt="2024-10-21T15:05:38.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32220"/>
              </a:solidFill>
              <a:effectLst/>
            </c:spPr>
            <c:extLst>
              <c:ext xmlns:c16="http://schemas.microsoft.com/office/drawing/2014/chart" uri="{C3380CC4-5D6E-409C-BE32-E72D297353CC}">
                <c16:uniqueId val="{00000001-6CFD-4941-B7F8-38301312A09B}"/>
              </c:ext>
            </c:extLst>
          </c:dPt>
          <c:dPt>
            <c:idx val="1"/>
            <c:bubble3D val="0"/>
            <c:spPr>
              <a:solidFill>
                <a:srgbClr val="B5B4B4"/>
              </a:solidFill>
              <a:effectLst/>
            </c:spPr>
            <c:extLst>
              <c:ext xmlns:c16="http://schemas.microsoft.com/office/drawing/2014/chart" uri="{C3380CC4-5D6E-409C-BE32-E72D297353CC}">
                <c16:uniqueId val="{00000003-6CFD-4941-B7F8-38301312A09B}"/>
              </c:ext>
            </c:extLst>
          </c:dPt>
          <c:cat>
            <c:strRef>
              <c:f>Sheet1!$A$2:$A$3</c:f>
              <c:strCache>
                <c:ptCount val="2"/>
                <c:pt idx="0">
                  <c:v>Topic 1</c:v>
                </c:pt>
              </c:strCache>
            </c:strRef>
          </c:cat>
          <c:val>
            <c:numRef>
              <c:f>Sheet1!$B$2:$B$3</c:f>
              <c:numCache>
                <c:formatCode>General</c:formatCode>
                <c:ptCount val="2"/>
                <c:pt idx="0">
                  <c:v>0.3</c:v>
                </c:pt>
                <c:pt idx="1">
                  <c:v>0.7</c:v>
                </c:pt>
              </c:numCache>
            </c:numRef>
          </c:val>
          <c:extLst>
            <c:ext xmlns:c16="http://schemas.microsoft.com/office/drawing/2014/chart" uri="{C3380CC4-5D6E-409C-BE32-E72D297353CC}">
              <c16:uniqueId val="{00000004-6CFD-4941-B7F8-38301312A09B}"/>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32220"/>
              </a:solidFill>
              <a:effectLst/>
            </c:spPr>
            <c:extLst>
              <c:ext xmlns:c16="http://schemas.microsoft.com/office/drawing/2014/chart" uri="{C3380CC4-5D6E-409C-BE32-E72D297353CC}">
                <c16:uniqueId val="{00000001-94AF-4A33-9FAA-EF3221EF0948}"/>
              </c:ext>
            </c:extLst>
          </c:dPt>
          <c:dPt>
            <c:idx val="1"/>
            <c:bubble3D val="0"/>
            <c:spPr>
              <a:solidFill>
                <a:srgbClr val="B5B4B4"/>
              </a:solidFill>
              <a:effectLst/>
            </c:spPr>
            <c:extLst>
              <c:ext xmlns:c16="http://schemas.microsoft.com/office/drawing/2014/chart" uri="{C3380CC4-5D6E-409C-BE32-E72D297353CC}">
                <c16:uniqueId val="{00000003-94AF-4A33-9FAA-EF3221EF0948}"/>
              </c:ext>
            </c:extLst>
          </c:dPt>
          <c:cat>
            <c:strRef>
              <c:f>Sheet1!$A$2:$A$3</c:f>
              <c:strCache>
                <c:ptCount val="2"/>
                <c:pt idx="0">
                  <c:v>Topic 2</c:v>
                </c:pt>
              </c:strCache>
            </c:strRef>
          </c:cat>
          <c:val>
            <c:numRef>
              <c:f>Sheet1!$B$2:$B$3</c:f>
              <c:numCache>
                <c:formatCode>General</c:formatCode>
                <c:ptCount val="2"/>
                <c:pt idx="0">
                  <c:v>0.5</c:v>
                </c:pt>
                <c:pt idx="1">
                  <c:v>0.5</c:v>
                </c:pt>
              </c:numCache>
            </c:numRef>
          </c:val>
          <c:extLst>
            <c:ext xmlns:c16="http://schemas.microsoft.com/office/drawing/2014/chart" uri="{C3380CC4-5D6E-409C-BE32-E72D297353CC}">
              <c16:uniqueId val="{00000004-94AF-4A33-9FAA-EF3221EF0948}"/>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32220"/>
              </a:solidFill>
              <a:effectLst/>
            </c:spPr>
            <c:extLst>
              <c:ext xmlns:c16="http://schemas.microsoft.com/office/drawing/2014/chart" uri="{C3380CC4-5D6E-409C-BE32-E72D297353CC}">
                <c16:uniqueId val="{00000001-2A7C-4067-9B17-1924D704EE87}"/>
              </c:ext>
            </c:extLst>
          </c:dPt>
          <c:dPt>
            <c:idx val="1"/>
            <c:bubble3D val="0"/>
            <c:spPr>
              <a:solidFill>
                <a:srgbClr val="B5B4B4"/>
              </a:solidFill>
              <a:effectLst/>
            </c:spPr>
            <c:extLst>
              <c:ext xmlns:c16="http://schemas.microsoft.com/office/drawing/2014/chart" uri="{C3380CC4-5D6E-409C-BE32-E72D297353CC}">
                <c16:uniqueId val="{00000003-2A7C-4067-9B17-1924D704EE87}"/>
              </c:ext>
            </c:extLst>
          </c:dPt>
          <c:cat>
            <c:strRef>
              <c:f>Sheet1!$A$2:$A$3</c:f>
              <c:strCache>
                <c:ptCount val="2"/>
                <c:pt idx="0">
                  <c:v>Topic 3</c:v>
                </c:pt>
              </c:strCache>
            </c:strRef>
          </c:cat>
          <c:val>
            <c:numRef>
              <c:f>Sheet1!$B$2:$B$3</c:f>
              <c:numCache>
                <c:formatCode>General</c:formatCode>
                <c:ptCount val="2"/>
                <c:pt idx="0">
                  <c:v>0.2</c:v>
                </c:pt>
                <c:pt idx="1">
                  <c:v>0.8</c:v>
                </c:pt>
              </c:numCache>
            </c:numRef>
          </c:val>
          <c:extLst>
            <c:ext xmlns:c16="http://schemas.microsoft.com/office/drawing/2014/chart" uri="{C3380CC4-5D6E-409C-BE32-E72D297353CC}">
              <c16:uniqueId val="{00000004-2A7C-4067-9B17-1924D704EE87}"/>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E8D9F-4AB3-4573-884E-F51E9AF851B1}" type="datetimeFigureOut">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C26FE-2E77-4107-9479-8602B048B97A}" type="slidenum">
              <a:t>‹#›</a:t>
            </a:fld>
            <a:endParaRPr lang="en-US"/>
          </a:p>
        </p:txBody>
      </p:sp>
    </p:spTree>
    <p:extLst>
      <p:ext uri="{BB962C8B-B14F-4D97-AF65-F5344CB8AC3E}">
        <p14:creationId xmlns:p14="http://schemas.microsoft.com/office/powerpoint/2010/main" val="4012854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a:lvl1pPr>
          </a:lstStyle>
          <a:p>
            <a:r>
              <a:rPr lang="en-ID" sz="1250" dirty="0"/>
              <a:t>PRESENTATION</a:t>
            </a:r>
            <a:r>
              <a:rPr lang="en-ID" dirty="0"/>
              <a:t>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152928055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E1E4-6C1F-758F-BEF0-0134C1C5E20A}"/>
              </a:ext>
            </a:extLst>
          </p:cNvPr>
          <p:cNvSpPr>
            <a:spLocks noGrp="1"/>
          </p:cNvSpPr>
          <p:nvPr>
            <p:ph type="title"/>
          </p:nvPr>
        </p:nvSpPr>
        <p:spPr>
          <a:xfrm>
            <a:off x="935567" y="3622530"/>
            <a:ext cx="4616483" cy="2926437"/>
          </a:xfrm>
        </p:spPr>
        <p:txBody>
          <a:bodyPr anchor="t"/>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1E08730-27F8-74B4-137A-0A801396D98C}"/>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5F4717E1-F45F-0CDC-39E6-BA8AE85ED751}"/>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Text Placeholder 5">
            <a:extLst>
              <a:ext uri="{FF2B5EF4-FFF2-40B4-BE49-F238E27FC236}">
                <a16:creationId xmlns:a16="http://schemas.microsoft.com/office/drawing/2014/main" id="{1D054644-5513-C5F4-8051-722E9B763BAD}"/>
              </a:ext>
            </a:extLst>
          </p:cNvPr>
          <p:cNvSpPr>
            <a:spLocks noGrp="1"/>
          </p:cNvSpPr>
          <p:nvPr>
            <p:ph type="body" sz="quarter" idx="12"/>
          </p:nvPr>
        </p:nvSpPr>
        <p:spPr>
          <a:xfrm>
            <a:off x="6852745" y="3587459"/>
            <a:ext cx="4403689" cy="2926437"/>
          </a:xfrm>
        </p:spPr>
        <p:txBody>
          <a:bodyPr>
            <a:normAutofit/>
          </a:bodyPr>
          <a:lstStyle>
            <a:lvl1pPr algn="l">
              <a:defRPr sz="1400"/>
            </a:lvl1pPr>
            <a:lvl2pPr algn="l">
              <a:defRPr/>
            </a:lvl2pPr>
            <a:lvl3pPr algn="l">
              <a:defRPr/>
            </a:lvl3pPr>
            <a:lvl4pPr algn="l">
              <a:defRPr/>
            </a:lvl4pPr>
            <a:lvl5pPr algn="l">
              <a:defRPr/>
            </a:lvl5pPr>
          </a:lstStyle>
          <a:p>
            <a:pPr lvl="0"/>
            <a:r>
              <a:rPr lang="en-US" dirty="0"/>
              <a:t>Click to edit Master text styles</a:t>
            </a:r>
          </a:p>
        </p:txBody>
      </p:sp>
      <p:sp>
        <p:nvSpPr>
          <p:cNvPr id="9" name="Picture Placeholder 8">
            <a:extLst>
              <a:ext uri="{FF2B5EF4-FFF2-40B4-BE49-F238E27FC236}">
                <a16:creationId xmlns:a16="http://schemas.microsoft.com/office/drawing/2014/main" id="{4638B48B-4E0B-22FB-A5B3-AFD56904D2A2}"/>
              </a:ext>
            </a:extLst>
          </p:cNvPr>
          <p:cNvSpPr>
            <a:spLocks noGrp="1"/>
          </p:cNvSpPr>
          <p:nvPr>
            <p:ph type="pic" sz="quarter" idx="13"/>
          </p:nvPr>
        </p:nvSpPr>
        <p:spPr>
          <a:xfrm>
            <a:off x="3816000" y="1269000"/>
            <a:ext cx="2280000" cy="2160000"/>
          </a:xfrm>
        </p:spPr>
        <p:txBody>
          <a:bodyPr/>
          <a:lstStyle/>
          <a:p>
            <a:endParaRPr lang="en-ID" dirty="0"/>
          </a:p>
        </p:txBody>
      </p:sp>
      <p:sp>
        <p:nvSpPr>
          <p:cNvPr id="10" name="Text Placeholder 6">
            <a:extLst>
              <a:ext uri="{FF2B5EF4-FFF2-40B4-BE49-F238E27FC236}">
                <a16:creationId xmlns:a16="http://schemas.microsoft.com/office/drawing/2014/main" id="{B4543DB4-26F8-6491-ED15-59F17614DB61}"/>
              </a:ext>
            </a:extLst>
          </p:cNvPr>
          <p:cNvSpPr>
            <a:spLocks noGrp="1"/>
          </p:cNvSpPr>
          <p:nvPr>
            <p:ph type="body" sz="quarter" idx="14"/>
          </p:nvPr>
        </p:nvSpPr>
        <p:spPr>
          <a:xfrm>
            <a:off x="6852745" y="2949000"/>
            <a:ext cx="4403689" cy="480000"/>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1784946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hasCustomPrompt="1"/>
          </p:nvPr>
        </p:nvSpPr>
        <p:spPr>
          <a:xfrm>
            <a:off x="946149" y="309034"/>
            <a:ext cx="10310284" cy="856379"/>
          </a:xfrm>
        </p:spPr>
        <p:txBody>
          <a:bodyPr anchor="b"/>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a:xfrm>
            <a:off x="110841" y="309033"/>
            <a:ext cx="413319" cy="3119967"/>
          </a:xfrm>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5907616" y="1524000"/>
            <a:ext cx="5348818" cy="5024966"/>
          </a:xfrm>
        </p:spPr>
        <p:txBody>
          <a:bodyPr/>
          <a:lstStyle/>
          <a:p>
            <a:endParaRPr lang="en-ID"/>
          </a:p>
        </p:txBody>
      </p:sp>
      <p:sp>
        <p:nvSpPr>
          <p:cNvPr id="7" name="Rectangle: Rounded Corners 4">
            <a:extLst>
              <a:ext uri="{FF2B5EF4-FFF2-40B4-BE49-F238E27FC236}">
                <a16:creationId xmlns:a16="http://schemas.microsoft.com/office/drawing/2014/main" id="{036ACB76-52A5-FEBE-516E-F8296B4D8AFE}"/>
              </a:ext>
            </a:extLst>
          </p:cNvPr>
          <p:cNvSpPr/>
          <p:nvPr userDrawn="1"/>
        </p:nvSpPr>
        <p:spPr>
          <a:xfrm>
            <a:off x="987811" y="1387813"/>
            <a:ext cx="4665132" cy="5161153"/>
          </a:xfrm>
          <a:prstGeom prst="roundRect">
            <a:avLst>
              <a:gd name="adj" fmla="val 2692"/>
            </a:avLst>
          </a:prstGeom>
          <a:solidFill>
            <a:schemeClr val="bg1"/>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142711" y="1970242"/>
            <a:ext cx="4250844" cy="4578724"/>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9" name="Text Placeholder 8">
            <a:extLst>
              <a:ext uri="{FF2B5EF4-FFF2-40B4-BE49-F238E27FC236}">
                <a16:creationId xmlns:a16="http://schemas.microsoft.com/office/drawing/2014/main" id="{40463940-7795-D0D0-0A75-972A6A2ED5A7}"/>
              </a:ext>
            </a:extLst>
          </p:cNvPr>
          <p:cNvSpPr>
            <a:spLocks noGrp="1"/>
          </p:cNvSpPr>
          <p:nvPr>
            <p:ph type="body" sz="quarter" idx="16"/>
          </p:nvPr>
        </p:nvSpPr>
        <p:spPr>
          <a:xfrm>
            <a:off x="1143000" y="1524000"/>
            <a:ext cx="4250267" cy="343711"/>
          </a:xfrm>
        </p:spPr>
        <p:txBody>
          <a:bodyPr anchor="b">
            <a:noAutofit/>
          </a:bodyPr>
          <a:lstStyle>
            <a:lvl1pPr>
              <a:defRPr sz="1450" b="1"/>
            </a:lvl1pPr>
          </a:lstStyle>
          <a:p>
            <a:pPr lvl="0"/>
            <a:r>
              <a:rPr lang="en-US" dirty="0"/>
              <a:t>Click to edit Master text styles</a:t>
            </a:r>
          </a:p>
        </p:txBody>
      </p:sp>
    </p:spTree>
    <p:extLst>
      <p:ext uri="{BB962C8B-B14F-4D97-AF65-F5344CB8AC3E}">
        <p14:creationId xmlns:p14="http://schemas.microsoft.com/office/powerpoint/2010/main" val="1455742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hasCustomPrompt="1"/>
          </p:nvPr>
        </p:nvSpPr>
        <p:spPr>
          <a:xfrm>
            <a:off x="946149" y="309034"/>
            <a:ext cx="10310284" cy="856379"/>
          </a:xfrm>
        </p:spPr>
        <p:txBody>
          <a:bodyPr anchor="b"/>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3168651" cy="2979205"/>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50" y="5188086"/>
            <a:ext cx="10310283" cy="136088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8087783" y="1534429"/>
            <a:ext cx="3168651" cy="2979205"/>
          </a:xfrm>
        </p:spPr>
        <p:txBody>
          <a:bodyPr/>
          <a:lstStyle/>
          <a:p>
            <a:endParaRPr lang="en-ID"/>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16966" y="1534429"/>
            <a:ext cx="3168651" cy="2979205"/>
          </a:xfrm>
        </p:spPr>
        <p:txBody>
          <a:bodyPr/>
          <a:lstStyle/>
          <a:p>
            <a:endParaRPr lang="en-ID"/>
          </a:p>
        </p:txBody>
      </p:sp>
      <p:sp>
        <p:nvSpPr>
          <p:cNvPr id="7" name="Text Placeholder 6">
            <a:extLst>
              <a:ext uri="{FF2B5EF4-FFF2-40B4-BE49-F238E27FC236}">
                <a16:creationId xmlns:a16="http://schemas.microsoft.com/office/drawing/2014/main" id="{454CB532-C6BB-6CC4-1CC3-D1E21D8C4E65}"/>
              </a:ext>
            </a:extLst>
          </p:cNvPr>
          <p:cNvSpPr>
            <a:spLocks noGrp="1"/>
          </p:cNvSpPr>
          <p:nvPr>
            <p:ph type="body" sz="quarter" idx="19"/>
          </p:nvPr>
        </p:nvSpPr>
        <p:spPr>
          <a:xfrm>
            <a:off x="935567" y="4708525"/>
            <a:ext cx="10320867" cy="350308"/>
          </a:xfrm>
        </p:spPr>
        <p:txBody>
          <a:bodyPr anchor="b">
            <a:noAutofit/>
          </a:bodyPr>
          <a:lstStyle>
            <a:lvl1pPr>
              <a:defRPr sz="1450" b="1"/>
            </a:lvl1pPr>
          </a:lstStyle>
          <a:p>
            <a:pPr lvl="0"/>
            <a:r>
              <a:rPr lang="en-US" dirty="0"/>
              <a:t>Click to edit Master text styles</a:t>
            </a:r>
          </a:p>
        </p:txBody>
      </p:sp>
    </p:spTree>
    <p:extLst>
      <p:ext uri="{BB962C8B-B14F-4D97-AF65-F5344CB8AC3E}">
        <p14:creationId xmlns:p14="http://schemas.microsoft.com/office/powerpoint/2010/main" val="356712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49851" cy="2560291"/>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309033"/>
            <a:ext cx="5059061" cy="2967704"/>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7" y="3060206"/>
            <a:ext cx="476598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5149852" cy="2967704"/>
          </a:xfrm>
        </p:spPr>
        <p:txBody>
          <a:bodyPr/>
          <a:lstStyle/>
          <a:p>
            <a:endParaRPr lang="en-ID" dirty="0"/>
          </a:p>
        </p:txBody>
      </p:sp>
    </p:spTree>
    <p:extLst>
      <p:ext uri="{BB962C8B-B14F-4D97-AF65-F5344CB8AC3E}">
        <p14:creationId xmlns:p14="http://schemas.microsoft.com/office/powerpoint/2010/main" val="2833775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0" y="309034"/>
            <a:ext cx="5160433"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35567" y="309034"/>
            <a:ext cx="4666447" cy="6239933"/>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096000" y="2877671"/>
            <a:ext cx="5160433" cy="3671296"/>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096000" y="2384611"/>
            <a:ext cx="51604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58902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911366"/>
            <a:ext cx="4296833" cy="363760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93734"/>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119967"/>
          </a:xfrm>
        </p:spPr>
        <p:txBody>
          <a:bodyPr/>
          <a:lstStyle/>
          <a:p>
            <a:endParaRPr lang="en-ID" dirty="0"/>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647367"/>
            <a:ext cx="2712072" cy="2901600"/>
          </a:xfrm>
        </p:spPr>
        <p:txBody>
          <a:bodyPr/>
          <a:lstStyle/>
          <a:p>
            <a:endParaRPr lang="en-ID" dirty="0"/>
          </a:p>
        </p:txBody>
      </p:sp>
      <p:sp>
        <p:nvSpPr>
          <p:cNvPr id="5" name="Picture Placeholder 5">
            <a:extLst>
              <a:ext uri="{FF2B5EF4-FFF2-40B4-BE49-F238E27FC236}">
                <a16:creationId xmlns:a16="http://schemas.microsoft.com/office/drawing/2014/main" id="{6B3DA3C3-F2B0-9F57-D226-9AE48F2D4313}"/>
              </a:ext>
            </a:extLst>
          </p:cNvPr>
          <p:cNvSpPr>
            <a:spLocks noGrp="1"/>
          </p:cNvSpPr>
          <p:nvPr>
            <p:ph type="pic" sz="quarter" idx="20"/>
          </p:nvPr>
        </p:nvSpPr>
        <p:spPr>
          <a:xfrm>
            <a:off x="8544360" y="3647367"/>
            <a:ext cx="2712072" cy="2901600"/>
          </a:xfrm>
        </p:spPr>
        <p:txBody>
          <a:bodyPr/>
          <a:lstStyle/>
          <a:p>
            <a:endParaRPr lang="en-ID"/>
          </a:p>
        </p:txBody>
      </p:sp>
    </p:spTree>
    <p:extLst>
      <p:ext uri="{BB962C8B-B14F-4D97-AF65-F5344CB8AC3E}">
        <p14:creationId xmlns:p14="http://schemas.microsoft.com/office/powerpoint/2010/main" val="2137656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935567" y="309033"/>
            <a:ext cx="10320867" cy="2905063"/>
          </a:xfrm>
        </p:spPr>
        <p:txBody>
          <a:bodyPr/>
          <a:lstStyle/>
          <a:p>
            <a:endParaRPr lang="en-ID" dirty="0"/>
          </a:p>
        </p:txBody>
      </p:sp>
      <p:sp>
        <p:nvSpPr>
          <p:cNvPr id="11" name="Title 1">
            <a:extLst>
              <a:ext uri="{FF2B5EF4-FFF2-40B4-BE49-F238E27FC236}">
                <a16:creationId xmlns:a16="http://schemas.microsoft.com/office/drawing/2014/main" id="{4854DD50-444B-9D88-39F7-81FC54FA3210}"/>
              </a:ext>
            </a:extLst>
          </p:cNvPr>
          <p:cNvSpPr>
            <a:spLocks noGrp="1"/>
          </p:cNvSpPr>
          <p:nvPr>
            <p:ph type="title"/>
          </p:nvPr>
        </p:nvSpPr>
        <p:spPr>
          <a:xfrm>
            <a:off x="935567" y="3433483"/>
            <a:ext cx="10320867" cy="766731"/>
          </a:xfrm>
        </p:spPr>
        <p:txBody>
          <a:bodyPr anchor="t"/>
          <a:lstStyle/>
          <a:p>
            <a:r>
              <a:rPr lang="en-US" dirty="0"/>
              <a:t>Click to edit Master title style</a:t>
            </a:r>
            <a:endParaRPr lang="en-ID" dirty="0"/>
          </a:p>
        </p:txBody>
      </p:sp>
      <p:sp>
        <p:nvSpPr>
          <p:cNvPr id="13" name="Text Placeholder 10">
            <a:extLst>
              <a:ext uri="{FF2B5EF4-FFF2-40B4-BE49-F238E27FC236}">
                <a16:creationId xmlns:a16="http://schemas.microsoft.com/office/drawing/2014/main" id="{16309A00-0506-47CA-3E59-D8B851225715}"/>
              </a:ext>
            </a:extLst>
          </p:cNvPr>
          <p:cNvSpPr>
            <a:spLocks noGrp="1"/>
          </p:cNvSpPr>
          <p:nvPr>
            <p:ph type="body" sz="quarter" idx="15"/>
          </p:nvPr>
        </p:nvSpPr>
        <p:spPr>
          <a:xfrm>
            <a:off x="935567" y="4867836"/>
            <a:ext cx="10320867" cy="168113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C8F78082-CAA6-773A-0FBC-201F6D53E84C}"/>
              </a:ext>
            </a:extLst>
          </p:cNvPr>
          <p:cNvSpPr>
            <a:spLocks noGrp="1"/>
          </p:cNvSpPr>
          <p:nvPr>
            <p:ph type="body" sz="quarter" idx="16"/>
          </p:nvPr>
        </p:nvSpPr>
        <p:spPr>
          <a:xfrm>
            <a:off x="935567" y="4419600"/>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553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08000" cy="8592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Picture Placeholder 5">
            <a:extLst>
              <a:ext uri="{FF2B5EF4-FFF2-40B4-BE49-F238E27FC236}">
                <a16:creationId xmlns:a16="http://schemas.microsoft.com/office/drawing/2014/main" id="{1351D61F-63AA-89E8-6518-7ACE022722B3}"/>
              </a:ext>
            </a:extLst>
          </p:cNvPr>
          <p:cNvSpPr>
            <a:spLocks noGrp="1"/>
          </p:cNvSpPr>
          <p:nvPr>
            <p:ph type="pic" sz="quarter" idx="17"/>
          </p:nvPr>
        </p:nvSpPr>
        <p:spPr>
          <a:xfrm>
            <a:off x="948433" y="3573518"/>
            <a:ext cx="10308000" cy="2975449"/>
          </a:xfrm>
        </p:spPr>
        <p:txBody>
          <a:bodyPr/>
          <a:lstStyle/>
          <a:p>
            <a:endParaRPr lang="en-ID" dirty="0"/>
          </a:p>
        </p:txBody>
      </p:sp>
      <p:sp>
        <p:nvSpPr>
          <p:cNvPr id="6" name="Text Placeholder 10">
            <a:extLst>
              <a:ext uri="{FF2B5EF4-FFF2-40B4-BE49-F238E27FC236}">
                <a16:creationId xmlns:a16="http://schemas.microsoft.com/office/drawing/2014/main" id="{8C1BA054-3952-CDA3-9D89-933F800FB102}"/>
              </a:ext>
            </a:extLst>
          </p:cNvPr>
          <p:cNvSpPr>
            <a:spLocks noGrp="1"/>
          </p:cNvSpPr>
          <p:nvPr>
            <p:ph type="body" sz="quarter" idx="15"/>
          </p:nvPr>
        </p:nvSpPr>
        <p:spPr>
          <a:xfrm>
            <a:off x="946149" y="1911225"/>
            <a:ext cx="10310284" cy="151777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5802F3D3-268D-28AC-3B6A-BCE1B432EE17}"/>
              </a:ext>
            </a:extLst>
          </p:cNvPr>
          <p:cNvSpPr>
            <a:spLocks noGrp="1"/>
          </p:cNvSpPr>
          <p:nvPr>
            <p:ph type="body" sz="quarter" idx="16"/>
          </p:nvPr>
        </p:nvSpPr>
        <p:spPr>
          <a:xfrm>
            <a:off x="946149" y="1426049"/>
            <a:ext cx="103080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572809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hasCustomPrompt="1"/>
          </p:nvPr>
        </p:nvSpPr>
        <p:spPr>
          <a:xfrm>
            <a:off x="946149" y="309034"/>
            <a:ext cx="10310284" cy="856379"/>
          </a:xfrm>
        </p:spPr>
        <p:txBody>
          <a:bodyPr anchor="b"/>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2850528" cy="2850528"/>
          </a:xfrm>
        </p:spPr>
        <p:txBody>
          <a:bodyPr/>
          <a:lstStyle/>
          <a:p>
            <a:endParaRPr lang="en-ID" dirty="0"/>
          </a:p>
        </p:txBody>
      </p:sp>
      <p:sp>
        <p:nvSpPr>
          <p:cNvPr id="8" name="Picture Placeholder 5">
            <a:extLst>
              <a:ext uri="{FF2B5EF4-FFF2-40B4-BE49-F238E27FC236}">
                <a16:creationId xmlns:a16="http://schemas.microsoft.com/office/drawing/2014/main" id="{0BC856CB-7EF7-0686-67C3-F4FDED157CB8}"/>
              </a:ext>
            </a:extLst>
          </p:cNvPr>
          <p:cNvSpPr>
            <a:spLocks noGrp="1"/>
          </p:cNvSpPr>
          <p:nvPr>
            <p:ph type="pic" sz="quarter" idx="13"/>
          </p:nvPr>
        </p:nvSpPr>
        <p:spPr>
          <a:xfrm>
            <a:off x="4212602" y="1534429"/>
            <a:ext cx="2850528" cy="2850528"/>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49" y="4993532"/>
            <a:ext cx="10303200" cy="155543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D2429B91-076E-CB50-170D-FC4795E0F3E7}"/>
              </a:ext>
            </a:extLst>
          </p:cNvPr>
          <p:cNvSpPr>
            <a:spLocks noGrp="1"/>
          </p:cNvSpPr>
          <p:nvPr>
            <p:ph type="body" sz="quarter" idx="17"/>
          </p:nvPr>
        </p:nvSpPr>
        <p:spPr>
          <a:xfrm>
            <a:off x="7479055" y="2014070"/>
            <a:ext cx="3777379" cy="2382529"/>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744BECA6-9305-F88E-F90F-0C35FF17C816}"/>
              </a:ext>
            </a:extLst>
          </p:cNvPr>
          <p:cNvSpPr>
            <a:spLocks noGrp="1"/>
          </p:cNvSpPr>
          <p:nvPr>
            <p:ph type="body" sz="quarter" idx="16"/>
          </p:nvPr>
        </p:nvSpPr>
        <p:spPr>
          <a:xfrm>
            <a:off x="946149" y="4606931"/>
            <a:ext cx="103032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6028CAA3-FE49-641C-4C7C-6A8643CDAFCC}"/>
              </a:ext>
            </a:extLst>
          </p:cNvPr>
          <p:cNvSpPr>
            <a:spLocks noGrp="1"/>
          </p:cNvSpPr>
          <p:nvPr>
            <p:ph type="body" sz="quarter" idx="18"/>
          </p:nvPr>
        </p:nvSpPr>
        <p:spPr>
          <a:xfrm>
            <a:off x="7479054" y="1528887"/>
            <a:ext cx="3777379"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261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10284"/>
            <a:ext cx="5139341" cy="2644553"/>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7" y="3060205"/>
            <a:ext cx="476598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5275359" cy="2967704"/>
          </a:xfrm>
        </p:spPr>
        <p:txBody>
          <a:bodyPr/>
          <a:lstStyle/>
          <a:p>
            <a:endParaRPr lang="en-ID"/>
          </a:p>
        </p:txBody>
      </p:sp>
      <p:sp>
        <p:nvSpPr>
          <p:cNvPr id="5" name="Text Placeholder 10">
            <a:extLst>
              <a:ext uri="{FF2B5EF4-FFF2-40B4-BE49-F238E27FC236}">
                <a16:creationId xmlns:a16="http://schemas.microsoft.com/office/drawing/2014/main" id="{F822A1B6-89AF-52C8-D197-329C098240E8}"/>
              </a:ext>
            </a:extLst>
          </p:cNvPr>
          <p:cNvSpPr>
            <a:spLocks noGrp="1"/>
          </p:cNvSpPr>
          <p:nvPr>
            <p:ph type="body" sz="quarter" idx="19"/>
          </p:nvPr>
        </p:nvSpPr>
        <p:spPr>
          <a:xfrm>
            <a:off x="935567" y="756312"/>
            <a:ext cx="4456240" cy="264455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6C72FE65-DE48-598F-90D7-439F7295E961}"/>
              </a:ext>
            </a:extLst>
          </p:cNvPr>
          <p:cNvSpPr>
            <a:spLocks noGrp="1"/>
          </p:cNvSpPr>
          <p:nvPr>
            <p:ph type="body" sz="quarter" idx="20"/>
          </p:nvPr>
        </p:nvSpPr>
        <p:spPr>
          <a:xfrm>
            <a:off x="946148" y="309033"/>
            <a:ext cx="445624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2277063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lumns(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2"/>
            <a:ext cx="4296833" cy="367094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63439"/>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235102"/>
          </a:xfrm>
        </p:spPr>
        <p:txBody>
          <a:bodyPr/>
          <a:lstStyle/>
          <a:p>
            <a:endParaRPr lang="en-ID" dirty="0"/>
          </a:p>
        </p:txBody>
      </p:sp>
      <p:sp>
        <p:nvSpPr>
          <p:cNvPr id="5" name="Text Placeholder 10">
            <a:extLst>
              <a:ext uri="{FF2B5EF4-FFF2-40B4-BE49-F238E27FC236}">
                <a16:creationId xmlns:a16="http://schemas.microsoft.com/office/drawing/2014/main" id="{EA192266-09A2-F76A-DFFA-F87DD3F3DB54}"/>
              </a:ext>
            </a:extLst>
          </p:cNvPr>
          <p:cNvSpPr>
            <a:spLocks noGrp="1"/>
          </p:cNvSpPr>
          <p:nvPr>
            <p:ph type="body" sz="quarter" idx="18"/>
          </p:nvPr>
        </p:nvSpPr>
        <p:spPr>
          <a:xfrm>
            <a:off x="6096000" y="4105835"/>
            <a:ext cx="5160000" cy="244278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E7AA4F49-2E30-3751-034E-BA069D966A46}"/>
              </a:ext>
            </a:extLst>
          </p:cNvPr>
          <p:cNvSpPr>
            <a:spLocks noGrp="1"/>
          </p:cNvSpPr>
          <p:nvPr>
            <p:ph type="body" sz="quarter" idx="19"/>
          </p:nvPr>
        </p:nvSpPr>
        <p:spPr>
          <a:xfrm>
            <a:off x="6096001" y="3630757"/>
            <a:ext cx="51600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3261538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lumns(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737132" y="309032"/>
            <a:ext cx="451930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836894"/>
            <a:ext cx="2712072" cy="2712072"/>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836894"/>
            <a:ext cx="2712072" cy="2712072"/>
          </a:xfrm>
        </p:spPr>
        <p:txBody>
          <a:bodyPr/>
          <a:lstStyle/>
          <a:p>
            <a:endParaRPr lang="en-ID"/>
          </a:p>
        </p:txBody>
      </p:sp>
      <p:sp>
        <p:nvSpPr>
          <p:cNvPr id="5" name="Text Placeholder 10">
            <a:extLst>
              <a:ext uri="{FF2B5EF4-FFF2-40B4-BE49-F238E27FC236}">
                <a16:creationId xmlns:a16="http://schemas.microsoft.com/office/drawing/2014/main" id="{D0939516-8ED9-756F-F5C5-0B33D1F4F411}"/>
              </a:ext>
            </a:extLst>
          </p:cNvPr>
          <p:cNvSpPr>
            <a:spLocks noGrp="1"/>
          </p:cNvSpPr>
          <p:nvPr>
            <p:ph type="body" sz="quarter" idx="20"/>
          </p:nvPr>
        </p:nvSpPr>
        <p:spPr>
          <a:xfrm>
            <a:off x="6737132" y="716927"/>
            <a:ext cx="4519301" cy="271207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F326FD8F-2029-D604-1C55-5136DE0CBC6D}"/>
              </a:ext>
            </a:extLst>
          </p:cNvPr>
          <p:cNvSpPr>
            <a:spLocks noGrp="1"/>
          </p:cNvSpPr>
          <p:nvPr>
            <p:ph type="body" sz="quarter" idx="21"/>
          </p:nvPr>
        </p:nvSpPr>
        <p:spPr>
          <a:xfrm>
            <a:off x="935567" y="2457283"/>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796372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36788" y="1534429"/>
            <a:ext cx="3168651" cy="3168651"/>
          </a:xfrm>
        </p:spPr>
        <p:txBody>
          <a:bodyPr/>
          <a:lstStyle/>
          <a:p>
            <a:endParaRPr lang="en-ID"/>
          </a:p>
        </p:txBody>
      </p:sp>
      <p:sp>
        <p:nvSpPr>
          <p:cNvPr id="5" name="Text Placeholder 10">
            <a:extLst>
              <a:ext uri="{FF2B5EF4-FFF2-40B4-BE49-F238E27FC236}">
                <a16:creationId xmlns:a16="http://schemas.microsoft.com/office/drawing/2014/main" id="{73CC2943-9E44-E0DB-F890-7DC8150AD23B}"/>
              </a:ext>
            </a:extLst>
          </p:cNvPr>
          <p:cNvSpPr>
            <a:spLocks noGrp="1"/>
          </p:cNvSpPr>
          <p:nvPr>
            <p:ph type="body" sz="quarter" idx="19"/>
          </p:nvPr>
        </p:nvSpPr>
        <p:spPr>
          <a:xfrm>
            <a:off x="946149" y="1725038"/>
            <a:ext cx="3168651" cy="297804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0D0738FD-B45D-6BBB-C10A-FEBE0C2F45CD}"/>
              </a:ext>
            </a:extLst>
          </p:cNvPr>
          <p:cNvSpPr>
            <a:spLocks noGrp="1"/>
          </p:cNvSpPr>
          <p:nvPr>
            <p:ph type="body" sz="quarter" idx="20"/>
          </p:nvPr>
        </p:nvSpPr>
        <p:spPr>
          <a:xfrm>
            <a:off x="8077201" y="1725038"/>
            <a:ext cx="3168651" cy="297804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8" name="Text Placeholder 7">
            <a:extLst>
              <a:ext uri="{FF2B5EF4-FFF2-40B4-BE49-F238E27FC236}">
                <a16:creationId xmlns:a16="http://schemas.microsoft.com/office/drawing/2014/main" id="{305F9D6C-F894-DD75-5A90-F0DD42854DD3}"/>
              </a:ext>
            </a:extLst>
          </p:cNvPr>
          <p:cNvSpPr>
            <a:spLocks noGrp="1"/>
          </p:cNvSpPr>
          <p:nvPr>
            <p:ph type="body" sz="quarter" idx="21"/>
          </p:nvPr>
        </p:nvSpPr>
        <p:spPr>
          <a:xfrm>
            <a:off x="946151" y="5262705"/>
            <a:ext cx="10310283" cy="1286261"/>
          </a:xfrm>
        </p:spPr>
        <p:txBody>
          <a:bodyPr>
            <a:normAutofit/>
          </a:bodyPr>
          <a:lstStyle>
            <a:lvl1pPr>
              <a:defRPr sz="1400"/>
            </a:lvl1pPr>
          </a:lstStyle>
          <a:p>
            <a:pPr lvl="0"/>
            <a:r>
              <a:rPr lang="en-US" dirty="0"/>
              <a:t>Click to edit Master text styles</a:t>
            </a:r>
          </a:p>
        </p:txBody>
      </p:sp>
      <p:sp>
        <p:nvSpPr>
          <p:cNvPr id="9" name="Text Placeholder 10">
            <a:extLst>
              <a:ext uri="{FF2B5EF4-FFF2-40B4-BE49-F238E27FC236}">
                <a16:creationId xmlns:a16="http://schemas.microsoft.com/office/drawing/2014/main" id="{06D0AACD-B8BE-FD7F-A367-698EFAFF0DE1}"/>
              </a:ext>
            </a:extLst>
          </p:cNvPr>
          <p:cNvSpPr>
            <a:spLocks noGrp="1"/>
          </p:cNvSpPr>
          <p:nvPr>
            <p:ph type="body" sz="quarter" idx="22"/>
          </p:nvPr>
        </p:nvSpPr>
        <p:spPr>
          <a:xfrm>
            <a:off x="946149" y="1339541"/>
            <a:ext cx="316865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4D4A0852-04D4-2DE3-43EC-2E94017DD264}"/>
              </a:ext>
            </a:extLst>
          </p:cNvPr>
          <p:cNvSpPr>
            <a:spLocks noGrp="1"/>
          </p:cNvSpPr>
          <p:nvPr>
            <p:ph type="body" sz="quarter" idx="23"/>
          </p:nvPr>
        </p:nvSpPr>
        <p:spPr>
          <a:xfrm>
            <a:off x="8077200" y="1339541"/>
            <a:ext cx="316865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73A207FE-1878-7831-1200-77F80A7CDEC5}"/>
              </a:ext>
            </a:extLst>
          </p:cNvPr>
          <p:cNvSpPr>
            <a:spLocks noGrp="1"/>
          </p:cNvSpPr>
          <p:nvPr>
            <p:ph type="body" sz="quarter" idx="24"/>
          </p:nvPr>
        </p:nvSpPr>
        <p:spPr>
          <a:xfrm>
            <a:off x="935567" y="4830414"/>
            <a:ext cx="10310283"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8420553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2" name="Chart Placeholder 22">
            <a:extLst>
              <a:ext uri="{FF2B5EF4-FFF2-40B4-BE49-F238E27FC236}">
                <a16:creationId xmlns:a16="http://schemas.microsoft.com/office/drawing/2014/main" id="{F0D87691-392F-7ABA-0BE8-F9378C382124}"/>
              </a:ext>
            </a:extLst>
          </p:cNvPr>
          <p:cNvSpPr>
            <a:spLocks noGrp="1"/>
          </p:cNvSpPr>
          <p:nvPr>
            <p:ph type="chart" sz="quarter" idx="26"/>
          </p:nvPr>
        </p:nvSpPr>
        <p:spPr>
          <a:xfrm>
            <a:off x="1929329" y="1712515"/>
            <a:ext cx="2037784" cy="1684283"/>
          </a:xfrm>
        </p:spPr>
        <p:txBody>
          <a:bodyPr/>
          <a:lstStyle/>
          <a:p>
            <a:endParaRPr lang="en-US" dirty="0"/>
          </a:p>
        </p:txBody>
      </p:sp>
      <p:sp>
        <p:nvSpPr>
          <p:cNvPr id="7" name="Chart Placeholder 22">
            <a:extLst>
              <a:ext uri="{FF2B5EF4-FFF2-40B4-BE49-F238E27FC236}">
                <a16:creationId xmlns:a16="http://schemas.microsoft.com/office/drawing/2014/main" id="{E1DC6C76-A96A-B345-8925-C0A31B9BE6A1}"/>
              </a:ext>
            </a:extLst>
          </p:cNvPr>
          <p:cNvSpPr>
            <a:spLocks noGrp="1"/>
          </p:cNvSpPr>
          <p:nvPr>
            <p:ph type="chart" sz="quarter" idx="28"/>
          </p:nvPr>
        </p:nvSpPr>
        <p:spPr>
          <a:xfrm>
            <a:off x="8214815"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76FE8311-66BA-388F-FC3A-C926E9AB5B95}"/>
              </a:ext>
            </a:extLst>
          </p:cNvPr>
          <p:cNvSpPr>
            <a:spLocks noGrp="1"/>
          </p:cNvSpPr>
          <p:nvPr>
            <p:ph type="body" sz="quarter" idx="29"/>
          </p:nvPr>
        </p:nvSpPr>
        <p:spPr>
          <a:xfrm>
            <a:off x="1738645" y="3527457"/>
            <a:ext cx="2400000" cy="56044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AC484342-4478-CC7E-084E-9962D8CF8F10}"/>
              </a:ext>
            </a:extLst>
          </p:cNvPr>
          <p:cNvSpPr>
            <a:spLocks noGrp="1"/>
          </p:cNvSpPr>
          <p:nvPr>
            <p:ph type="body" sz="quarter" idx="30"/>
          </p:nvPr>
        </p:nvSpPr>
        <p:spPr>
          <a:xfrm>
            <a:off x="8033707" y="3539414"/>
            <a:ext cx="2400000" cy="548492"/>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7" name="Picture Placeholder 16">
            <a:extLst>
              <a:ext uri="{FF2B5EF4-FFF2-40B4-BE49-F238E27FC236}">
                <a16:creationId xmlns:a16="http://schemas.microsoft.com/office/drawing/2014/main" id="{9FD9BC79-41C4-9BE0-D59F-9FFCE6FB41CC}"/>
              </a:ext>
            </a:extLst>
          </p:cNvPr>
          <p:cNvSpPr>
            <a:spLocks noGrp="1"/>
          </p:cNvSpPr>
          <p:nvPr>
            <p:ph type="pic" sz="quarter" idx="33"/>
          </p:nvPr>
        </p:nvSpPr>
        <p:spPr>
          <a:xfrm>
            <a:off x="4886425" y="1744718"/>
            <a:ext cx="2400000" cy="4804249"/>
          </a:xfrm>
        </p:spPr>
        <p:txBody>
          <a:bodyPr/>
          <a:lstStyle/>
          <a:p>
            <a:endParaRPr lang="en-UZ" dirty="0"/>
          </a:p>
        </p:txBody>
      </p:sp>
      <p:sp>
        <p:nvSpPr>
          <p:cNvPr id="20" name="Text Placeholder 19">
            <a:extLst>
              <a:ext uri="{FF2B5EF4-FFF2-40B4-BE49-F238E27FC236}">
                <a16:creationId xmlns:a16="http://schemas.microsoft.com/office/drawing/2014/main" id="{43EDC2E7-CB24-8EAC-223D-1B4B2613B609}"/>
              </a:ext>
            </a:extLst>
          </p:cNvPr>
          <p:cNvSpPr>
            <a:spLocks noGrp="1"/>
          </p:cNvSpPr>
          <p:nvPr>
            <p:ph type="body" sz="quarter" idx="34"/>
          </p:nvPr>
        </p:nvSpPr>
        <p:spPr>
          <a:xfrm>
            <a:off x="1738842" y="4218565"/>
            <a:ext cx="2400300" cy="2312410"/>
          </a:xfrm>
        </p:spPr>
        <p:txBody>
          <a:bodyPr>
            <a:normAutofit/>
          </a:bodyPr>
          <a:lstStyle>
            <a:lvl1pPr algn="ctr">
              <a:defRPr sz="1400"/>
            </a:lvl1pPr>
          </a:lstStyle>
          <a:p>
            <a:pPr lvl="0"/>
            <a:r>
              <a:rPr lang="en-US" dirty="0"/>
              <a:t>Click to edit Master text styles</a:t>
            </a:r>
          </a:p>
        </p:txBody>
      </p:sp>
      <p:sp>
        <p:nvSpPr>
          <p:cNvPr id="21" name="Text Placeholder 19">
            <a:extLst>
              <a:ext uri="{FF2B5EF4-FFF2-40B4-BE49-F238E27FC236}">
                <a16:creationId xmlns:a16="http://schemas.microsoft.com/office/drawing/2014/main" id="{470FBDAC-ECEB-CCDF-3A8B-44094B68A31C}"/>
              </a:ext>
            </a:extLst>
          </p:cNvPr>
          <p:cNvSpPr>
            <a:spLocks noGrp="1"/>
          </p:cNvSpPr>
          <p:nvPr>
            <p:ph type="body" sz="quarter" idx="35"/>
          </p:nvPr>
        </p:nvSpPr>
        <p:spPr>
          <a:xfrm>
            <a:off x="8033707" y="4218565"/>
            <a:ext cx="2400300" cy="2312409"/>
          </a:xfrm>
        </p:spPr>
        <p:txBody>
          <a:bodyPr>
            <a:normAutofit/>
          </a:bodyPr>
          <a:lstStyle>
            <a:lvl1pPr algn="ctr">
              <a:defRPr sz="1400"/>
            </a:lvl1pPr>
          </a:lstStyle>
          <a:p>
            <a:pPr lvl="0"/>
            <a:r>
              <a:rPr lang="en-US" dirty="0"/>
              <a:t>Click to edit Master text styles</a:t>
            </a:r>
          </a:p>
        </p:txBody>
      </p:sp>
    </p:spTree>
    <p:extLst>
      <p:ext uri="{BB962C8B-B14F-4D97-AF65-F5344CB8AC3E}">
        <p14:creationId xmlns:p14="http://schemas.microsoft.com/office/powerpoint/2010/main" val="17878224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2" name="Chart Placeholder 22">
            <a:extLst>
              <a:ext uri="{FF2B5EF4-FFF2-40B4-BE49-F238E27FC236}">
                <a16:creationId xmlns:a16="http://schemas.microsoft.com/office/drawing/2014/main" id="{F0D87691-392F-7ABA-0BE8-F9378C382124}"/>
              </a:ext>
            </a:extLst>
          </p:cNvPr>
          <p:cNvSpPr>
            <a:spLocks noGrp="1"/>
          </p:cNvSpPr>
          <p:nvPr>
            <p:ph type="chart" sz="quarter" idx="26"/>
          </p:nvPr>
        </p:nvSpPr>
        <p:spPr>
          <a:xfrm>
            <a:off x="1593849" y="1744717"/>
            <a:ext cx="2037784" cy="1684283"/>
          </a:xfrm>
        </p:spPr>
        <p:txBody>
          <a:bodyPr/>
          <a:lstStyle/>
          <a:p>
            <a:endParaRPr lang="en-US"/>
          </a:p>
        </p:txBody>
      </p:sp>
      <p:sp>
        <p:nvSpPr>
          <p:cNvPr id="6" name="Chart Placeholder 22">
            <a:extLst>
              <a:ext uri="{FF2B5EF4-FFF2-40B4-BE49-F238E27FC236}">
                <a16:creationId xmlns:a16="http://schemas.microsoft.com/office/drawing/2014/main" id="{49A9AF80-EC52-374F-DDC7-B0CE1CC0BBBA}"/>
              </a:ext>
            </a:extLst>
          </p:cNvPr>
          <p:cNvSpPr>
            <a:spLocks noGrp="1"/>
          </p:cNvSpPr>
          <p:nvPr>
            <p:ph type="chart" sz="quarter" idx="27"/>
          </p:nvPr>
        </p:nvSpPr>
        <p:spPr>
          <a:xfrm>
            <a:off x="5077108" y="1744717"/>
            <a:ext cx="2037784" cy="1684283"/>
          </a:xfrm>
        </p:spPr>
        <p:txBody>
          <a:bodyPr/>
          <a:lstStyle/>
          <a:p>
            <a:endParaRPr lang="en-US"/>
          </a:p>
        </p:txBody>
      </p:sp>
      <p:sp>
        <p:nvSpPr>
          <p:cNvPr id="7" name="Chart Placeholder 22">
            <a:extLst>
              <a:ext uri="{FF2B5EF4-FFF2-40B4-BE49-F238E27FC236}">
                <a16:creationId xmlns:a16="http://schemas.microsoft.com/office/drawing/2014/main" id="{E1DC6C76-A96A-B345-8925-C0A31B9BE6A1}"/>
              </a:ext>
            </a:extLst>
          </p:cNvPr>
          <p:cNvSpPr>
            <a:spLocks noGrp="1"/>
          </p:cNvSpPr>
          <p:nvPr>
            <p:ph type="chart" sz="quarter" idx="28"/>
          </p:nvPr>
        </p:nvSpPr>
        <p:spPr>
          <a:xfrm>
            <a:off x="8587103" y="1744717"/>
            <a:ext cx="2037784" cy="1684283"/>
          </a:xfrm>
        </p:spPr>
        <p:txBody>
          <a:bodyPr/>
          <a:lstStyle/>
          <a:p>
            <a:endParaRPr lang="en-US"/>
          </a:p>
        </p:txBody>
      </p:sp>
      <p:sp>
        <p:nvSpPr>
          <p:cNvPr id="9" name="Text Placeholder 10">
            <a:extLst>
              <a:ext uri="{FF2B5EF4-FFF2-40B4-BE49-F238E27FC236}">
                <a16:creationId xmlns:a16="http://schemas.microsoft.com/office/drawing/2014/main" id="{BE2030D7-0D43-0B27-9C9E-5DC298F10014}"/>
              </a:ext>
            </a:extLst>
          </p:cNvPr>
          <p:cNvSpPr>
            <a:spLocks noGrp="1"/>
          </p:cNvSpPr>
          <p:nvPr>
            <p:ph type="body" sz="quarter" idx="19"/>
          </p:nvPr>
        </p:nvSpPr>
        <p:spPr>
          <a:xfrm>
            <a:off x="1412741"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E7C3AC4C-0728-EA70-0208-48DA92F8E25B}"/>
              </a:ext>
            </a:extLst>
          </p:cNvPr>
          <p:cNvSpPr>
            <a:spLocks noGrp="1"/>
          </p:cNvSpPr>
          <p:nvPr>
            <p:ph type="body" sz="quarter" idx="16"/>
          </p:nvPr>
        </p:nvSpPr>
        <p:spPr>
          <a:xfrm>
            <a:off x="4909368"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1" name="Text Placeholder 10">
            <a:extLst>
              <a:ext uri="{FF2B5EF4-FFF2-40B4-BE49-F238E27FC236}">
                <a16:creationId xmlns:a16="http://schemas.microsoft.com/office/drawing/2014/main" id="{76FE8311-66BA-388F-FC3A-C926E9AB5B95}"/>
              </a:ext>
            </a:extLst>
          </p:cNvPr>
          <p:cNvSpPr>
            <a:spLocks noGrp="1"/>
          </p:cNvSpPr>
          <p:nvPr>
            <p:ph type="body" sz="quarter" idx="29"/>
          </p:nvPr>
        </p:nvSpPr>
        <p:spPr>
          <a:xfrm>
            <a:off x="1402607" y="3527456"/>
            <a:ext cx="2400000" cy="5425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AC484342-4478-CC7E-084E-9962D8CF8F10}"/>
              </a:ext>
            </a:extLst>
          </p:cNvPr>
          <p:cNvSpPr>
            <a:spLocks noGrp="1"/>
          </p:cNvSpPr>
          <p:nvPr>
            <p:ph type="body" sz="quarter" idx="30"/>
          </p:nvPr>
        </p:nvSpPr>
        <p:spPr>
          <a:xfrm>
            <a:off x="8405995"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5C32913F-F483-F3E6-F746-A61E2C57FA2E}"/>
              </a:ext>
            </a:extLst>
          </p:cNvPr>
          <p:cNvSpPr>
            <a:spLocks noGrp="1"/>
          </p:cNvSpPr>
          <p:nvPr>
            <p:ph type="body" sz="quarter" idx="31"/>
          </p:nvPr>
        </p:nvSpPr>
        <p:spPr>
          <a:xfrm>
            <a:off x="4909368"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10">
            <a:extLst>
              <a:ext uri="{FF2B5EF4-FFF2-40B4-BE49-F238E27FC236}">
                <a16:creationId xmlns:a16="http://schemas.microsoft.com/office/drawing/2014/main" id="{B26C2D3C-6E1C-7667-EDD6-191FD1AE7CCC}"/>
              </a:ext>
            </a:extLst>
          </p:cNvPr>
          <p:cNvSpPr>
            <a:spLocks noGrp="1"/>
          </p:cNvSpPr>
          <p:nvPr>
            <p:ph type="body" sz="quarter" idx="32"/>
          </p:nvPr>
        </p:nvSpPr>
        <p:spPr>
          <a:xfrm>
            <a:off x="8405995" y="4166045"/>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BD58BF99-7DC6-E011-5CBD-837985A74F7B}"/>
              </a:ext>
            </a:extLst>
          </p:cNvPr>
          <p:cNvCxnSpPr>
            <a:cxnSpLocks/>
          </p:cNvCxnSpPr>
          <p:nvPr userDrawn="1"/>
        </p:nvCxnSpPr>
        <p:spPr>
          <a:xfrm>
            <a:off x="4344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8242C9C-6BCF-1837-3EA9-334358B05E78}"/>
              </a:ext>
            </a:extLst>
          </p:cNvPr>
          <p:cNvCxnSpPr>
            <a:cxnSpLocks/>
          </p:cNvCxnSpPr>
          <p:nvPr userDrawn="1"/>
        </p:nvCxnSpPr>
        <p:spPr>
          <a:xfrm>
            <a:off x="7848000" y="2700000"/>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973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p>
            <a:r>
              <a:rPr lang="en-ID"/>
              <a:t>PRESENTATION TITLE</a:t>
            </a:r>
            <a:endParaRPr lang="en-ID" dirty="0"/>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2" name="Chart Placeholder 22">
            <a:extLst>
              <a:ext uri="{FF2B5EF4-FFF2-40B4-BE49-F238E27FC236}">
                <a16:creationId xmlns:a16="http://schemas.microsoft.com/office/drawing/2014/main" id="{F0D87691-392F-7ABA-0BE8-F9378C382124}"/>
              </a:ext>
            </a:extLst>
          </p:cNvPr>
          <p:cNvSpPr>
            <a:spLocks noGrp="1"/>
          </p:cNvSpPr>
          <p:nvPr>
            <p:ph type="chart" sz="quarter" idx="26"/>
          </p:nvPr>
        </p:nvSpPr>
        <p:spPr>
          <a:xfrm>
            <a:off x="1073507" y="1744717"/>
            <a:ext cx="2037784" cy="1684283"/>
          </a:xfrm>
        </p:spPr>
        <p:txBody>
          <a:bodyPr/>
          <a:lstStyle/>
          <a:p>
            <a:endParaRPr lang="en-US" dirty="0"/>
          </a:p>
        </p:txBody>
      </p:sp>
      <p:sp>
        <p:nvSpPr>
          <p:cNvPr id="6" name="Chart Placeholder 22">
            <a:extLst>
              <a:ext uri="{FF2B5EF4-FFF2-40B4-BE49-F238E27FC236}">
                <a16:creationId xmlns:a16="http://schemas.microsoft.com/office/drawing/2014/main" id="{49A9AF80-EC52-374F-DDC7-B0CE1CC0BBBA}"/>
              </a:ext>
            </a:extLst>
          </p:cNvPr>
          <p:cNvSpPr>
            <a:spLocks noGrp="1"/>
          </p:cNvSpPr>
          <p:nvPr>
            <p:ph type="chart" sz="quarter" idx="27"/>
          </p:nvPr>
        </p:nvSpPr>
        <p:spPr>
          <a:xfrm>
            <a:off x="3786005" y="1750165"/>
            <a:ext cx="2037784" cy="1684283"/>
          </a:xfrm>
        </p:spPr>
        <p:txBody>
          <a:bodyPr/>
          <a:lstStyle/>
          <a:p>
            <a:endParaRPr lang="en-US" dirty="0"/>
          </a:p>
        </p:txBody>
      </p:sp>
      <p:sp>
        <p:nvSpPr>
          <p:cNvPr id="7" name="Chart Placeholder 22">
            <a:extLst>
              <a:ext uri="{FF2B5EF4-FFF2-40B4-BE49-F238E27FC236}">
                <a16:creationId xmlns:a16="http://schemas.microsoft.com/office/drawing/2014/main" id="{E1DC6C76-A96A-B345-8925-C0A31B9BE6A1}"/>
              </a:ext>
            </a:extLst>
          </p:cNvPr>
          <p:cNvSpPr>
            <a:spLocks noGrp="1"/>
          </p:cNvSpPr>
          <p:nvPr>
            <p:ph type="chart" sz="quarter" idx="28"/>
          </p:nvPr>
        </p:nvSpPr>
        <p:spPr>
          <a:xfrm>
            <a:off x="6429413" y="1750165"/>
            <a:ext cx="2037784" cy="1684283"/>
          </a:xfrm>
        </p:spPr>
        <p:txBody>
          <a:bodyPr/>
          <a:lstStyle/>
          <a:p>
            <a:endParaRPr lang="en-US" dirty="0"/>
          </a:p>
        </p:txBody>
      </p:sp>
      <p:sp>
        <p:nvSpPr>
          <p:cNvPr id="9" name="Text Placeholder 10">
            <a:extLst>
              <a:ext uri="{FF2B5EF4-FFF2-40B4-BE49-F238E27FC236}">
                <a16:creationId xmlns:a16="http://schemas.microsoft.com/office/drawing/2014/main" id="{BE2030D7-0D43-0B27-9C9E-5DC298F10014}"/>
              </a:ext>
            </a:extLst>
          </p:cNvPr>
          <p:cNvSpPr>
            <a:spLocks noGrp="1"/>
          </p:cNvSpPr>
          <p:nvPr>
            <p:ph type="body" sz="quarter" idx="19"/>
          </p:nvPr>
        </p:nvSpPr>
        <p:spPr>
          <a:xfrm>
            <a:off x="946149" y="4269635"/>
            <a:ext cx="2280000" cy="2280922"/>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E7C3AC4C-0728-EA70-0208-48DA92F8E25B}"/>
              </a:ext>
            </a:extLst>
          </p:cNvPr>
          <p:cNvSpPr>
            <a:spLocks noGrp="1"/>
          </p:cNvSpPr>
          <p:nvPr>
            <p:ph type="body" sz="quarter" idx="16"/>
          </p:nvPr>
        </p:nvSpPr>
        <p:spPr>
          <a:xfrm>
            <a:off x="3668624"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11" name="Text Placeholder 10">
            <a:extLst>
              <a:ext uri="{FF2B5EF4-FFF2-40B4-BE49-F238E27FC236}">
                <a16:creationId xmlns:a16="http://schemas.microsoft.com/office/drawing/2014/main" id="{76FE8311-66BA-388F-FC3A-C926E9AB5B95}"/>
              </a:ext>
            </a:extLst>
          </p:cNvPr>
          <p:cNvSpPr>
            <a:spLocks noGrp="1"/>
          </p:cNvSpPr>
          <p:nvPr>
            <p:ph type="body" sz="quarter" idx="29"/>
          </p:nvPr>
        </p:nvSpPr>
        <p:spPr>
          <a:xfrm>
            <a:off x="955083" y="3552658"/>
            <a:ext cx="2280000" cy="5933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AC484342-4478-CC7E-084E-9962D8CF8F10}"/>
              </a:ext>
            </a:extLst>
          </p:cNvPr>
          <p:cNvSpPr>
            <a:spLocks noGrp="1"/>
          </p:cNvSpPr>
          <p:nvPr>
            <p:ph type="body" sz="quarter" idx="30"/>
          </p:nvPr>
        </p:nvSpPr>
        <p:spPr>
          <a:xfrm>
            <a:off x="8976433" y="3533950"/>
            <a:ext cx="2280000" cy="612027"/>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13" name="Text Placeholder 10">
            <a:extLst>
              <a:ext uri="{FF2B5EF4-FFF2-40B4-BE49-F238E27FC236}">
                <a16:creationId xmlns:a16="http://schemas.microsoft.com/office/drawing/2014/main" id="{5C32913F-F483-F3E6-F746-A61E2C57FA2E}"/>
              </a:ext>
            </a:extLst>
          </p:cNvPr>
          <p:cNvSpPr>
            <a:spLocks noGrp="1"/>
          </p:cNvSpPr>
          <p:nvPr>
            <p:ph type="body" sz="quarter" idx="31"/>
          </p:nvPr>
        </p:nvSpPr>
        <p:spPr>
          <a:xfrm>
            <a:off x="3657180" y="4264186"/>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10">
            <a:extLst>
              <a:ext uri="{FF2B5EF4-FFF2-40B4-BE49-F238E27FC236}">
                <a16:creationId xmlns:a16="http://schemas.microsoft.com/office/drawing/2014/main" id="{B26C2D3C-6E1C-7667-EDD6-191FD1AE7CCC}"/>
              </a:ext>
            </a:extLst>
          </p:cNvPr>
          <p:cNvSpPr>
            <a:spLocks noGrp="1"/>
          </p:cNvSpPr>
          <p:nvPr>
            <p:ph type="body" sz="quarter" idx="32"/>
          </p:nvPr>
        </p:nvSpPr>
        <p:spPr>
          <a:xfrm>
            <a:off x="6311445" y="4261197"/>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8" name="Chart Placeholder 22">
            <a:extLst>
              <a:ext uri="{FF2B5EF4-FFF2-40B4-BE49-F238E27FC236}">
                <a16:creationId xmlns:a16="http://schemas.microsoft.com/office/drawing/2014/main" id="{CF347009-0E55-741D-6D7C-6B43E4CE86BC}"/>
              </a:ext>
            </a:extLst>
          </p:cNvPr>
          <p:cNvSpPr>
            <a:spLocks noGrp="1"/>
          </p:cNvSpPr>
          <p:nvPr>
            <p:ph type="chart" sz="quarter" idx="33"/>
          </p:nvPr>
        </p:nvSpPr>
        <p:spPr>
          <a:xfrm>
            <a:off x="9097541" y="1744903"/>
            <a:ext cx="2037784" cy="1684283"/>
          </a:xfrm>
        </p:spPr>
        <p:txBody>
          <a:bodyPr/>
          <a:lstStyle/>
          <a:p>
            <a:endParaRPr lang="en-US" dirty="0"/>
          </a:p>
        </p:txBody>
      </p:sp>
      <p:sp>
        <p:nvSpPr>
          <p:cNvPr id="15" name="Text Placeholder 10">
            <a:extLst>
              <a:ext uri="{FF2B5EF4-FFF2-40B4-BE49-F238E27FC236}">
                <a16:creationId xmlns:a16="http://schemas.microsoft.com/office/drawing/2014/main" id="{EC55C3F7-B22C-152D-7615-CD7BC6E42C74}"/>
              </a:ext>
            </a:extLst>
          </p:cNvPr>
          <p:cNvSpPr>
            <a:spLocks noGrp="1"/>
          </p:cNvSpPr>
          <p:nvPr>
            <p:ph type="body" sz="quarter" idx="34"/>
          </p:nvPr>
        </p:nvSpPr>
        <p:spPr>
          <a:xfrm>
            <a:off x="6311445"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16" name="Text Placeholder 10">
            <a:extLst>
              <a:ext uri="{FF2B5EF4-FFF2-40B4-BE49-F238E27FC236}">
                <a16:creationId xmlns:a16="http://schemas.microsoft.com/office/drawing/2014/main" id="{3439DAC3-92C8-8924-2239-98C1B1438EE5}"/>
              </a:ext>
            </a:extLst>
          </p:cNvPr>
          <p:cNvSpPr>
            <a:spLocks noGrp="1"/>
          </p:cNvSpPr>
          <p:nvPr>
            <p:ph type="body" sz="quarter" idx="35"/>
          </p:nvPr>
        </p:nvSpPr>
        <p:spPr>
          <a:xfrm>
            <a:off x="8965710" y="4261197"/>
            <a:ext cx="2280000" cy="228936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cxnSp>
        <p:nvCxnSpPr>
          <p:cNvPr id="17" name="Straight Connector 16">
            <a:extLst>
              <a:ext uri="{FF2B5EF4-FFF2-40B4-BE49-F238E27FC236}">
                <a16:creationId xmlns:a16="http://schemas.microsoft.com/office/drawing/2014/main" id="{36D06B9C-93EB-45B0-4511-666F107C217D}"/>
              </a:ext>
            </a:extLst>
          </p:cNvPr>
          <p:cNvCxnSpPr>
            <a:cxnSpLocks/>
          </p:cNvCxnSpPr>
          <p:nvPr userDrawn="1"/>
        </p:nvCxnSpPr>
        <p:spPr>
          <a:xfrm>
            <a:off x="341895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0D90E4-170C-EC86-93CF-D40E387BEA18}"/>
              </a:ext>
            </a:extLst>
          </p:cNvPr>
          <p:cNvCxnSpPr>
            <a:cxnSpLocks/>
          </p:cNvCxnSpPr>
          <p:nvPr userDrawn="1"/>
        </p:nvCxnSpPr>
        <p:spPr>
          <a:xfrm>
            <a:off x="6096000" y="2642478"/>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88ACC9-D567-7389-1AB6-A63C551744DF}"/>
              </a:ext>
            </a:extLst>
          </p:cNvPr>
          <p:cNvCxnSpPr>
            <a:cxnSpLocks/>
          </p:cNvCxnSpPr>
          <p:nvPr userDrawn="1"/>
        </p:nvCxnSpPr>
        <p:spPr>
          <a:xfrm>
            <a:off x="8772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285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
        <p:nvSpPr>
          <p:cNvPr id="6" name="Table Placeholder 5">
            <a:extLst>
              <a:ext uri="{FF2B5EF4-FFF2-40B4-BE49-F238E27FC236}">
                <a16:creationId xmlns:a16="http://schemas.microsoft.com/office/drawing/2014/main" id="{1E0F643C-E288-FB3D-08C0-C3EDD923C9A7}"/>
              </a:ext>
            </a:extLst>
          </p:cNvPr>
          <p:cNvSpPr>
            <a:spLocks noGrp="1"/>
          </p:cNvSpPr>
          <p:nvPr>
            <p:ph type="tbl" sz="quarter" idx="12"/>
          </p:nvPr>
        </p:nvSpPr>
        <p:spPr>
          <a:xfrm>
            <a:off x="1692093" y="1975946"/>
            <a:ext cx="8807815" cy="4573021"/>
          </a:xfrm>
        </p:spPr>
        <p:txBody>
          <a:bodyPr/>
          <a:lstStyle/>
          <a:p>
            <a:endParaRPr lang="en-UZ" dirty="0"/>
          </a:p>
        </p:txBody>
      </p:sp>
      <p:sp>
        <p:nvSpPr>
          <p:cNvPr id="7" name="Text Placeholder 10">
            <a:extLst>
              <a:ext uri="{FF2B5EF4-FFF2-40B4-BE49-F238E27FC236}">
                <a16:creationId xmlns:a16="http://schemas.microsoft.com/office/drawing/2014/main" id="{41269A83-EB5A-F97F-787A-A683F270325D}"/>
              </a:ext>
            </a:extLst>
          </p:cNvPr>
          <p:cNvSpPr>
            <a:spLocks noGrp="1"/>
          </p:cNvSpPr>
          <p:nvPr>
            <p:ph type="body" sz="quarter" idx="24"/>
          </p:nvPr>
        </p:nvSpPr>
        <p:spPr>
          <a:xfrm>
            <a:off x="1692093" y="1400349"/>
            <a:ext cx="8807815"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710813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
        <p:nvSpPr>
          <p:cNvPr id="5" name="Title 1">
            <a:extLst>
              <a:ext uri="{FF2B5EF4-FFF2-40B4-BE49-F238E27FC236}">
                <a16:creationId xmlns:a16="http://schemas.microsoft.com/office/drawing/2014/main" id="{AC8CF52B-4DF2-0B87-45DE-FD8E2F9A9288}"/>
              </a:ext>
            </a:extLst>
          </p:cNvPr>
          <p:cNvSpPr>
            <a:spLocks noGrp="1"/>
          </p:cNvSpPr>
          <p:nvPr>
            <p:ph type="title"/>
          </p:nvPr>
        </p:nvSpPr>
        <p:spPr>
          <a:xfrm>
            <a:off x="946149" y="309034"/>
            <a:ext cx="10310284" cy="856379"/>
          </a:xfrm>
        </p:spPr>
        <p:txBody>
          <a:bodyPr anchor="t">
            <a:normAutofit/>
          </a:bodyPr>
          <a:lstStyle>
            <a:lvl1pPr algn="l" defTabSz="914446"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dirty="0"/>
              <a:t>Click to edit Master title style</a:t>
            </a:r>
            <a:endParaRPr lang="en-ID" dirty="0"/>
          </a:p>
        </p:txBody>
      </p:sp>
    </p:spTree>
    <p:extLst>
      <p:ext uri="{BB962C8B-B14F-4D97-AF65-F5344CB8AC3E}">
        <p14:creationId xmlns:p14="http://schemas.microsoft.com/office/powerpoint/2010/main" val="30746904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4" name="Нижний колонтитул 3">
            <a:extLst>
              <a:ext uri="{FF2B5EF4-FFF2-40B4-BE49-F238E27FC236}">
                <a16:creationId xmlns:a16="http://schemas.microsoft.com/office/drawing/2014/main" id="{7E820DD2-3E07-5E7B-0EAC-567564449FA0}"/>
              </a:ext>
            </a:extLst>
          </p:cNvPr>
          <p:cNvSpPr>
            <a:spLocks noGrp="1"/>
          </p:cNvSpPr>
          <p:nvPr>
            <p:ph type="ftr" sz="quarter" idx="11"/>
          </p:nvPr>
        </p:nvSpPr>
        <p:spPr/>
        <p:txBody>
          <a:bodyPr/>
          <a:lstStyle>
            <a:lvl1pPr>
              <a:defRPr sz="1250"/>
            </a:lvl1pPr>
          </a:lstStyle>
          <a:p>
            <a:r>
              <a:rPr lang="en-ID" dirty="0"/>
              <a:t>PRESENTATION TITLE</a:t>
            </a:r>
          </a:p>
        </p:txBody>
      </p:sp>
    </p:spTree>
    <p:extLst>
      <p:ext uri="{BB962C8B-B14F-4D97-AF65-F5344CB8AC3E}">
        <p14:creationId xmlns:p14="http://schemas.microsoft.com/office/powerpoint/2010/main" val="10625736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256071070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405455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150" y="309034"/>
            <a:ext cx="10316477" cy="13816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35567" y="1825626"/>
            <a:ext cx="10320867" cy="47233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Shape 26">
            <a:extLst>
              <a:ext uri="{FF2B5EF4-FFF2-40B4-BE49-F238E27FC236}">
                <a16:creationId xmlns:a16="http://schemas.microsoft.com/office/drawing/2014/main" id="{72E2DED4-AC97-59C1-4563-8FE8C48783CD}"/>
              </a:ext>
            </a:extLst>
          </p:cNvPr>
          <p:cNvSpPr/>
          <p:nvPr/>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8" name="Freeform: Shape 27">
            <a:extLst>
              <a:ext uri="{FF2B5EF4-FFF2-40B4-BE49-F238E27FC236}">
                <a16:creationId xmlns:a16="http://schemas.microsoft.com/office/drawing/2014/main" id="{09C32838-03BA-A3E4-8A58-3457020075FA}"/>
              </a:ext>
            </a:extLst>
          </p:cNvPr>
          <p:cNvSpPr/>
          <p:nvPr/>
        </p:nvSpPr>
        <p:spPr>
          <a:xfrm>
            <a:off x="635000" y="0"/>
            <a:ext cx="6350" cy="6858000"/>
          </a:xfrm>
          <a:custGeom>
            <a:avLst/>
            <a:gdLst>
              <a:gd name="connsiteX0" fmla="*/ 0 w 9525"/>
              <a:gd name="connsiteY0" fmla="*/ 0 h 10287000"/>
              <a:gd name="connsiteX1" fmla="*/ 0 w 9525"/>
              <a:gd name="connsiteY1" fmla="*/ 10287000 h 10287000"/>
            </a:gdLst>
            <a:ahLst/>
            <a:cxnLst>
              <a:cxn ang="0">
                <a:pos x="connsiteX0" y="connsiteY0"/>
              </a:cxn>
              <a:cxn ang="0">
                <a:pos x="connsiteX1" y="connsiteY1"/>
              </a:cxn>
            </a:cxnLst>
            <a:rect l="l" t="t" r="r" b="b"/>
            <a:pathLst>
              <a:path w="9525" h="10287000">
                <a:moveTo>
                  <a:pt x="0" y="0"/>
                </a:moveTo>
                <a:lnTo>
                  <a:pt x="0" y="10287000"/>
                </a:lnTo>
              </a:path>
            </a:pathLst>
          </a:custGeom>
          <a:noFill/>
          <a:ln w="19050" cap="flat">
            <a:solidFill>
              <a:schemeClr val="tx1">
                <a:lumMod val="50000"/>
                <a:lumOff val="50000"/>
              </a:schemeClr>
            </a:solidFill>
            <a:prstDash val="solid"/>
            <a:miter/>
          </a:ln>
        </p:spPr>
        <p:txBody>
          <a:bodyPr rtlCol="0" anchor="ctr"/>
          <a:lstStyle/>
          <a:p>
            <a:endParaRPr lang="en-ID" sz="1200"/>
          </a:p>
        </p:txBody>
      </p:sp>
      <p:sp>
        <p:nvSpPr>
          <p:cNvPr id="6" name="Slide Number Placeholder 5"/>
          <p:cNvSpPr>
            <a:spLocks noGrp="1"/>
          </p:cNvSpPr>
          <p:nvPr userDrawn="1">
            <p:ph type="sldNum" sz="quarter" idx="4"/>
          </p:nvPr>
        </p:nvSpPr>
        <p:spPr>
          <a:xfrm>
            <a:off x="1" y="6183842"/>
            <a:ext cx="628649" cy="365125"/>
          </a:xfrm>
          <a:prstGeom prst="rect">
            <a:avLst/>
          </a:prstGeom>
        </p:spPr>
        <p:txBody>
          <a:bodyPr vert="horz" lIns="91440" tIns="45720" rIns="91440" bIns="45720" rtlCol="0" anchor="ctr"/>
          <a:lstStyle>
            <a:lvl1pPr algn="ctr">
              <a:defRPr sz="1210">
                <a:solidFill>
                  <a:schemeClr val="tx1"/>
                </a:solidFill>
                <a:latin typeface="Montserrat Bold" pitchFamily="2" charset="0"/>
              </a:defRPr>
            </a:lvl1pPr>
          </a:lstStyle>
          <a:p>
            <a:fld id="{F5342A4C-1D06-4798-B51F-D5804CA03D28}" type="slidenum">
              <a:rPr lang="en-ID" smtClean="0"/>
              <a:pPr/>
              <a:t>‹#›</a:t>
            </a:fld>
            <a:endParaRPr lang="en-ID" dirty="0"/>
          </a:p>
        </p:txBody>
      </p:sp>
      <p:sp>
        <p:nvSpPr>
          <p:cNvPr id="5" name="Footer Placeholder 4"/>
          <p:cNvSpPr>
            <a:spLocks noGrp="1"/>
          </p:cNvSpPr>
          <p:nvPr userDrawn="1">
            <p:ph type="ftr" sz="quarter" idx="3"/>
          </p:nvPr>
        </p:nvSpPr>
        <p:spPr>
          <a:xfrm>
            <a:off x="110841" y="309034"/>
            <a:ext cx="413319" cy="3121025"/>
          </a:xfrm>
          <a:prstGeom prst="rect">
            <a:avLst/>
          </a:prstGeom>
        </p:spPr>
        <p:txBody>
          <a:bodyPr vert="vert270" lIns="91440" tIns="45720" rIns="91440" bIns="45720" rtlCol="0" anchor="ctr"/>
          <a:lstStyle>
            <a:lvl1pPr algn="r">
              <a:defRPr sz="1200">
                <a:solidFill>
                  <a:schemeClr val="tx1"/>
                </a:solidFill>
                <a:latin typeface="Montserrat Bold" pitchFamily="2" charset="0"/>
              </a:defRPr>
            </a:lvl1pPr>
          </a:lstStyle>
          <a:p>
            <a:r>
              <a:rPr lang="en-ID" dirty="0"/>
              <a:t>PRESENTATION TITLE</a:t>
            </a:r>
          </a:p>
        </p:txBody>
      </p:sp>
    </p:spTree>
    <p:extLst>
      <p:ext uri="{BB962C8B-B14F-4D97-AF65-F5344CB8AC3E}">
        <p14:creationId xmlns:p14="http://schemas.microsoft.com/office/powerpoint/2010/main" val="23582689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60" r:id="rId21"/>
    <p:sldLayoutId id="2147483694"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guide id="4" orient="horz" pos="292">
          <p15:clr>
            <a:srgbClr val="F26B43"/>
          </p15:clr>
        </p15:guide>
        <p15:guide id="5" orient="horz" pos="6188">
          <p15:clr>
            <a:srgbClr val="F26B43"/>
          </p15:clr>
        </p15:guide>
        <p15:guide id="6" pos="884">
          <p15:clr>
            <a:srgbClr val="F26B43"/>
          </p15:clr>
        </p15:guide>
        <p15:guide id="7" pos="106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3.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08C1-0F0A-919E-C526-186F291A5DE1}"/>
              </a:ext>
            </a:extLst>
          </p:cNvPr>
          <p:cNvSpPr>
            <a:spLocks noGrp="1"/>
          </p:cNvSpPr>
          <p:nvPr>
            <p:ph type="ctrTitle"/>
          </p:nvPr>
        </p:nvSpPr>
        <p:spPr/>
        <p:txBody>
          <a:bodyPr/>
          <a:lstStyle/>
          <a:p>
            <a:r>
              <a:rPr lang="en-ID" dirty="0"/>
              <a:t>TOPIC MODELING</a:t>
            </a:r>
          </a:p>
        </p:txBody>
      </p:sp>
      <p:sp>
        <p:nvSpPr>
          <p:cNvPr id="3" name="Subtitle 2">
            <a:extLst>
              <a:ext uri="{FF2B5EF4-FFF2-40B4-BE49-F238E27FC236}">
                <a16:creationId xmlns:a16="http://schemas.microsoft.com/office/drawing/2014/main" id="{52A6418B-E49B-465F-09CD-2347EEAB67C1}"/>
              </a:ext>
            </a:extLst>
          </p:cNvPr>
          <p:cNvSpPr>
            <a:spLocks noGrp="1"/>
          </p:cNvSpPr>
          <p:nvPr>
            <p:ph type="subTitle" idx="1"/>
          </p:nvPr>
        </p:nvSpPr>
        <p:spPr/>
        <p:txBody>
          <a:bodyPr/>
          <a:lstStyle/>
          <a:p>
            <a:r>
              <a:rPr lang="en-ID" dirty="0"/>
              <a:t>October - 2024</a:t>
            </a:r>
          </a:p>
        </p:txBody>
      </p:sp>
      <p:sp>
        <p:nvSpPr>
          <p:cNvPr id="4" name="Footer Placeholder 3">
            <a:extLst>
              <a:ext uri="{FF2B5EF4-FFF2-40B4-BE49-F238E27FC236}">
                <a16:creationId xmlns:a16="http://schemas.microsoft.com/office/drawing/2014/main" id="{D8E02E11-B3AA-7554-48C9-523774D9AA0E}"/>
              </a:ext>
            </a:extLst>
          </p:cNvPr>
          <p:cNvSpPr>
            <a:spLocks noGrp="1"/>
          </p:cNvSpPr>
          <p:nvPr>
            <p:ph type="ftr" sz="quarter" idx="11"/>
          </p:nvPr>
        </p:nvSpPr>
        <p:spPr/>
        <p:txBody>
          <a:bodyPr/>
          <a:lstStyle/>
          <a:p>
            <a:r>
              <a:rPr lang="en-ID" dirty="0"/>
              <a:t>TOPIC MODELING</a:t>
            </a:r>
          </a:p>
        </p:txBody>
      </p:sp>
      <p:sp>
        <p:nvSpPr>
          <p:cNvPr id="5" name="Text Placeholder 4">
            <a:extLst>
              <a:ext uri="{FF2B5EF4-FFF2-40B4-BE49-F238E27FC236}">
                <a16:creationId xmlns:a16="http://schemas.microsoft.com/office/drawing/2014/main" id="{5C9194AB-E552-9351-5F4B-C638CD80D166}"/>
              </a:ext>
            </a:extLst>
          </p:cNvPr>
          <p:cNvSpPr>
            <a:spLocks noGrp="1"/>
          </p:cNvSpPr>
          <p:nvPr>
            <p:ph type="body" sz="quarter" idx="12"/>
          </p:nvPr>
        </p:nvSpPr>
        <p:spPr/>
        <p:txBody>
          <a:bodyPr/>
          <a:lstStyle/>
          <a:p>
            <a:r>
              <a:rPr lang="en-ID" dirty="0"/>
              <a:t>Presentation by Mohamed Ahmed Negm</a:t>
            </a:r>
          </a:p>
        </p:txBody>
      </p:sp>
    </p:spTree>
    <p:extLst>
      <p:ext uri="{BB962C8B-B14F-4D97-AF65-F5344CB8AC3E}">
        <p14:creationId xmlns:p14="http://schemas.microsoft.com/office/powerpoint/2010/main" val="1356807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1C53-6008-3E12-2128-9232B1F9AB10}"/>
              </a:ext>
            </a:extLst>
          </p:cNvPr>
          <p:cNvSpPr>
            <a:spLocks noGrp="1"/>
          </p:cNvSpPr>
          <p:nvPr>
            <p:ph type="title"/>
          </p:nvPr>
        </p:nvSpPr>
        <p:spPr/>
        <p:txBody>
          <a:bodyPr/>
          <a:lstStyle/>
          <a:p>
            <a:r>
              <a:rPr lang="en-US"/>
              <a:t>Introduction to LDA</a:t>
            </a:r>
          </a:p>
        </p:txBody>
      </p:sp>
      <p:sp>
        <p:nvSpPr>
          <p:cNvPr id="3" name="Footer Placeholder 2">
            <a:extLst>
              <a:ext uri="{FF2B5EF4-FFF2-40B4-BE49-F238E27FC236}">
                <a16:creationId xmlns:a16="http://schemas.microsoft.com/office/drawing/2014/main" id="{6224E1F7-AC2B-C80F-55AD-21FFFB21129E}"/>
              </a:ext>
            </a:extLst>
          </p:cNvPr>
          <p:cNvSpPr>
            <a:spLocks noGrp="1"/>
          </p:cNvSpPr>
          <p:nvPr>
            <p:ph type="ftr" sz="quarter" idx="10"/>
          </p:nvPr>
        </p:nvSpPr>
        <p:spPr/>
        <p:txBody>
          <a:bodyPr/>
          <a:lstStyle/>
          <a:p>
            <a:r>
              <a:rPr lang="en-ID" dirty="0"/>
              <a:t>TOPIC MODELING</a:t>
            </a:r>
          </a:p>
        </p:txBody>
      </p:sp>
      <p:sp>
        <p:nvSpPr>
          <p:cNvPr id="4" name="Slide Number Placeholder 3">
            <a:extLst>
              <a:ext uri="{FF2B5EF4-FFF2-40B4-BE49-F238E27FC236}">
                <a16:creationId xmlns:a16="http://schemas.microsoft.com/office/drawing/2014/main" id="{91F7B12B-92EB-FB97-D487-89F484DFE8F6}"/>
              </a:ext>
            </a:extLst>
          </p:cNvPr>
          <p:cNvSpPr>
            <a:spLocks noGrp="1"/>
          </p:cNvSpPr>
          <p:nvPr>
            <p:ph type="sldNum" sz="quarter" idx="11"/>
          </p:nvPr>
        </p:nvSpPr>
        <p:spPr/>
        <p:txBody>
          <a:bodyPr/>
          <a:lstStyle/>
          <a:p>
            <a:fld id="{F5342A4C-1D06-4798-B51F-D5804CA03D28}" type="slidenum">
              <a:rPr lang="en-ID" smtClean="0"/>
              <a:pPr/>
              <a:t>2</a:t>
            </a:fld>
            <a:endParaRPr lang="en-ID" dirty="0"/>
          </a:p>
        </p:txBody>
      </p:sp>
      <p:sp>
        <p:nvSpPr>
          <p:cNvPr id="5" name="Text Placeholder 4">
            <a:extLst>
              <a:ext uri="{FF2B5EF4-FFF2-40B4-BE49-F238E27FC236}">
                <a16:creationId xmlns:a16="http://schemas.microsoft.com/office/drawing/2014/main" id="{4D0EAB4B-7062-630C-2B62-D1412A62D574}"/>
              </a:ext>
            </a:extLst>
          </p:cNvPr>
          <p:cNvSpPr>
            <a:spLocks noGrp="1"/>
          </p:cNvSpPr>
          <p:nvPr>
            <p:ph type="body" sz="quarter" idx="12"/>
          </p:nvPr>
        </p:nvSpPr>
        <p:spPr/>
        <p:txBody>
          <a:bodyPr/>
          <a:lstStyle/>
          <a:p>
            <a:r>
              <a:rPr lang="en-US"/>
              <a:t>Topic modeling is a statistical method that identifies topics in large text datasets. Key terms include tokenization, stopwords, and lemmatization, essential for cleaning data. LDA, or Latent Dirichlet Allocation, is favored for its effectiveness in revealing hidden patterns in text.</a:t>
            </a:r>
          </a:p>
        </p:txBody>
      </p:sp>
      <p:pic>
        <p:nvPicPr>
          <p:cNvPr id="8" name="Picture Placeholder 7" descr="A person in a white top and wide leg pants on a beach&#10;&#10;Description automatically generated">
            <a:extLst>
              <a:ext uri="{FF2B5EF4-FFF2-40B4-BE49-F238E27FC236}">
                <a16:creationId xmlns:a16="http://schemas.microsoft.com/office/drawing/2014/main" id="{BE29C81A-E5B1-DC70-A2EF-A7C45020AF0B}"/>
              </a:ext>
            </a:extLst>
          </p:cNvPr>
          <p:cNvPicPr>
            <a:picLocks noGrp="1" noChangeAspect="1"/>
          </p:cNvPicPr>
          <p:nvPr>
            <p:ph type="pic" sz="quarter" idx="13"/>
          </p:nvPr>
        </p:nvPicPr>
        <p:blipFill>
          <a:blip r:embed="rId2"/>
          <a:srcRect t="18408" b="18408"/>
          <a:stretch/>
        </p:blipFill>
        <p:spPr/>
      </p:pic>
      <p:sp>
        <p:nvSpPr>
          <p:cNvPr id="7" name="Text Placeholder 6">
            <a:extLst>
              <a:ext uri="{FF2B5EF4-FFF2-40B4-BE49-F238E27FC236}">
                <a16:creationId xmlns:a16="http://schemas.microsoft.com/office/drawing/2014/main" id="{96735AC6-6BC7-2095-BA50-074D61D9241E}"/>
              </a:ext>
            </a:extLst>
          </p:cNvPr>
          <p:cNvSpPr>
            <a:spLocks noGrp="1"/>
          </p:cNvSpPr>
          <p:nvPr>
            <p:ph type="body" sz="quarter" idx="14"/>
          </p:nvPr>
        </p:nvSpPr>
        <p:spPr/>
        <p:txBody>
          <a:bodyPr/>
          <a:lstStyle/>
          <a:p>
            <a:r>
              <a:rPr lang="en-US"/>
              <a:t>Understanding Topic Modeling</a:t>
            </a:r>
          </a:p>
        </p:txBody>
      </p:sp>
    </p:spTree>
    <p:extLst>
      <p:ext uri="{BB962C8B-B14F-4D97-AF65-F5344CB8AC3E}">
        <p14:creationId xmlns:p14="http://schemas.microsoft.com/office/powerpoint/2010/main" val="167455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1054608" y="2859024"/>
          <a:ext cx="10363200" cy="2145792"/>
        </p:xfrm>
        <a:graphic>
          <a:graphicData uri="http://schemas.openxmlformats.org/drawingml/2006/table">
            <a:tbl>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524256">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STEP</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DESCRIPTION</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GOAL</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573024">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Data Cleaning</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Remove noise and irrelevant information</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Enhance model accuracy</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Tokenization</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Split text into words/phrases</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Facilitate analysis</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524256">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Lemmatization</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Convert words to their base form</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000000"/>
                          </a:solidFill>
                          <a:latin typeface="Open Sans" pitchFamily="34" charset="0"/>
                          <a:ea typeface="Open Sans" pitchFamily="34" charset="-122"/>
                          <a:cs typeface="Open Sans" pitchFamily="34" charset="-120"/>
                        </a:rPr>
                        <a:t>Standardize data for efficiency</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bl>
          </a:graphicData>
        </a:graphic>
      </p:graphicFrame>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a:latin typeface="Montserrat ExtraBold"/>
              </a:rPr>
              <a:t>Data Preprocessing Steps</a:t>
            </a:r>
          </a:p>
        </p:txBody>
      </p:sp>
      <p:sp>
        <p:nvSpPr>
          <p:cNvPr id="4" name="Shape 1"/>
          <p:cNvSpPr/>
          <p:nvPr/>
        </p:nvSpPr>
        <p:spPr>
          <a:xfrm>
            <a:off x="1219200" y="1219200"/>
            <a:ext cx="1219200" cy="1219200"/>
          </a:xfrm>
          <a:prstGeom prst="line">
            <a:avLst/>
          </a:prstGeom>
          <a:noFill/>
          <a:ln/>
        </p:spPr>
      </p:sp>
      <p:sp>
        <p:nvSpPr>
          <p:cNvPr id="5" name="Text 2"/>
          <p:cNvSpPr/>
          <p:nvPr/>
        </p:nvSpPr>
        <p:spPr>
          <a:xfrm>
            <a:off x="1054100" y="1346200"/>
            <a:ext cx="6032500" cy="7874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400" dirty="0">
                <a:latin typeface="Open Sans"/>
                <a:ea typeface="Open Sans"/>
                <a:cs typeface="Open Sans"/>
              </a:rPr>
              <a:t>Data preprocessing is critical for effective topic modeling. This table summarizes key cleaning steps involved in the process.</a:t>
            </a:r>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latin typeface="Montserrat"/>
              </a:rPr>
              <a:pPr algn="ctr"/>
              <a:t>3</a:t>
            </a:fld>
            <a:endParaRPr lang="en-US" sz="1210">
              <a:latin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A769-B56D-B155-87D8-5868200C1FE8}"/>
              </a:ext>
            </a:extLst>
          </p:cNvPr>
          <p:cNvSpPr>
            <a:spLocks noGrp="1"/>
          </p:cNvSpPr>
          <p:nvPr>
            <p:ph type="title"/>
          </p:nvPr>
        </p:nvSpPr>
        <p:spPr/>
        <p:txBody>
          <a:bodyPr/>
          <a:lstStyle/>
          <a:p>
            <a:r>
              <a:rPr lang="en-US"/>
              <a:t>LDA Model Overview</a:t>
            </a:r>
          </a:p>
        </p:txBody>
      </p:sp>
      <p:sp>
        <p:nvSpPr>
          <p:cNvPr id="3" name="Footer Placeholder 2">
            <a:extLst>
              <a:ext uri="{FF2B5EF4-FFF2-40B4-BE49-F238E27FC236}">
                <a16:creationId xmlns:a16="http://schemas.microsoft.com/office/drawing/2014/main" id="{9EAD2062-5E1A-9294-B272-CCB99A8625FA}"/>
              </a:ext>
            </a:extLst>
          </p:cNvPr>
          <p:cNvSpPr>
            <a:spLocks noGrp="1"/>
          </p:cNvSpPr>
          <p:nvPr>
            <p:ph type="ftr" sz="quarter" idx="10"/>
          </p:nvPr>
        </p:nvSpPr>
        <p:spPr/>
        <p:txBody>
          <a:bodyPr/>
          <a:lstStyle/>
          <a:p>
            <a:r>
              <a:rPr lang="en-ID" dirty="0"/>
              <a:t>TOPIC MODELING</a:t>
            </a:r>
          </a:p>
        </p:txBody>
      </p:sp>
      <p:sp>
        <p:nvSpPr>
          <p:cNvPr id="4" name="Slide Number Placeholder 3">
            <a:extLst>
              <a:ext uri="{FF2B5EF4-FFF2-40B4-BE49-F238E27FC236}">
                <a16:creationId xmlns:a16="http://schemas.microsoft.com/office/drawing/2014/main" id="{66755C45-1DF0-F0DF-C14B-1127F417931D}"/>
              </a:ext>
            </a:extLst>
          </p:cNvPr>
          <p:cNvSpPr>
            <a:spLocks noGrp="1"/>
          </p:cNvSpPr>
          <p:nvPr>
            <p:ph type="sldNum" sz="quarter" idx="11"/>
          </p:nvPr>
        </p:nvSpPr>
        <p:spPr/>
        <p:txBody>
          <a:bodyPr/>
          <a:lstStyle/>
          <a:p>
            <a:fld id="{F5342A4C-1D06-4798-B51F-D5804CA03D28}" type="slidenum">
              <a:rPr lang="en-ID" smtClean="0"/>
              <a:pPr/>
              <a:t>4</a:t>
            </a:fld>
            <a:endParaRPr lang="en-ID" dirty="0"/>
          </a:p>
        </p:txBody>
      </p:sp>
      <p:pic>
        <p:nvPicPr>
          <p:cNvPr id="11" name="Picture Placeholder 10" descr="Palm trees on a beach&#10;&#10;Description automatically generated">
            <a:extLst>
              <a:ext uri="{FF2B5EF4-FFF2-40B4-BE49-F238E27FC236}">
                <a16:creationId xmlns:a16="http://schemas.microsoft.com/office/drawing/2014/main" id="{C833E4AC-9D90-DBB0-5E85-2F8886065F9D}"/>
              </a:ext>
            </a:extLst>
          </p:cNvPr>
          <p:cNvPicPr>
            <a:picLocks noGrp="1" noChangeAspect="1"/>
          </p:cNvPicPr>
          <p:nvPr>
            <p:ph type="pic" sz="quarter" idx="12"/>
          </p:nvPr>
        </p:nvPicPr>
        <p:blipFill>
          <a:blip r:embed="rId2"/>
          <a:srcRect t="28" b="28"/>
          <a:stretch/>
        </p:blipFill>
        <p:spPr>
          <a:xfrm>
            <a:off x="946150" y="1534160"/>
            <a:ext cx="2850515" cy="2850515"/>
          </a:xfrm>
        </p:spPr>
      </p:pic>
      <p:pic>
        <p:nvPicPr>
          <p:cNvPr id="12" name="Picture Placeholder 11" descr="Palm trees with blue sky&#10;&#10;Description automatically generated">
            <a:extLst>
              <a:ext uri="{FF2B5EF4-FFF2-40B4-BE49-F238E27FC236}">
                <a16:creationId xmlns:a16="http://schemas.microsoft.com/office/drawing/2014/main" id="{E2A7A542-E13C-E560-D7D2-2A4BBFB66FED}"/>
              </a:ext>
            </a:extLst>
          </p:cNvPr>
          <p:cNvPicPr>
            <a:picLocks noGrp="1" noChangeAspect="1"/>
          </p:cNvPicPr>
          <p:nvPr>
            <p:ph type="pic" sz="quarter" idx="13"/>
          </p:nvPr>
        </p:nvPicPr>
        <p:blipFill>
          <a:blip r:embed="rId3"/>
          <a:srcRect/>
          <a:stretch/>
        </p:blipFill>
        <p:spPr>
          <a:xfrm>
            <a:off x="4212590" y="1534160"/>
            <a:ext cx="2850515" cy="2850515"/>
          </a:xfrm>
        </p:spPr>
      </p:pic>
      <p:sp>
        <p:nvSpPr>
          <p:cNvPr id="7" name="Text Placeholder 6">
            <a:extLst>
              <a:ext uri="{FF2B5EF4-FFF2-40B4-BE49-F238E27FC236}">
                <a16:creationId xmlns:a16="http://schemas.microsoft.com/office/drawing/2014/main" id="{A71AC835-0682-935E-D178-1DE5F0E26A5D}"/>
              </a:ext>
            </a:extLst>
          </p:cNvPr>
          <p:cNvSpPr>
            <a:spLocks noGrp="1"/>
          </p:cNvSpPr>
          <p:nvPr>
            <p:ph type="body" sz="quarter" idx="15"/>
          </p:nvPr>
        </p:nvSpPr>
        <p:spPr/>
        <p:txBody>
          <a:bodyPr/>
          <a:lstStyle/>
          <a:p>
            <a:r>
              <a:rPr lang="en-US"/>
              <a:t>LDA works by assuming documents are mixtures of topics and topics are mixtures of words. It uses probabilistic frameworks to assign topics based on word distributions.</a:t>
            </a:r>
          </a:p>
        </p:txBody>
      </p:sp>
      <p:sp>
        <p:nvSpPr>
          <p:cNvPr id="8" name="Text Placeholder 7">
            <a:extLst>
              <a:ext uri="{FF2B5EF4-FFF2-40B4-BE49-F238E27FC236}">
                <a16:creationId xmlns:a16="http://schemas.microsoft.com/office/drawing/2014/main" id="{93A0E96B-9194-BC93-1788-E0B39CF2F5B8}"/>
              </a:ext>
            </a:extLst>
          </p:cNvPr>
          <p:cNvSpPr>
            <a:spLocks noGrp="1"/>
          </p:cNvSpPr>
          <p:nvPr>
            <p:ph type="body" sz="quarter" idx="17"/>
          </p:nvPr>
        </p:nvSpPr>
        <p:spPr/>
        <p:txBody>
          <a:bodyPr/>
          <a:lstStyle/>
          <a:p>
            <a:r>
              <a:rPr lang="en-US"/>
              <a:t>Important parameters include the number of topics, the number of iterations (passes), and alpha/beta values, influencing topic density and mixture proportions.</a:t>
            </a:r>
          </a:p>
        </p:txBody>
      </p:sp>
      <p:sp>
        <p:nvSpPr>
          <p:cNvPr id="9" name="Text Placeholder 8">
            <a:extLst>
              <a:ext uri="{FF2B5EF4-FFF2-40B4-BE49-F238E27FC236}">
                <a16:creationId xmlns:a16="http://schemas.microsoft.com/office/drawing/2014/main" id="{696AC668-2512-EF9F-F7E7-51E8F9DF91B9}"/>
              </a:ext>
            </a:extLst>
          </p:cNvPr>
          <p:cNvSpPr>
            <a:spLocks noGrp="1"/>
          </p:cNvSpPr>
          <p:nvPr>
            <p:ph type="body" sz="quarter" idx="16"/>
          </p:nvPr>
        </p:nvSpPr>
        <p:spPr/>
        <p:txBody>
          <a:bodyPr/>
          <a:lstStyle/>
          <a:p>
            <a:r>
              <a:rPr lang="en-US"/>
              <a:t>How LDA Extracts Topics</a:t>
            </a:r>
          </a:p>
        </p:txBody>
      </p:sp>
      <p:sp>
        <p:nvSpPr>
          <p:cNvPr id="10" name="Text Placeholder 9">
            <a:extLst>
              <a:ext uri="{FF2B5EF4-FFF2-40B4-BE49-F238E27FC236}">
                <a16:creationId xmlns:a16="http://schemas.microsoft.com/office/drawing/2014/main" id="{AF5B032E-D294-10A1-2C0F-41F1EDE7E723}"/>
              </a:ext>
            </a:extLst>
          </p:cNvPr>
          <p:cNvSpPr>
            <a:spLocks noGrp="1"/>
          </p:cNvSpPr>
          <p:nvPr>
            <p:ph type="body" sz="quarter" idx="18"/>
          </p:nvPr>
        </p:nvSpPr>
        <p:spPr/>
        <p:txBody>
          <a:bodyPr/>
          <a:lstStyle/>
          <a:p>
            <a:r>
              <a:rPr lang="en-US"/>
              <a:t>Key Parameters of LDA</a:t>
            </a:r>
          </a:p>
        </p:txBody>
      </p:sp>
    </p:spTree>
    <p:extLst>
      <p:ext uri="{BB962C8B-B14F-4D97-AF65-F5344CB8AC3E}">
        <p14:creationId xmlns:p14="http://schemas.microsoft.com/office/powerpoint/2010/main" val="202516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7F2A-7A27-754D-210F-90CC39D11DB3}"/>
              </a:ext>
            </a:extLst>
          </p:cNvPr>
          <p:cNvSpPr>
            <a:spLocks noGrp="1"/>
          </p:cNvSpPr>
          <p:nvPr>
            <p:ph type="title"/>
          </p:nvPr>
        </p:nvSpPr>
        <p:spPr/>
        <p:txBody>
          <a:bodyPr/>
          <a:lstStyle/>
          <a:p>
            <a:r>
              <a:rPr lang="en-US"/>
              <a:t>Topics Discovered</a:t>
            </a:r>
          </a:p>
        </p:txBody>
      </p:sp>
      <p:sp>
        <p:nvSpPr>
          <p:cNvPr id="3" name="Footer Placeholder 2">
            <a:extLst>
              <a:ext uri="{FF2B5EF4-FFF2-40B4-BE49-F238E27FC236}">
                <a16:creationId xmlns:a16="http://schemas.microsoft.com/office/drawing/2014/main" id="{ED7B4EC4-13E9-C90C-6DD9-084431D5BDD5}"/>
              </a:ext>
            </a:extLst>
          </p:cNvPr>
          <p:cNvSpPr>
            <a:spLocks noGrp="1"/>
          </p:cNvSpPr>
          <p:nvPr>
            <p:ph type="ftr" sz="quarter" idx="10"/>
          </p:nvPr>
        </p:nvSpPr>
        <p:spPr/>
        <p:txBody>
          <a:bodyPr/>
          <a:lstStyle/>
          <a:p>
            <a:r>
              <a:rPr lang="en-ID" dirty="0"/>
              <a:t>TOPIC MODELING</a:t>
            </a:r>
          </a:p>
        </p:txBody>
      </p:sp>
      <p:sp>
        <p:nvSpPr>
          <p:cNvPr id="4" name="Slide Number Placeholder 3">
            <a:extLst>
              <a:ext uri="{FF2B5EF4-FFF2-40B4-BE49-F238E27FC236}">
                <a16:creationId xmlns:a16="http://schemas.microsoft.com/office/drawing/2014/main" id="{399EBDD1-45E2-8003-02DC-C84094447E7A}"/>
              </a:ext>
            </a:extLst>
          </p:cNvPr>
          <p:cNvSpPr>
            <a:spLocks noGrp="1"/>
          </p:cNvSpPr>
          <p:nvPr>
            <p:ph type="sldNum" sz="quarter" idx="11"/>
          </p:nvPr>
        </p:nvSpPr>
        <p:spPr/>
        <p:txBody>
          <a:bodyPr/>
          <a:lstStyle/>
          <a:p>
            <a:fld id="{F5342A4C-1D06-4798-B51F-D5804CA03D28}" type="slidenum">
              <a:rPr lang="en-ID" smtClean="0"/>
              <a:pPr/>
              <a:t>5</a:t>
            </a:fld>
            <a:endParaRPr lang="en-ID" dirty="0"/>
          </a:p>
        </p:txBody>
      </p:sp>
      <p:pic>
        <p:nvPicPr>
          <p:cNvPr id="12" name="Picture Placeholder 11" descr="Chalk writing on the ground&#10;&#10;Description automatically generated">
            <a:extLst>
              <a:ext uri="{FF2B5EF4-FFF2-40B4-BE49-F238E27FC236}">
                <a16:creationId xmlns:a16="http://schemas.microsoft.com/office/drawing/2014/main" id="{BE298251-0992-5DAA-A7DB-91C41BDB3C79}"/>
              </a:ext>
            </a:extLst>
          </p:cNvPr>
          <p:cNvPicPr>
            <a:picLocks noGrp="1" noChangeAspect="1"/>
          </p:cNvPicPr>
          <p:nvPr>
            <p:ph type="pic" sz="quarter" idx="18"/>
          </p:nvPr>
        </p:nvPicPr>
        <p:blipFill>
          <a:blip r:embed="rId2"/>
          <a:srcRect l="16667" r="16667"/>
          <a:stretch/>
        </p:blipFill>
        <p:spPr/>
      </p:pic>
      <p:sp>
        <p:nvSpPr>
          <p:cNvPr id="6" name="Text Placeholder 5">
            <a:extLst>
              <a:ext uri="{FF2B5EF4-FFF2-40B4-BE49-F238E27FC236}">
                <a16:creationId xmlns:a16="http://schemas.microsoft.com/office/drawing/2014/main" id="{330B6465-9DAB-4F6C-C137-60F2C39672FB}"/>
              </a:ext>
            </a:extLst>
          </p:cNvPr>
          <p:cNvSpPr>
            <a:spLocks noGrp="1"/>
          </p:cNvSpPr>
          <p:nvPr>
            <p:ph type="body" sz="quarter" idx="19"/>
          </p:nvPr>
        </p:nvSpPr>
        <p:spPr/>
        <p:txBody>
          <a:bodyPr/>
          <a:lstStyle/>
          <a:p>
            <a:r>
              <a:rPr lang="en-US"/>
              <a:t>Words associated with Topic 1 often include keywords like 'AI', 'machine', and 'learning', indicating its focus on technology.</a:t>
            </a:r>
          </a:p>
        </p:txBody>
      </p:sp>
      <p:sp>
        <p:nvSpPr>
          <p:cNvPr id="7" name="Text Placeholder 6">
            <a:extLst>
              <a:ext uri="{FF2B5EF4-FFF2-40B4-BE49-F238E27FC236}">
                <a16:creationId xmlns:a16="http://schemas.microsoft.com/office/drawing/2014/main" id="{2365BE67-7CF0-2E85-ACEE-6F036AB1BF0C}"/>
              </a:ext>
            </a:extLst>
          </p:cNvPr>
          <p:cNvSpPr>
            <a:spLocks noGrp="1"/>
          </p:cNvSpPr>
          <p:nvPr>
            <p:ph type="body" sz="quarter" idx="20"/>
          </p:nvPr>
        </p:nvSpPr>
        <p:spPr/>
        <p:txBody>
          <a:bodyPr/>
          <a:lstStyle/>
          <a:p>
            <a:r>
              <a:rPr lang="en-US"/>
              <a:t>Representative words for Topic 2 are 'health', 'patient', and 'treatment', signifying discussions about healthcare.</a:t>
            </a:r>
          </a:p>
        </p:txBody>
      </p:sp>
      <p:sp>
        <p:nvSpPr>
          <p:cNvPr id="8" name="Text Placeholder 7">
            <a:extLst>
              <a:ext uri="{FF2B5EF4-FFF2-40B4-BE49-F238E27FC236}">
                <a16:creationId xmlns:a16="http://schemas.microsoft.com/office/drawing/2014/main" id="{04870865-3F6D-3352-DF66-B48E88D356BA}"/>
              </a:ext>
            </a:extLst>
          </p:cNvPr>
          <p:cNvSpPr>
            <a:spLocks noGrp="1"/>
          </p:cNvSpPr>
          <p:nvPr>
            <p:ph type="body" sz="quarter" idx="21"/>
          </p:nvPr>
        </p:nvSpPr>
        <p:spPr/>
        <p:txBody>
          <a:bodyPr/>
          <a:lstStyle/>
          <a:p>
            <a:r>
              <a:rPr lang="en-US"/>
              <a:t>For Topic 3, look for terms like 'environment', 'climate', and 'policy', which highlight ecological and political aspects.</a:t>
            </a:r>
          </a:p>
        </p:txBody>
      </p:sp>
      <p:sp>
        <p:nvSpPr>
          <p:cNvPr id="9" name="Text Placeholder 8">
            <a:extLst>
              <a:ext uri="{FF2B5EF4-FFF2-40B4-BE49-F238E27FC236}">
                <a16:creationId xmlns:a16="http://schemas.microsoft.com/office/drawing/2014/main" id="{219D2BF1-4613-E0B7-6E4B-67372E7E961B}"/>
              </a:ext>
            </a:extLst>
          </p:cNvPr>
          <p:cNvSpPr>
            <a:spLocks noGrp="1"/>
          </p:cNvSpPr>
          <p:nvPr>
            <p:ph type="body" sz="quarter" idx="22"/>
          </p:nvPr>
        </p:nvSpPr>
        <p:spPr/>
        <p:txBody>
          <a:bodyPr/>
          <a:lstStyle/>
          <a:p>
            <a:r>
              <a:rPr lang="en-US"/>
              <a:t>Topic 1</a:t>
            </a:r>
          </a:p>
        </p:txBody>
      </p:sp>
      <p:sp>
        <p:nvSpPr>
          <p:cNvPr id="10" name="Text Placeholder 9">
            <a:extLst>
              <a:ext uri="{FF2B5EF4-FFF2-40B4-BE49-F238E27FC236}">
                <a16:creationId xmlns:a16="http://schemas.microsoft.com/office/drawing/2014/main" id="{FA211B12-3E8F-E58D-69B4-50A8AC983503}"/>
              </a:ext>
            </a:extLst>
          </p:cNvPr>
          <p:cNvSpPr>
            <a:spLocks noGrp="1"/>
          </p:cNvSpPr>
          <p:nvPr>
            <p:ph type="body" sz="quarter" idx="23"/>
          </p:nvPr>
        </p:nvSpPr>
        <p:spPr/>
        <p:txBody>
          <a:bodyPr/>
          <a:lstStyle/>
          <a:p>
            <a:r>
              <a:rPr lang="en-US"/>
              <a:t>Topic 2</a:t>
            </a:r>
          </a:p>
        </p:txBody>
      </p:sp>
      <p:sp>
        <p:nvSpPr>
          <p:cNvPr id="11" name="Text Placeholder 10">
            <a:extLst>
              <a:ext uri="{FF2B5EF4-FFF2-40B4-BE49-F238E27FC236}">
                <a16:creationId xmlns:a16="http://schemas.microsoft.com/office/drawing/2014/main" id="{3B0F8041-1733-221A-2479-40E46B617CA8}"/>
              </a:ext>
            </a:extLst>
          </p:cNvPr>
          <p:cNvSpPr>
            <a:spLocks noGrp="1"/>
          </p:cNvSpPr>
          <p:nvPr>
            <p:ph type="body" sz="quarter" idx="24"/>
          </p:nvPr>
        </p:nvSpPr>
        <p:spPr/>
        <p:txBody>
          <a:bodyPr/>
          <a:lstStyle/>
          <a:p>
            <a:r>
              <a:rPr lang="en-US"/>
              <a:t>Topic 3</a:t>
            </a:r>
          </a:p>
        </p:txBody>
      </p:sp>
    </p:spTree>
    <p:extLst>
      <p:ext uri="{BB962C8B-B14F-4D97-AF65-F5344CB8AC3E}">
        <p14:creationId xmlns:p14="http://schemas.microsoft.com/office/powerpoint/2010/main" val="272179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Chart 0"/>
          <p:cNvGraphicFramePr/>
          <p:nvPr/>
        </p:nvGraphicFramePr>
        <p:xfrm>
          <a:off x="1574800" y="1739900"/>
          <a:ext cx="2044700" cy="1676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1"/>
          <p:cNvGraphicFramePr/>
          <p:nvPr/>
        </p:nvGraphicFramePr>
        <p:xfrm>
          <a:off x="5054600" y="1739900"/>
          <a:ext cx="2044700" cy="1676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2"/>
          <p:cNvGraphicFramePr/>
          <p:nvPr/>
        </p:nvGraphicFramePr>
        <p:xfrm>
          <a:off x="8585200" y="1739900"/>
          <a:ext cx="2044700" cy="1676400"/>
        </p:xfrm>
        <a:graphic>
          <a:graphicData uri="http://schemas.openxmlformats.org/drawingml/2006/chart">
            <c:chart xmlns:c="http://schemas.openxmlformats.org/drawingml/2006/chart" xmlns:r="http://schemas.openxmlformats.org/officeDocument/2006/relationships" r:id="rId5"/>
          </a:graphicData>
        </a:graphic>
      </p:graphicFrame>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latin typeface="Montserrat"/>
              </a:rPr>
              <a:pPr algn="ctr"/>
              <a:t>6</a:t>
            </a:fld>
            <a:endParaRPr lang="en-US" sz="1210">
              <a:latin typeface="Montserrat"/>
            </a:endParaRPr>
          </a:p>
        </p:txBody>
      </p:sp>
      <p:sp>
        <p:nvSpPr>
          <p:cNvPr id="5" name="TextBox 4">
            <a:extLst>
              <a:ext uri="{FF2B5EF4-FFF2-40B4-BE49-F238E27FC236}">
                <a16:creationId xmlns:a16="http://schemas.microsoft.com/office/drawing/2014/main" id="{CA3C683A-3D50-430C-BFBA-7424720BFA6F}"/>
              </a:ext>
            </a:extLst>
          </p:cNvPr>
          <p:cNvSpPr txBox="1"/>
          <p:nvPr/>
        </p:nvSpPr>
        <p:spPr>
          <a:xfrm>
            <a:off x="939800" y="304800"/>
            <a:ext cx="10299700" cy="850900"/>
          </a:xfrm>
          <a:prstGeom prst="rect">
            <a:avLst/>
          </a:prstGeom>
          <a:noFill/>
        </p:spPr>
        <p:txBody>
          <a:bodyPr vertOverflow="overflow" vert="horz" wrap="square" rtlCol="0" anchor="t" anchorCtr="0">
            <a:spAutoFit/>
          </a:bodyPr>
          <a:lstStyle/>
          <a:p>
            <a:r>
              <a:rPr lang="en-US" sz="4400">
                <a:latin typeface="Montserrat ExtraBold"/>
                <a:ea typeface="Open Sans"/>
                <a:cs typeface="Open Sans"/>
              </a:rPr>
              <a:t>Topic Visualization</a:t>
            </a:r>
          </a:p>
        </p:txBody>
      </p:sp>
      <p:sp>
        <p:nvSpPr>
          <p:cNvPr id="6" name="TextBox 5">
            <a:extLst>
              <a:ext uri="{FF2B5EF4-FFF2-40B4-BE49-F238E27FC236}">
                <a16:creationId xmlns:a16="http://schemas.microsoft.com/office/drawing/2014/main" id="{80ED46EE-D5E4-476C-B60B-334A9206C76C}"/>
              </a:ext>
            </a:extLst>
          </p:cNvPr>
          <p:cNvSpPr txBox="1"/>
          <p:nvPr/>
        </p:nvSpPr>
        <p:spPr>
          <a:xfrm>
            <a:off x="2146300" y="2349500"/>
            <a:ext cx="914400" cy="457200"/>
          </a:xfrm>
          <a:prstGeom prst="rect">
            <a:avLst/>
          </a:prstGeom>
          <a:noFill/>
        </p:spPr>
        <p:txBody>
          <a:bodyPr vertOverflow="overflow" vert="horz" wrap="square" rtlCol="0" anchor="ctr" anchorCtr="1">
            <a:spAutoFit/>
          </a:bodyPr>
          <a:lstStyle/>
          <a:p>
            <a:pPr algn="ctr"/>
            <a:r>
              <a:rPr lang="en-US" sz="2400">
                <a:latin typeface="Open Sans"/>
                <a:ea typeface="Open Sans"/>
                <a:cs typeface="Open Sans"/>
              </a:rPr>
              <a:t>30%</a:t>
            </a:r>
          </a:p>
        </p:txBody>
      </p:sp>
      <p:sp>
        <p:nvSpPr>
          <p:cNvPr id="7" name="TextBox 6">
            <a:extLst>
              <a:ext uri="{FF2B5EF4-FFF2-40B4-BE49-F238E27FC236}">
                <a16:creationId xmlns:a16="http://schemas.microsoft.com/office/drawing/2014/main" id="{0D2C8349-AC71-4B52-BF3C-04309CFEF768}"/>
              </a:ext>
            </a:extLst>
          </p:cNvPr>
          <p:cNvSpPr txBox="1"/>
          <p:nvPr/>
        </p:nvSpPr>
        <p:spPr>
          <a:xfrm>
            <a:off x="5638800" y="2349500"/>
            <a:ext cx="914400" cy="457200"/>
          </a:xfrm>
          <a:prstGeom prst="rect">
            <a:avLst/>
          </a:prstGeom>
          <a:noFill/>
        </p:spPr>
        <p:txBody>
          <a:bodyPr vertOverflow="overflow" vert="horz" wrap="square" rtlCol="0" anchor="ctr" anchorCtr="1">
            <a:spAutoFit/>
          </a:bodyPr>
          <a:lstStyle/>
          <a:p>
            <a:pPr algn="ctr"/>
            <a:r>
              <a:rPr lang="en-US" sz="2400">
                <a:latin typeface="Open Sans"/>
                <a:ea typeface="Open Sans"/>
                <a:cs typeface="Open Sans"/>
              </a:rPr>
              <a:t>50%</a:t>
            </a:r>
          </a:p>
        </p:txBody>
      </p:sp>
      <p:sp>
        <p:nvSpPr>
          <p:cNvPr id="8" name="TextBox 7">
            <a:extLst>
              <a:ext uri="{FF2B5EF4-FFF2-40B4-BE49-F238E27FC236}">
                <a16:creationId xmlns:a16="http://schemas.microsoft.com/office/drawing/2014/main" id="{80E99143-D06F-4ABF-8339-6A359B51C97E}"/>
              </a:ext>
            </a:extLst>
          </p:cNvPr>
          <p:cNvSpPr txBox="1"/>
          <p:nvPr/>
        </p:nvSpPr>
        <p:spPr>
          <a:xfrm>
            <a:off x="9144000" y="2349500"/>
            <a:ext cx="914400" cy="457200"/>
          </a:xfrm>
          <a:prstGeom prst="rect">
            <a:avLst/>
          </a:prstGeom>
          <a:noFill/>
        </p:spPr>
        <p:txBody>
          <a:bodyPr vertOverflow="overflow" vert="horz" wrap="square" rtlCol="0" anchor="ctr" anchorCtr="1">
            <a:spAutoFit/>
          </a:bodyPr>
          <a:lstStyle/>
          <a:p>
            <a:pPr algn="ctr"/>
            <a:r>
              <a:rPr lang="en-US" sz="2400">
                <a:latin typeface="Open Sans"/>
                <a:ea typeface="Open Sans"/>
                <a:cs typeface="Open Sans"/>
              </a:rPr>
              <a:t>20%</a:t>
            </a:r>
          </a:p>
        </p:txBody>
      </p:sp>
      <p:sp>
        <p:nvSpPr>
          <p:cNvPr id="9" name="TextBox 8">
            <a:extLst>
              <a:ext uri="{FF2B5EF4-FFF2-40B4-BE49-F238E27FC236}">
                <a16:creationId xmlns:a16="http://schemas.microsoft.com/office/drawing/2014/main" id="{78126449-AB19-46B3-B7F8-052437E8FD7C}"/>
              </a:ext>
            </a:extLst>
          </p:cNvPr>
          <p:cNvSpPr txBox="1"/>
          <p:nvPr/>
        </p:nvSpPr>
        <p:spPr>
          <a:xfrm>
            <a:off x="4902200" y="3517900"/>
            <a:ext cx="2387600" cy="469900"/>
          </a:xfrm>
          <a:prstGeom prst="rect">
            <a:avLst/>
          </a:prstGeom>
          <a:noFill/>
        </p:spPr>
        <p:txBody>
          <a:bodyPr vertOverflow="overflow" vert="horz" wrap="square" rtlCol="0" anchor="b" anchorCtr="1">
            <a:spAutoFit/>
          </a:bodyPr>
          <a:lstStyle/>
          <a:p>
            <a:pPr algn="ctr"/>
            <a:r>
              <a:rPr lang="en-US" sz="1450" b="1"/>
              <a:t>Topic 1 Frequency</a:t>
            </a:r>
          </a:p>
        </p:txBody>
      </p:sp>
      <p:sp>
        <p:nvSpPr>
          <p:cNvPr id="10" name="TextBox 9">
            <a:extLst>
              <a:ext uri="{FF2B5EF4-FFF2-40B4-BE49-F238E27FC236}">
                <a16:creationId xmlns:a16="http://schemas.microsoft.com/office/drawing/2014/main" id="{CAB1D297-8A73-4B15-A17A-6AA9AEB4DC28}"/>
              </a:ext>
            </a:extLst>
          </p:cNvPr>
          <p:cNvSpPr txBox="1"/>
          <p:nvPr/>
        </p:nvSpPr>
        <p:spPr>
          <a:xfrm>
            <a:off x="14097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This topic constitutes 30% of the overall analysis.</a:t>
            </a:r>
          </a:p>
        </p:txBody>
      </p:sp>
      <p:sp>
        <p:nvSpPr>
          <p:cNvPr id="11" name="TextBox 10">
            <a:extLst>
              <a:ext uri="{FF2B5EF4-FFF2-40B4-BE49-F238E27FC236}">
                <a16:creationId xmlns:a16="http://schemas.microsoft.com/office/drawing/2014/main" id="{CBFE2C11-34BC-43FD-AAAD-0E58CF3C3CEF}"/>
              </a:ext>
            </a:extLst>
          </p:cNvPr>
          <p:cNvSpPr txBox="1"/>
          <p:nvPr/>
        </p:nvSpPr>
        <p:spPr>
          <a:xfrm>
            <a:off x="1397000" y="3517900"/>
            <a:ext cx="2387600" cy="469900"/>
          </a:xfrm>
          <a:prstGeom prst="rect">
            <a:avLst/>
          </a:prstGeom>
          <a:noFill/>
        </p:spPr>
        <p:txBody>
          <a:bodyPr vertOverflow="overflow" vert="horz" wrap="square" rtlCol="0" anchor="b" anchorCtr="1">
            <a:spAutoFit/>
          </a:bodyPr>
          <a:lstStyle/>
          <a:p>
            <a:pPr algn="ctr"/>
            <a:r>
              <a:rPr lang="en-US" sz="1450" b="1"/>
              <a:t>Topic 2 Frequency</a:t>
            </a:r>
          </a:p>
        </p:txBody>
      </p:sp>
      <p:sp>
        <p:nvSpPr>
          <p:cNvPr id="12" name="TextBox 11">
            <a:extLst>
              <a:ext uri="{FF2B5EF4-FFF2-40B4-BE49-F238E27FC236}">
                <a16:creationId xmlns:a16="http://schemas.microsoft.com/office/drawing/2014/main" id="{1FC0B87D-3842-4F31-8BD3-15BAEB7D958B}"/>
              </a:ext>
            </a:extLst>
          </p:cNvPr>
          <p:cNvSpPr txBox="1"/>
          <p:nvPr/>
        </p:nvSpPr>
        <p:spPr>
          <a:xfrm>
            <a:off x="49022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This indicates that Topic 2 is most prevalent at 50%.</a:t>
            </a:r>
          </a:p>
        </p:txBody>
      </p:sp>
      <p:sp>
        <p:nvSpPr>
          <p:cNvPr id="13" name="TextBox 12">
            <a:extLst>
              <a:ext uri="{FF2B5EF4-FFF2-40B4-BE49-F238E27FC236}">
                <a16:creationId xmlns:a16="http://schemas.microsoft.com/office/drawing/2014/main" id="{A6A7999C-79FE-4DD5-9398-4DB149A1D050}"/>
              </a:ext>
            </a:extLst>
          </p:cNvPr>
          <p:cNvSpPr txBox="1"/>
          <p:nvPr/>
        </p:nvSpPr>
        <p:spPr>
          <a:xfrm>
            <a:off x="8394700" y="3517900"/>
            <a:ext cx="2387600" cy="469900"/>
          </a:xfrm>
          <a:prstGeom prst="rect">
            <a:avLst/>
          </a:prstGeom>
          <a:noFill/>
        </p:spPr>
        <p:txBody>
          <a:bodyPr vertOverflow="overflow" vert="horz" wrap="square" rtlCol="0" anchor="b" anchorCtr="1">
            <a:spAutoFit/>
          </a:bodyPr>
          <a:lstStyle/>
          <a:p>
            <a:pPr algn="ctr"/>
            <a:r>
              <a:rPr lang="en-US" sz="1450" b="1"/>
              <a:t>Topic 3 Frequency</a:t>
            </a:r>
          </a:p>
        </p:txBody>
      </p:sp>
      <p:sp>
        <p:nvSpPr>
          <p:cNvPr id="14" name="TextBox 13">
            <a:extLst>
              <a:ext uri="{FF2B5EF4-FFF2-40B4-BE49-F238E27FC236}">
                <a16:creationId xmlns:a16="http://schemas.microsoft.com/office/drawing/2014/main" id="{92B4C95D-0DCA-4AA6-87FC-1ED23013AA59}"/>
              </a:ext>
            </a:extLst>
          </p:cNvPr>
          <p:cNvSpPr txBox="1"/>
          <p:nvPr/>
        </p:nvSpPr>
        <p:spPr>
          <a:xfrm>
            <a:off x="83947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This shows Topic 3 makes up 20% of the total.</a:t>
            </a:r>
          </a:p>
        </p:txBody>
      </p:sp>
    </p:spTree>
    <p:extLst>
      <p:ext uri="{BB962C8B-B14F-4D97-AF65-F5344CB8AC3E}">
        <p14:creationId xmlns:p14="http://schemas.microsoft.com/office/powerpoint/2010/main" val="276239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CFAF-46F5-EA08-DFA0-753B0754E951}"/>
              </a:ext>
            </a:extLst>
          </p:cNvPr>
          <p:cNvSpPr>
            <a:spLocks noGrp="1"/>
          </p:cNvSpPr>
          <p:nvPr>
            <p:ph type="title"/>
          </p:nvPr>
        </p:nvSpPr>
        <p:spPr/>
        <p:txBody>
          <a:bodyPr/>
          <a:lstStyle/>
          <a:p>
            <a:r>
              <a:rPr lang="en-US"/>
              <a:t>Conclusion &amp; Insights</a:t>
            </a:r>
          </a:p>
        </p:txBody>
      </p:sp>
      <p:sp>
        <p:nvSpPr>
          <p:cNvPr id="3" name="Footer Placeholder 2">
            <a:extLst>
              <a:ext uri="{FF2B5EF4-FFF2-40B4-BE49-F238E27FC236}">
                <a16:creationId xmlns:a16="http://schemas.microsoft.com/office/drawing/2014/main" id="{EA2C971C-BC89-50BA-86F6-CB1C8DC3E13E}"/>
              </a:ext>
            </a:extLst>
          </p:cNvPr>
          <p:cNvSpPr>
            <a:spLocks noGrp="1"/>
          </p:cNvSpPr>
          <p:nvPr>
            <p:ph type="ftr" sz="quarter" idx="10"/>
          </p:nvPr>
        </p:nvSpPr>
        <p:spPr/>
        <p:txBody>
          <a:bodyPr/>
          <a:lstStyle/>
          <a:p>
            <a:r>
              <a:rPr lang="en-ID" dirty="0"/>
              <a:t>TOPIC MODELING</a:t>
            </a:r>
          </a:p>
        </p:txBody>
      </p:sp>
      <p:sp>
        <p:nvSpPr>
          <p:cNvPr id="4" name="Slide Number Placeholder 3">
            <a:extLst>
              <a:ext uri="{FF2B5EF4-FFF2-40B4-BE49-F238E27FC236}">
                <a16:creationId xmlns:a16="http://schemas.microsoft.com/office/drawing/2014/main" id="{14553486-E754-9682-12F8-BC6618E44F2C}"/>
              </a:ext>
            </a:extLst>
          </p:cNvPr>
          <p:cNvSpPr>
            <a:spLocks noGrp="1"/>
          </p:cNvSpPr>
          <p:nvPr>
            <p:ph type="sldNum" sz="quarter" idx="11"/>
          </p:nvPr>
        </p:nvSpPr>
        <p:spPr/>
        <p:txBody>
          <a:bodyPr/>
          <a:lstStyle/>
          <a:p>
            <a:fld id="{F5342A4C-1D06-4798-B51F-D5804CA03D28}" type="slidenum">
              <a:rPr lang="en-ID" smtClean="0"/>
              <a:pPr/>
              <a:t>7</a:t>
            </a:fld>
            <a:endParaRPr lang="en-ID" dirty="0"/>
          </a:p>
        </p:txBody>
      </p:sp>
      <p:pic>
        <p:nvPicPr>
          <p:cNvPr id="8" name="Picture Placeholder 7" descr="A person holding a cellphone&#10;&#10;Description automatically generated">
            <a:extLst>
              <a:ext uri="{FF2B5EF4-FFF2-40B4-BE49-F238E27FC236}">
                <a16:creationId xmlns:a16="http://schemas.microsoft.com/office/drawing/2014/main" id="{55D37DCB-30D9-2C84-5196-292E7EF51AA5}"/>
              </a:ext>
            </a:extLst>
          </p:cNvPr>
          <p:cNvPicPr>
            <a:picLocks noGrp="1" noChangeAspect="1"/>
          </p:cNvPicPr>
          <p:nvPr>
            <p:ph type="pic" sz="quarter" idx="12"/>
          </p:nvPr>
        </p:nvPicPr>
        <p:blipFill>
          <a:blip r:embed="rId2"/>
          <a:srcRect l="14508" r="14508"/>
          <a:stretch/>
        </p:blipFill>
        <p:spPr/>
      </p:pic>
      <p:sp>
        <p:nvSpPr>
          <p:cNvPr id="6" name="Text Placeholder 5">
            <a:extLst>
              <a:ext uri="{FF2B5EF4-FFF2-40B4-BE49-F238E27FC236}">
                <a16:creationId xmlns:a16="http://schemas.microsoft.com/office/drawing/2014/main" id="{E5800099-49FF-F47F-E8EF-E22707EBAA45}"/>
              </a:ext>
            </a:extLst>
          </p:cNvPr>
          <p:cNvSpPr>
            <a:spLocks noGrp="1"/>
          </p:cNvSpPr>
          <p:nvPr>
            <p:ph type="body" sz="quarter" idx="15"/>
          </p:nvPr>
        </p:nvSpPr>
        <p:spPr/>
        <p:txBody>
          <a:bodyPr/>
          <a:lstStyle/>
          <a:p>
            <a:r>
              <a:rPr lang="en-US"/>
              <a:t>The notebook successfully utilized LDA for topic modeling, uncovering significant topics within the text dataset. Improvements can include experimenting with different topic counts or applying advanced preprocessing techniques for deeper insights.</a:t>
            </a:r>
          </a:p>
        </p:txBody>
      </p:sp>
      <p:sp>
        <p:nvSpPr>
          <p:cNvPr id="7" name="Text Placeholder 6">
            <a:extLst>
              <a:ext uri="{FF2B5EF4-FFF2-40B4-BE49-F238E27FC236}">
                <a16:creationId xmlns:a16="http://schemas.microsoft.com/office/drawing/2014/main" id="{D32CAD87-A517-35C8-4430-3A960369D24B}"/>
              </a:ext>
            </a:extLst>
          </p:cNvPr>
          <p:cNvSpPr>
            <a:spLocks noGrp="1"/>
          </p:cNvSpPr>
          <p:nvPr>
            <p:ph type="body" sz="quarter" idx="16"/>
          </p:nvPr>
        </p:nvSpPr>
        <p:spPr/>
        <p:txBody>
          <a:bodyPr/>
          <a:lstStyle/>
          <a:p>
            <a:r>
              <a:rPr lang="en-US"/>
              <a:t>Summarizing Findings</a:t>
            </a:r>
          </a:p>
        </p:txBody>
      </p:sp>
    </p:spTree>
    <p:extLst>
      <p:ext uri="{BB962C8B-B14F-4D97-AF65-F5344CB8AC3E}">
        <p14:creationId xmlns:p14="http://schemas.microsoft.com/office/powerpoint/2010/main" val="3151760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Blanche">
  <a:themeElements>
    <a:clrScheme name="SevenBox's Tone White">
      <a:dk1>
        <a:srgbClr val="232220"/>
      </a:dk1>
      <a:lt1>
        <a:srgbClr val="FFFFFF"/>
      </a:lt1>
      <a:dk2>
        <a:srgbClr val="232220"/>
      </a:dk2>
      <a:lt2>
        <a:srgbClr val="FFFFFF"/>
      </a:lt2>
      <a:accent1>
        <a:srgbClr val="A06C55"/>
      </a:accent1>
      <a:accent2>
        <a:srgbClr val="B68268"/>
      </a:accent2>
      <a:accent3>
        <a:srgbClr val="DB9D84"/>
      </a:accent3>
      <a:accent4>
        <a:srgbClr val="F3AF98"/>
      </a:accent4>
      <a:accent5>
        <a:srgbClr val="EFBBB8"/>
      </a:accent5>
      <a:accent6>
        <a:srgbClr val="E59E9C"/>
      </a:accent6>
      <a:hlink>
        <a:srgbClr val="5B9BD5"/>
      </a:hlink>
      <a:folHlink>
        <a:srgbClr val="70AD47"/>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2</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Blanche</vt:lpstr>
      <vt:lpstr>TOPIC MODELING</vt:lpstr>
      <vt:lpstr>Introduction to LDA</vt:lpstr>
      <vt:lpstr>PowerPoint Presentation</vt:lpstr>
      <vt:lpstr>LDA Model Overview</vt:lpstr>
      <vt:lpstr>Topics Discovered</vt:lpstr>
      <vt:lpstr>PowerPoint Presentation</vt:lpstr>
      <vt:lpstr>Conclusion &amp;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cp:revision>
  <dcterms:created xsi:type="dcterms:W3CDTF">2024-10-21T13:46:15Z</dcterms:created>
  <dcterms:modified xsi:type="dcterms:W3CDTF">2024-10-21T15:06:53Z</dcterms:modified>
</cp:coreProperties>
</file>