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51" r:id="rId2"/>
    <p:sldId id="599" r:id="rId3"/>
    <p:sldId id="679" r:id="rId4"/>
    <p:sldId id="615" r:id="rId5"/>
    <p:sldId id="681" r:id="rId6"/>
    <p:sldId id="668" r:id="rId7"/>
    <p:sldId id="682" r:id="rId8"/>
    <p:sldId id="683" r:id="rId9"/>
    <p:sldId id="674" r:id="rId10"/>
    <p:sldId id="68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101" d="100"/>
          <a:sy n="101" d="100"/>
        </p:scale>
        <p:origin x="2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4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6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9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85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latin typeface="Calibri" panose="020F0502020204030204" pitchFamily="34" charset="0"/>
              </a:rPr>
              <a:t>1 </a:t>
            </a:r>
            <a:r>
              <a:rPr lang="pt-BR" sz="1800" b="1" dirty="0">
                <a:latin typeface="Calibri" panose="020F0502020204030204" pitchFamily="34" charset="0"/>
              </a:rPr>
              <a:t>– </a:t>
            </a:r>
            <a:r>
              <a:rPr lang="pt-BR" b="1" dirty="0">
                <a:latin typeface="Calibri" panose="020F0502020204030204" pitchFamily="34" charset="0"/>
              </a:rPr>
              <a:t>INTRODUÇÃO </a:t>
            </a:r>
            <a:r>
              <a:rPr lang="pt-BR" b="1">
                <a:latin typeface="Calibri" panose="020F0502020204030204" pitchFamily="34" charset="0"/>
              </a:rPr>
              <a:t>À QUALIDADE DE SOFTWARE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7469161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it-IT" b="1" dirty="0"/>
              <a:t>PROJETO DE SISTEMAS APLICADO AS MELHORES PRÁTICAS EM </a:t>
            </a:r>
          </a:p>
          <a:p>
            <a:r>
              <a:rPr lang="it-IT" b="1" dirty="0"/>
              <a:t>QUALIDADE DE SOFTWARE E GOVERNANÇA DE TI</a:t>
            </a:r>
          </a:p>
          <a:p>
            <a:r>
              <a:rPr lang="it-IT" b="1"/>
              <a:t>TURMA 3SI</a:t>
            </a:r>
            <a:endParaRPr lang="pt-BR" b="1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2652" y="26996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512" y="350100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51520" y="6309320"/>
            <a:ext cx="26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</a:t>
            </a:r>
          </a:p>
        </p:txBody>
      </p:sp>
    </p:spTree>
    <p:extLst>
      <p:ext uri="{BB962C8B-B14F-4D97-AF65-F5344CB8AC3E}">
        <p14:creationId xmlns:p14="http://schemas.microsoft.com/office/powerpoint/2010/main" val="14666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0488" y="692696"/>
            <a:ext cx="7443787" cy="588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pt-BR" sz="2800" kern="0" dirty="0">
                <a:solidFill>
                  <a:schemeClr val="bg1"/>
                </a:solidFill>
                <a:latin typeface="Calibri" pitchFamily="34" charset="0"/>
              </a:rPr>
              <a:t>Pesquise sobre:</a:t>
            </a: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buFontTx/>
              <a:buNone/>
              <a:defRPr/>
            </a:pP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CaixaDeTexto 1"/>
          <p:cNvSpPr txBox="1">
            <a:spLocks noChangeArrowheads="1"/>
          </p:cNvSpPr>
          <p:nvPr/>
        </p:nvSpPr>
        <p:spPr bwMode="auto">
          <a:xfrm>
            <a:off x="90488" y="1789113"/>
            <a:ext cx="891857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-Os trabalhos de </a:t>
            </a:r>
            <a:r>
              <a:rPr lang="pt-BR" b="1" dirty="0" err="1">
                <a:solidFill>
                  <a:schemeClr val="bg1"/>
                </a:solidFill>
              </a:rPr>
              <a:t>Demming</a:t>
            </a:r>
            <a:r>
              <a:rPr lang="pt-BR" b="1" dirty="0">
                <a:solidFill>
                  <a:schemeClr val="bg1"/>
                </a:solidFill>
              </a:rPr>
              <a:t> e </a:t>
            </a:r>
            <a:r>
              <a:rPr lang="pt-BR" b="1" dirty="0" err="1">
                <a:solidFill>
                  <a:schemeClr val="bg1"/>
                </a:solidFill>
              </a:rPr>
              <a:t>Juran</a:t>
            </a:r>
            <a:r>
              <a:rPr lang="pt-BR" dirty="0">
                <a:solidFill>
                  <a:schemeClr val="bg1"/>
                </a:solidFill>
              </a:rPr>
              <a:t> para o gerenciamento da qualidade. Faça um resumo do seu entendimento das propostas dos autores e tire suas dúvidas com o professor...</a:t>
            </a:r>
          </a:p>
          <a:p>
            <a:pPr eaLnBrk="1" hangingPunct="1">
              <a:defRPr/>
            </a:pPr>
            <a:endParaRPr lang="pt-BR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-Leia o material disponibilizado na sua área de apostilas sobre LEAN </a:t>
            </a:r>
            <a:r>
              <a:rPr lang="pt-BR" dirty="0">
                <a:solidFill>
                  <a:schemeClr val="bg1"/>
                </a:solidFill>
              </a:rPr>
              <a:t>(produção enxuta) pois ele traz fundamentos que são base para os nossos estudos de boas práticas para governança e qualidade em projetos de software.</a:t>
            </a:r>
          </a:p>
        </p:txBody>
      </p:sp>
      <p:pic>
        <p:nvPicPr>
          <p:cNvPr id="18436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3809465"/>
            <a:ext cx="7239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65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05344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612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 NA PARTE FINAL  DE TESTE ARQUIVO</a:t>
            </a:r>
          </a:p>
        </p:txBody>
      </p:sp>
    </p:spTree>
    <p:extLst>
      <p:ext uri="{BB962C8B-B14F-4D97-AF65-F5344CB8AC3E}">
        <p14:creationId xmlns:p14="http://schemas.microsoft.com/office/powerpoint/2010/main" val="260468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propostos</a:t>
            </a:r>
          </a:p>
        </p:txBody>
      </p:sp>
    </p:spTree>
    <p:extLst>
      <p:ext uri="{BB962C8B-B14F-4D97-AF65-F5344CB8AC3E}">
        <p14:creationId xmlns:p14="http://schemas.microsoft.com/office/powerpoint/2010/main" val="151262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Considerando que a maioria dos sistemas de informação operam em empresas por mais de 5 anos, são fatores que implicarão em mudança na percepção da qualidade desse sistema ao longo do tempo: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2516703"/>
            <a:ext cx="88229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Esgotamento da capacidade da infraestrutura diante do crescimento dos bancos de dados</a:t>
            </a:r>
          </a:p>
          <a:p>
            <a:r>
              <a:rPr lang="pt-BR" dirty="0">
                <a:solidFill>
                  <a:schemeClr val="bg1"/>
                </a:solidFill>
              </a:rPr>
              <a:t>      caso não existe uma política de limpeza e histórico de dados sendo aplicada</a:t>
            </a:r>
          </a:p>
          <a:p>
            <a:r>
              <a:rPr lang="pt-BR" dirty="0">
                <a:solidFill>
                  <a:schemeClr val="bg1"/>
                </a:solidFill>
              </a:rPr>
              <a:t>(  ) Aumento no número de erros de utilização, em função da falta de treinamento de </a:t>
            </a:r>
          </a:p>
          <a:p>
            <a:r>
              <a:rPr lang="pt-BR" dirty="0">
                <a:solidFill>
                  <a:schemeClr val="bg1"/>
                </a:solidFill>
              </a:rPr>
              <a:t>      usuários, mediante a rotatividade de pessoas nos departamentos da empresa</a:t>
            </a:r>
          </a:p>
          <a:p>
            <a:r>
              <a:rPr lang="pt-BR" dirty="0">
                <a:solidFill>
                  <a:schemeClr val="bg1"/>
                </a:solidFill>
              </a:rPr>
              <a:t>(  ) Erros de customizações feitas com o intuito de atualizar funcionalidades do software </a:t>
            </a:r>
          </a:p>
          <a:p>
            <a:r>
              <a:rPr lang="pt-BR" dirty="0">
                <a:solidFill>
                  <a:schemeClr val="bg1"/>
                </a:solidFill>
              </a:rPr>
              <a:t>(  )  Mudança da infraestrutura onde o software roda, causando incompatibilidades</a:t>
            </a:r>
          </a:p>
          <a:p>
            <a:r>
              <a:rPr lang="pt-BR" dirty="0">
                <a:solidFill>
                  <a:schemeClr val="bg1"/>
                </a:solidFill>
              </a:rPr>
              <a:t>(  ) Surgimento de outros softwares com funções semelhantes e maior atualização </a:t>
            </a:r>
          </a:p>
          <a:p>
            <a:r>
              <a:rPr lang="pt-BR" dirty="0">
                <a:solidFill>
                  <a:schemeClr val="bg1"/>
                </a:solidFill>
              </a:rPr>
              <a:t>      tecnológica</a:t>
            </a:r>
          </a:p>
          <a:p>
            <a:r>
              <a:rPr lang="pt-BR" dirty="0">
                <a:solidFill>
                  <a:schemeClr val="bg1"/>
                </a:solidFill>
              </a:rPr>
              <a:t>(  ) Desinteresse do usuário pelo software</a:t>
            </a:r>
          </a:p>
          <a:p>
            <a:r>
              <a:rPr lang="pt-BR" dirty="0">
                <a:solidFill>
                  <a:schemeClr val="bg1"/>
                </a:solidFill>
              </a:rPr>
              <a:t>(  ) Inutilidade funcional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223825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São fatores influenciados pela má qualidade na condução de um projeto de software: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790814"/>
            <a:ext cx="8822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Insegurança do desenvolvedor quanto aos seus trabalhos e conhecimento</a:t>
            </a:r>
          </a:p>
          <a:p>
            <a:r>
              <a:rPr lang="pt-BR" dirty="0">
                <a:solidFill>
                  <a:schemeClr val="bg1"/>
                </a:solidFill>
              </a:rPr>
              <a:t>(  ) Falta de visão clara do desenvolvedor sobre suas tarefas e prioridades</a:t>
            </a:r>
          </a:p>
          <a:p>
            <a:r>
              <a:rPr lang="pt-BR" dirty="0">
                <a:solidFill>
                  <a:schemeClr val="bg1"/>
                </a:solidFill>
              </a:rPr>
              <a:t>(  ) Incerteza quanto aos resultados  do projeto por parte do cliente</a:t>
            </a:r>
          </a:p>
          <a:p>
            <a:r>
              <a:rPr lang="pt-BR" dirty="0">
                <a:solidFill>
                  <a:schemeClr val="bg1"/>
                </a:solidFill>
              </a:rPr>
              <a:t>(  ) Custos crescentes para correção de desvios, conforme o projeto avança com problemas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311919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Solução do 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940778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660</Words>
  <Application>Microsoft Office PowerPoint</Application>
  <PresentationFormat>On-screen Show (4:3)</PresentationFormat>
  <Paragraphs>72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Logon Aluno</cp:lastModifiedBy>
  <cp:revision>591</cp:revision>
  <cp:lastPrinted>2014-02-05T13:48:47Z</cp:lastPrinted>
  <dcterms:created xsi:type="dcterms:W3CDTF">2013-08-12T12:40:06Z</dcterms:created>
  <dcterms:modified xsi:type="dcterms:W3CDTF">2020-03-05T12:30:01Z</dcterms:modified>
</cp:coreProperties>
</file>