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ake action"/>
          <p:cNvSpPr txBox="1"/>
          <p:nvPr>
            <p:ph type="title" idx="4294967295"/>
          </p:nvPr>
        </p:nvSpPr>
        <p:spPr>
          <a:xfrm>
            <a:off x="609600" y="381000"/>
            <a:ext cx="4114800" cy="15240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65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Take action</a:t>
            </a:r>
          </a:p>
        </p:txBody>
      </p:sp>
      <p:sp>
        <p:nvSpPr>
          <p:cNvPr id="21" name="Negar Tehranchi, Thomas Fresco, Kateryna Semenova, Michael Wilson"/>
          <p:cNvSpPr txBox="1"/>
          <p:nvPr>
            <p:ph type="body" sz="half" idx="4294967295"/>
          </p:nvPr>
        </p:nvSpPr>
        <p:spPr>
          <a:xfrm>
            <a:off x="830460" y="4054673"/>
            <a:ext cx="7856340" cy="1812727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lnSpc>
                <a:spcPct val="90000"/>
              </a:lnSpc>
              <a:buSzTx/>
              <a:buNone/>
              <a:defRPr>
                <a:solidFill>
                  <a:srgbClr val="595959"/>
                </a:solidFill>
              </a:defRPr>
            </a:pPr>
            <a:br/>
            <a:r>
              <a:rPr>
                <a:solidFill>
                  <a:srgbClr val="3F3F3F"/>
                </a:solidFill>
              </a:rPr>
              <a:t>Negar Tehranchi, Thomas Fresco, Kateryna Semenova, Michael Wilson</a:t>
            </a:r>
          </a:p>
        </p:txBody>
      </p:sp>
      <p:sp>
        <p:nvSpPr>
          <p:cNvPr id="22" name="Hacktastic Four"/>
          <p:cNvSpPr txBox="1"/>
          <p:nvPr/>
        </p:nvSpPr>
        <p:spPr>
          <a:xfrm>
            <a:off x="832260" y="3846829"/>
            <a:ext cx="3201651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100"/>
            </a:lvl1pPr>
          </a:lstStyle>
          <a:p>
            <a:pPr/>
            <a:r>
              <a:t>Hacktastic Four</a:t>
            </a:r>
          </a:p>
        </p:txBody>
      </p:sp>
      <p:pic>
        <p:nvPicPr>
          <p:cNvPr id="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2800" y="1976536"/>
            <a:ext cx="1524000" cy="152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85000" y="2235200"/>
            <a:ext cx="1006674" cy="10066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70600" y="2402631"/>
            <a:ext cx="671811" cy="6718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Idea"/>
          <p:cNvSpPr txBox="1"/>
          <p:nvPr/>
        </p:nvSpPr>
        <p:spPr>
          <a:xfrm>
            <a:off x="609600" y="621029"/>
            <a:ext cx="4114800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65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Idea</a:t>
            </a:r>
          </a:p>
        </p:txBody>
      </p:sp>
      <p:sp>
        <p:nvSpPr>
          <p:cNvPr id="28" name="Tired of taking meeting notes?…"/>
          <p:cNvSpPr txBox="1"/>
          <p:nvPr/>
        </p:nvSpPr>
        <p:spPr>
          <a:xfrm>
            <a:off x="696082" y="2018029"/>
            <a:ext cx="8918487" cy="275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000"/>
            </a:pPr>
            <a:r>
              <a:t>Tired of taking meeting notes?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t>Automatically record action items gathered from a meeting.</a:t>
            </a:r>
          </a:p>
          <a:p>
            <a:pPr>
              <a:defRPr sz="3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teps"/>
          <p:cNvSpPr txBox="1"/>
          <p:nvPr/>
        </p:nvSpPr>
        <p:spPr>
          <a:xfrm>
            <a:off x="609600" y="621029"/>
            <a:ext cx="4114800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65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Steps</a:t>
            </a:r>
          </a:p>
        </p:txBody>
      </p:sp>
      <p:sp>
        <p:nvSpPr>
          <p:cNvPr id="31" name="Record a meeting using a phone microphone…"/>
          <p:cNvSpPr txBox="1"/>
          <p:nvPr/>
        </p:nvSpPr>
        <p:spPr>
          <a:xfrm>
            <a:off x="645282" y="2018029"/>
            <a:ext cx="8164184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100000"/>
              <a:buChar char="-"/>
              <a:defRPr sz="2300"/>
            </a:pPr>
            <a:r>
              <a:t>Record a meeting using a phone microphone</a:t>
            </a:r>
          </a:p>
          <a:p>
            <a:pPr marL="180473" indent="-180473">
              <a:buSzPct val="100000"/>
              <a:buChar char="-"/>
              <a:defRPr sz="2300"/>
            </a:pPr>
            <a:r>
              <a:t>Get back a text document of the key action item takeaways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xample"/>
          <p:cNvSpPr txBox="1"/>
          <p:nvPr/>
        </p:nvSpPr>
        <p:spPr>
          <a:xfrm>
            <a:off x="457200" y="621029"/>
            <a:ext cx="8153400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65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Example</a:t>
            </a:r>
          </a:p>
        </p:txBody>
      </p:sp>
      <p:sp>
        <p:nvSpPr>
          <p:cNvPr id="34" name="Welcome to the DevOps meeting. I will go over the new processes to follow and their benefits. Fifteen minutes later... Thank you everyone for attending. The takeaways are for Thomas to set up a meeting with Michael to review the software needed to download, and for Samantha to complete the DevOps training for her Java team."/>
          <p:cNvSpPr txBox="1"/>
          <p:nvPr/>
        </p:nvSpPr>
        <p:spPr>
          <a:xfrm>
            <a:off x="602132" y="2493251"/>
            <a:ext cx="8873237" cy="1202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355600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Welcome to the DevOps meeting. I will go over the new processes to follow and their benefits. Fifteen minutes later... Thank you everyone for attending. The takeaways are for Thomas to set up a meeting with Michael to review the software needed to download, and for Samantha to complete the DevOps training for her Java team.</a:t>
            </a:r>
          </a:p>
        </p:txBody>
      </p:sp>
      <p:sp>
        <p:nvSpPr>
          <p:cNvPr id="35" name="Output"/>
          <p:cNvSpPr txBox="1"/>
          <p:nvPr/>
        </p:nvSpPr>
        <p:spPr>
          <a:xfrm>
            <a:off x="594482" y="4062729"/>
            <a:ext cx="1212440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Output</a:t>
            </a:r>
          </a:p>
        </p:txBody>
      </p:sp>
      <p:sp>
        <p:nvSpPr>
          <p:cNvPr id="36" name="Thomas to set up a meeting with Michael to review the software needed to download,…"/>
          <p:cNvSpPr txBox="1"/>
          <p:nvPr/>
        </p:nvSpPr>
        <p:spPr>
          <a:xfrm>
            <a:off x="635165" y="4681880"/>
            <a:ext cx="9141048" cy="64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62426" indent="-162426" defTabSz="355600">
              <a:buSzPct val="100000"/>
              <a:buChar char="-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Thomas to set up a meeting with Michael to review the software needed to download, </a:t>
            </a:r>
          </a:p>
          <a:p>
            <a:pPr marL="162426" indent="-162426" defTabSz="355600">
              <a:buSzPct val="100000"/>
              <a:buChar char="-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Samantha to complete the DevOps training for her Java team.</a:t>
            </a:r>
          </a:p>
        </p:txBody>
      </p:sp>
      <p:sp>
        <p:nvSpPr>
          <p:cNvPr id="37" name="Meeting transcription"/>
          <p:cNvSpPr txBox="1"/>
          <p:nvPr/>
        </p:nvSpPr>
        <p:spPr>
          <a:xfrm>
            <a:off x="581782" y="1823840"/>
            <a:ext cx="351220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Meeting transcription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ehind the scenes"/>
          <p:cNvSpPr txBox="1"/>
          <p:nvPr/>
        </p:nvSpPr>
        <p:spPr>
          <a:xfrm>
            <a:off x="457200" y="621029"/>
            <a:ext cx="7848600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65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Behind the scenes</a:t>
            </a:r>
          </a:p>
        </p:txBody>
      </p:sp>
      <p:sp>
        <p:nvSpPr>
          <p:cNvPr id="40" name="Record meeting with microphone…"/>
          <p:cNvSpPr txBox="1"/>
          <p:nvPr/>
        </p:nvSpPr>
        <p:spPr>
          <a:xfrm>
            <a:off x="518745" y="2246629"/>
            <a:ext cx="9096540" cy="301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62426" indent="-162426">
              <a:buSzPct val="100000"/>
              <a:buChar char="-"/>
              <a:defRPr sz="2000"/>
            </a:pPr>
            <a:r>
              <a:t>Record meeting with microphone</a:t>
            </a:r>
          </a:p>
          <a:p>
            <a:pPr marL="162426" indent="-162426">
              <a:buSzPct val="100000"/>
              <a:buChar char="-"/>
              <a:defRPr sz="2000"/>
            </a:pPr>
            <a:r>
              <a:t>Submit sound file to application</a:t>
            </a:r>
          </a:p>
          <a:p>
            <a:pPr marL="162426" indent="-162426">
              <a:buSzPct val="100000"/>
              <a:buChar char="-"/>
              <a:defRPr sz="2000"/>
            </a:pPr>
            <a:r>
              <a:t>Transcribe speech to text (using the Speech Cognitive Service Microsoft API)</a:t>
            </a:r>
          </a:p>
          <a:p>
            <a:pPr marL="162426" indent="-162426">
              <a:buSzPct val="100000"/>
              <a:buChar char="-"/>
              <a:defRPr sz="2000"/>
            </a:pPr>
            <a:r>
              <a:t>Identify key phrases from text (using Speech Cognitive Service Microsoft API)</a:t>
            </a:r>
          </a:p>
          <a:p>
            <a:pPr marL="162426" indent="-162426">
              <a:buSzPct val="100000"/>
              <a:buChar char="-"/>
              <a:defRPr sz="2000"/>
            </a:pPr>
            <a:r>
              <a:t>Compare the key phrases to our own key phrase (i.e. ‘action items’, ‘takeaways’, ‘highlights’, etc.)</a:t>
            </a:r>
          </a:p>
          <a:p>
            <a:pPr marL="162426" indent="-162426">
              <a:buSzPct val="100000"/>
              <a:buChar char="-"/>
              <a:defRPr sz="2000"/>
            </a:pPr>
            <a:r>
              <a:t>Extract the key action sentences where the key words are found</a:t>
            </a:r>
          </a:p>
          <a:p>
            <a:pPr marL="162426" indent="-162426">
              <a:buSzPct val="100000"/>
              <a:buChar char="-"/>
              <a:defRPr sz="2000"/>
            </a:pPr>
            <a:r>
              <a:t>Output these action items to an html</a:t>
            </a:r>
          </a:p>
          <a:p>
            <a:pPr marL="162426" indent="-162426">
              <a:buSzPct val="100000"/>
              <a:buChar char="-"/>
              <a:defRPr sz="2000"/>
            </a:pPr>
            <a:r>
              <a:t>Generate a word document to save</a:t>
            </a:r>
          </a:p>
          <a:p>
            <a:pPr marL="162426" indent="-162426">
              <a:buSzPct val="100000"/>
              <a:buChar char="-"/>
              <a:defRPr sz="2000"/>
            </a:pPr>
            <a:r>
              <a:t>Email the document to the team members that were present int he meeting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hank you ¯\_(ツ)_/¯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539495">
              <a:defRPr sz="5899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Thank you ¯\_(ツ)_/¯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