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7629-8D1B-4AE3-B279-7D48546F7E31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1FFF3-A4EE-4ECC-A12D-B12D37304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1FFF3-A4EE-4ECC-A12D-B12D373046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04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3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7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2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D41E-B96B-4AB4-8B68-A4664B62375F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45A9-5AC3-4701-B331-C6B7A68E4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59576" y="22800"/>
            <a:ext cx="4894489" cy="5502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530" y="825461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902530" y="1475029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902530" y="2124597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208941" y="825461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902530" y="4073301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902530" y="3423733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2530" y="2774165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8941" y="3423733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8941" y="2841098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208941" y="2124596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208941" y="1475029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208941" y="4073300"/>
            <a:ext cx="1289958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Название папки</a:t>
            </a:r>
            <a:endParaRPr lang="ru-RU" sz="11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405007" y="956090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405007" y="1570463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405007" y="2293400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405006" y="2932614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405005" y="3554361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405005" y="4203928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294289" y="956958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294289" y="1607208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94289" y="2293399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94289" y="2927581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294289" y="3561763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294289" y="4203927"/>
            <a:ext cx="53884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408964" y="4825092"/>
            <a:ext cx="1404255" cy="4082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3118757" y="1379764"/>
            <a:ext cx="4988379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175906" y="2012824"/>
            <a:ext cx="4988379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3118756" y="2691794"/>
            <a:ext cx="4988379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3049358" y="3377343"/>
            <a:ext cx="4988379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049356" y="4017626"/>
            <a:ext cx="4988379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065686" y="4600261"/>
            <a:ext cx="4988379" cy="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543547" y="775607"/>
            <a:ext cx="1" cy="3840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71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Широкоэкранный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</cp:revision>
  <dcterms:created xsi:type="dcterms:W3CDTF">2020-10-01T14:25:08Z</dcterms:created>
  <dcterms:modified xsi:type="dcterms:W3CDTF">2020-10-02T11:53:46Z</dcterms:modified>
</cp:coreProperties>
</file>