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Master" Target="slideMasters/slideMaster3.xml"/>
  <Relationship Id="rId3" Type="http://schemas.openxmlformats.org/officeDocument/2006/relationships/slideMaster" Target="slideMasters/slideMaster3.xml"/>
  <Relationship Id="rId4" Type="http://schemas.openxmlformats.org/officeDocument/2006/relationships/theme" Target="theme/theme1.xml"/>
  <Relationship Id="rId5" Type="http://schemas.openxmlformats.org/officeDocument/2006/relationships/slide" Target="slides/slide1.xml"/>
  <Relationship Id="rId6" Type="http://schemas.openxmlformats.org/officeDocument/2006/relationships/slide" Target="slides/slide2.xml"/>
  <Relationship Id="rId7" Type="http://schemas.openxmlformats.org/officeDocument/2006/relationships/slide" Target="slides/slide3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&amp; source/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&amp; source/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_rels/slideMaster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1.xml"/>
  <Relationship Id="rId2" Type="http://schemas.openxmlformats.org/officeDocument/2006/relationships/slideLayout" Target="../slideLayouts/slideLayout12.xml"/>
  <Relationship Id="rId3" Type="http://schemas.openxmlformats.org/officeDocument/2006/relationships/slideLayout" Target="../slideLayouts/slideLayout13.xml"/>
  <Relationship Id="rId4" Type="http://schemas.openxmlformats.org/officeDocument/2006/relationships/slideLayout" Target="../slideLayouts/slideLayout14.xml"/>
  <Relationship Id="rId5" Type="http://schemas.openxmlformats.org/officeDocument/2006/relationships/slideLayout" Target="../slideLayouts/slideLayout15.xml"/>
  <Relationship Id="rId6" Type="http://schemas.openxmlformats.org/officeDocument/2006/relationships/slideLayout" Target="../slideLayouts/slideLayout16.xml"/>
  <Relationship Id="rId7" Type="http://schemas.openxmlformats.org/officeDocument/2006/relationships/slideLayout" Target="../slideLayouts/slideLayout17.xml"/>
  <Relationship Id="rId8" Type="http://schemas.openxmlformats.org/officeDocument/2006/relationships/slideLayout" Target="../slideLayouts/slideLayout18.xml"/>
  <Relationship Id="rId9" Type="http://schemas.openxmlformats.org/officeDocument/2006/relationships/slideLayout" Target="../slideLayouts/slideLayout19.xml"/>
  <Relationship Id="rId10" Type="http://schemas.openxmlformats.org/officeDocument/2006/relationships/image" Target="../media/967f2afba45ffc26e19f6d8622f731831.png"/>
  <Relationship Id="rId11" Type="http://schemas.openxmlformats.org/officeDocument/2006/relationships/theme" Target="../theme/theme3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593010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>
            <a:off x="304800" y="7258050"/>
            <a:ext cx="5400675" cy="1714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131313">
                    <a:alpha val="100.00%"/>
                  </a:srgbClr>
                </a:solidFill>
                <a:latin typeface="Calibri"/>
              </a:rPr>
              <a:t><![CDATA[SECRET CONFIDENTIAL INTERNAL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304800" y="7077075"/>
            <a:ext cx="352425" cy="1714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131313">
                    <a:alpha val="100.00%"/>
                  </a:srgbClr>
                </a:solidFill>
                <a:latin typeface="Calibri"/>
              </a:rPr>
              <a:t><![CDATA[  |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95325" y="7077075"/>
            <a:ext cx="5400675" cy="1714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131313">
                    <a:alpha val="100.00%"/>
                  </a:srgbClr>
                </a:solidFill>
                <a:latin typeface="Calibri"/>
              </a:rPr>
              <a:t><![CDATA[Presentation title  |  Committee Name  |  Date of meeting]]></a:t>
            </a:r>
          </a:p>
        </p:txBody>
      </p:sp>
      <p:pic>
        <p:nvPicPr>
          <p:cNvPr id="4" name="Google Shape;33;p3" descr="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7875" y="6781800"/>
            <a:ext cx="790575" cy="7715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259301078" r:id="rId1"/>
    <p:sldLayoutId id="2259301079" r:id="rId2"/>
    <p:sldLayoutId id="2259301080" r:id="rId3"/>
    <p:sldLayoutId id="2259301081" r:id="rId4"/>
    <p:sldLayoutId id="2259301082" r:id="rId5"/>
    <p:sldLayoutId id="2259301083" r:id="rId6"/>
    <p:sldLayoutId id="2259301084" r:id="rId7"/>
    <p:sldLayoutId id="2259301085" r:id="rId8"/>
    <p:sldLayoutId id="2259301086" r:id="rId9"/>
  </p:sldLayoutIdLst>
  <p:txStyles>
    <p:titleStyle>
      <a:defPPr algn="l">
        <a:defRPr kern="1200"/>
      </a:defPPr>
      <a:extLst/>
    </p:titleStyle>
    <p:bodyStyle>
      <a:defPPr algn="l">
        <a:defRPr kern="1200"/>
      </a:defPPr>
      <a:extLst/>
    </p:bodyStyle>
    <p:otherStyle>
      <a:defPPr algn="l">
        <a:defRPr kern="1200"/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09550" y="190500"/>
          <a:ext cx="10458450" cy="628650"/>
          <a:chOff x="209550" y="190500"/>
          <a:chExt cx="10458450" cy="628650"/>
        </a:xfrm>
      </p:grpSpPr>
      <p:sp>
        <p:nvSpPr>
          <p:cNvPr id="1" name="Placeholder for title"/>
          <p:cNvSpPr txBox="1"/>
          <p:nvPr>
            <p:ph type="title"/>
          </p:nvPr>
        </p:nvSpPr>
        <p:spPr>
          <a:noFill/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500" spc="0" u="none">
                <a:solidFill>
                  <a:srgbClr val="C00000">
                    <a:alpha val="100.00%"/>
                  </a:srgbClr>
                </a:solidFill>
                <a:latin typeface="Calibri"/>
              </a:rPr>
              <a:t><![CDATA[PEP Client Review Triggered by STR information]]></a:t>
            </a:r>
            <a:br/>
            <a:r>
              <a:rPr lang="en-US" sz="1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${client.first_name} ${client.last_name} ]]></a:t>
            </a:r>
            <a:r>
              <a:rPr lang="en-US" sz="1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/2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38150" y="495300"/>
          <a:ext cx="6543675" cy="1019175"/>
          <a:chOff x="438150" y="495300"/>
          <a:chExt cx="6543675" cy="1019175"/>
        </a:xfrm>
      </p:grpSpPr>
      <p:sp>
        <p:nvSpPr>
          <p:cNvPr id="1" name=""/>
          <p:cNvSpPr txBox="1"/>
          <p:nvPr/>
        </p:nvSpPr>
        <p:spPr>
          <a:xfrm>
            <a:off x="438150" y="495300"/>
            <a:ext cx="6105525" cy="5238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st]]></a:t>
            </a:r>
          </a:p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53">
  <a:themeElements>
    <a:clrScheme name="Theme53">
      <a:dk1>
        <a:sysClr val="windowText" lastClr="262626"/>
      </a:dk1>
      <a:lt1>
        <a:sysClr val="window" lastClr="FFFFFF"/>
      </a:lt1>
      <a:dk2>
        <a:srgbClr val="262626"/>
      </a:dk2>
      <a:lt2>
        <a:srgbClr val="FFFFFF"/>
      </a:lt2>
      <a:accent1>
        <a:srgbClr val="DC0032"/>
      </a:accent1>
      <a:accent2>
        <a:srgbClr val="FF780F"/>
      </a:accent2>
      <a:accent3>
        <a:srgbClr val="500A28"/>
      </a:accent3>
      <a:accent4>
        <a:srgbClr val="F05A78"/>
      </a:accent4>
      <a:accent5>
        <a:srgbClr val="870A3C"/>
      </a:accent5>
      <a:accent6>
        <a:srgbClr val="F52D28"/>
      </a:accent6>
      <a:hlink>
        <a:srgbClr val="DC0032"/>
      </a:hlink>
      <a:folHlink>
        <a:srgbClr val="4D4D4D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2019-10-05T14:13:15Z</dcterms:created>
  <dcterms:modified xsi:type="dcterms:W3CDTF">2019-10-05T14:13:15Z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