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ícius Negrão Menezes" initials="VN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918" y="-3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dirty="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dirty="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dirty="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dirty="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dirty="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dirty="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dirty="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dirty="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dirty="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dirty="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dirty="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dirty="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dirty="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dirty="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dirty="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dirty="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8B00DB2-C61E-814F-8CB9-D87315DE8FC6}"/>
              </a:ext>
            </a:extLst>
          </p:cNvPr>
          <p:cNvSpPr>
            <a:spLocks noGrp="1"/>
          </p:cNvSpPr>
          <p:nvPr>
            <p:ph type="ctrTitle"/>
          </p:nvPr>
        </p:nvSpPr>
        <p:spPr/>
        <p:txBody>
          <a:bodyPr/>
          <a:lstStyle/>
          <a:p>
            <a:r>
              <a:rPr lang="fr-FR" dirty="0" smtClean="0"/>
              <a:t>ENViRonmENTAL</a:t>
            </a:r>
            <a:br>
              <a:rPr lang="fr-FR" dirty="0" smtClean="0"/>
            </a:br>
            <a:r>
              <a:rPr lang="fr-FR" dirty="0" smtClean="0"/>
              <a:t>sustainability </a:t>
            </a:r>
            <a:r>
              <a:rPr lang="fr-FR" dirty="0"/>
              <a:t>ON I.T.</a:t>
            </a:r>
          </a:p>
        </p:txBody>
      </p:sp>
    </p:spTree>
    <p:extLst>
      <p:ext uri="{BB962C8B-B14F-4D97-AF65-F5344CB8AC3E}">
        <p14:creationId xmlns:p14="http://schemas.microsoft.com/office/powerpoint/2010/main" val="894224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5519676-B315-EE41-A41A-4A179B4C1A26}"/>
              </a:ext>
            </a:extLst>
          </p:cNvPr>
          <p:cNvSpPr>
            <a:spLocks noGrp="1"/>
          </p:cNvSpPr>
          <p:nvPr>
            <p:ph type="title"/>
          </p:nvPr>
        </p:nvSpPr>
        <p:spPr>
          <a:xfrm>
            <a:off x="1141413" y="-152400"/>
            <a:ext cx="9905998" cy="1478570"/>
          </a:xfrm>
        </p:spPr>
        <p:txBody>
          <a:bodyPr/>
          <a:lstStyle/>
          <a:p>
            <a:r>
              <a:rPr lang="fr-FR" dirty="0"/>
              <a:t>What is </a:t>
            </a:r>
            <a:r>
              <a:rPr lang="fr-FR" b="0" dirty="0">
                <a:effectLst/>
              </a:rPr>
              <a:t>sustainability</a:t>
            </a:r>
            <a:r>
              <a:rPr lang="fr-FR" dirty="0"/>
              <a:t> ?</a:t>
            </a:r>
          </a:p>
        </p:txBody>
      </p:sp>
      <p:sp>
        <p:nvSpPr>
          <p:cNvPr id="3" name="Espace réservé du contenu 2">
            <a:extLst>
              <a:ext uri="{FF2B5EF4-FFF2-40B4-BE49-F238E27FC236}">
                <a16:creationId xmlns:a16="http://schemas.microsoft.com/office/drawing/2014/main" xmlns="" id="{C54EF8B4-9D76-424B-B60E-9471A8C079E7}"/>
              </a:ext>
            </a:extLst>
          </p:cNvPr>
          <p:cNvSpPr>
            <a:spLocks noGrp="1"/>
          </p:cNvSpPr>
          <p:nvPr>
            <p:ph idx="1"/>
          </p:nvPr>
        </p:nvSpPr>
        <p:spPr>
          <a:xfrm>
            <a:off x="1141413" y="1219200"/>
            <a:ext cx="9905998" cy="3541714"/>
          </a:xfrm>
        </p:spPr>
        <p:txBody>
          <a:bodyPr/>
          <a:lstStyle/>
          <a:p>
            <a:r>
              <a:rPr lang="fr-FR" dirty="0"/>
              <a:t>According </a:t>
            </a:r>
            <a:r>
              <a:rPr lang="fr-FR" dirty="0" smtClean="0"/>
              <a:t>to dictionaries </a:t>
            </a:r>
            <a:r>
              <a:rPr lang="fr-FR" dirty="0"/>
              <a:t>sustainability is:</a:t>
            </a:r>
          </a:p>
          <a:p>
            <a:pPr marL="457200" indent="-457200">
              <a:buFont typeface="+mj-lt"/>
              <a:buAutoNum type="arabicPeriod"/>
            </a:pPr>
            <a:r>
              <a:rPr lang="fr-FR" dirty="0"/>
              <a:t>the ability to be sustained, supported,upheld, or confirmed.</a:t>
            </a:r>
          </a:p>
          <a:p>
            <a:pPr marL="457200" indent="-457200">
              <a:buFont typeface="+mj-lt"/>
              <a:buAutoNum type="arabicPeriod"/>
            </a:pPr>
            <a:r>
              <a:rPr lang="fr-FR" dirty="0" smtClean="0"/>
              <a:t>Environmental Science:</a:t>
            </a:r>
          </a:p>
          <a:p>
            <a:pPr marL="0" indent="0">
              <a:buNone/>
            </a:pPr>
            <a:r>
              <a:rPr lang="fr-FR" dirty="0"/>
              <a:t>	</a:t>
            </a:r>
            <a:r>
              <a:rPr lang="fr-FR" dirty="0" smtClean="0"/>
              <a:t>the</a:t>
            </a:r>
            <a:r>
              <a:rPr lang="fr-FR" dirty="0"/>
              <a:t> quality of </a:t>
            </a:r>
            <a:r>
              <a:rPr lang="fr-FR" dirty="0" smtClean="0"/>
              <a:t>not being</a:t>
            </a:r>
            <a:r>
              <a:rPr lang="fr-FR" dirty="0"/>
              <a:t> harmful to the environment </a:t>
            </a:r>
            <a:r>
              <a:rPr lang="fr-FR" dirty="0" smtClean="0"/>
              <a:t>or depleting</a:t>
            </a:r>
            <a:r>
              <a:rPr lang="fr-FR" dirty="0"/>
              <a:t> natural resources</a:t>
            </a:r>
            <a:endParaRPr lang="fr-FR" b="0" i="0" dirty="0">
              <a:effectLst/>
              <a:latin typeface="Verdana" panose="020F0502020204030204" pitchFamily="34" charset="0"/>
            </a:endParaRPr>
          </a:p>
          <a:p>
            <a:pPr lvl="1"/>
            <a:endParaRPr lang="fr-FR" dirty="0"/>
          </a:p>
        </p:txBody>
      </p:sp>
      <p:sp>
        <p:nvSpPr>
          <p:cNvPr id="4" name="ZoneTexte 3">
            <a:extLst>
              <a:ext uri="{FF2B5EF4-FFF2-40B4-BE49-F238E27FC236}">
                <a16:creationId xmlns:a16="http://schemas.microsoft.com/office/drawing/2014/main" xmlns="" id="{CD0DB5E1-7AB3-9347-8243-6F3AA4450645}"/>
              </a:ext>
            </a:extLst>
          </p:cNvPr>
          <p:cNvSpPr txBox="1"/>
          <p:nvPr/>
        </p:nvSpPr>
        <p:spPr>
          <a:xfrm>
            <a:off x="1141413" y="4211240"/>
            <a:ext cx="9905998" cy="461665"/>
          </a:xfrm>
          <a:prstGeom prst="rect">
            <a:avLst/>
          </a:prstGeom>
          <a:noFill/>
        </p:spPr>
        <p:txBody>
          <a:bodyPr wrap="square" rtlCol="0">
            <a:spAutoFit/>
          </a:bodyPr>
          <a:lstStyle/>
          <a:p>
            <a:pPr algn="l"/>
            <a:r>
              <a:rPr lang="fr-FR" sz="2400"/>
              <a:t>Some IT companies just added to this good practice, that’s known as Green IT:</a:t>
            </a:r>
          </a:p>
        </p:txBody>
      </p:sp>
      <p:pic>
        <p:nvPicPr>
          <p:cNvPr id="5" name="Image 5">
            <a:extLst>
              <a:ext uri="{FF2B5EF4-FFF2-40B4-BE49-F238E27FC236}">
                <a16:creationId xmlns:a16="http://schemas.microsoft.com/office/drawing/2014/main" xmlns="" id="{00952007-7EB4-3340-B34F-E2412C87985A}"/>
              </a:ext>
            </a:extLst>
          </p:cNvPr>
          <p:cNvPicPr>
            <a:picLocks noChangeAspect="1"/>
          </p:cNvPicPr>
          <p:nvPr/>
        </p:nvPicPr>
        <p:blipFill>
          <a:blip r:embed="rId2"/>
          <a:stretch>
            <a:fillRect/>
          </a:stretch>
        </p:blipFill>
        <p:spPr>
          <a:xfrm>
            <a:off x="1141413" y="5049439"/>
            <a:ext cx="1046561" cy="1046561"/>
          </a:xfrm>
          <a:prstGeom prst="rect">
            <a:avLst/>
          </a:prstGeom>
        </p:spPr>
      </p:pic>
      <p:pic>
        <p:nvPicPr>
          <p:cNvPr id="7" name="Image 7">
            <a:extLst>
              <a:ext uri="{FF2B5EF4-FFF2-40B4-BE49-F238E27FC236}">
                <a16:creationId xmlns:a16="http://schemas.microsoft.com/office/drawing/2014/main" xmlns="" id="{8DA6FA7B-73D6-D040-835E-27B5393536E4}"/>
              </a:ext>
            </a:extLst>
          </p:cNvPr>
          <p:cNvPicPr>
            <a:picLocks noChangeAspect="1"/>
          </p:cNvPicPr>
          <p:nvPr/>
        </p:nvPicPr>
        <p:blipFill rotWithShape="1">
          <a:blip r:embed="rId3"/>
          <a:srcRect l="28436" t="9248" r="27802" b="9978"/>
          <a:stretch/>
        </p:blipFill>
        <p:spPr>
          <a:xfrm>
            <a:off x="5506004" y="5009918"/>
            <a:ext cx="1176815" cy="1086082"/>
          </a:xfrm>
          <a:prstGeom prst="rect">
            <a:avLst/>
          </a:prstGeom>
        </p:spPr>
      </p:pic>
      <p:pic>
        <p:nvPicPr>
          <p:cNvPr id="9" name="Image 9">
            <a:extLst>
              <a:ext uri="{FF2B5EF4-FFF2-40B4-BE49-F238E27FC236}">
                <a16:creationId xmlns:a16="http://schemas.microsoft.com/office/drawing/2014/main" xmlns="" id="{1A8D0A18-8F87-DA4D-97D0-F91CE1164DB2}"/>
              </a:ext>
            </a:extLst>
          </p:cNvPr>
          <p:cNvPicPr>
            <a:picLocks noChangeAspect="1"/>
          </p:cNvPicPr>
          <p:nvPr/>
        </p:nvPicPr>
        <p:blipFill>
          <a:blip r:embed="rId4"/>
          <a:stretch>
            <a:fillRect/>
          </a:stretch>
        </p:blipFill>
        <p:spPr>
          <a:xfrm>
            <a:off x="10000849" y="4931192"/>
            <a:ext cx="1088608" cy="1088608"/>
          </a:xfrm>
          <a:prstGeom prst="rect">
            <a:avLst/>
          </a:prstGeom>
        </p:spPr>
      </p:pic>
    </p:spTree>
    <p:extLst>
      <p:ext uri="{BB962C8B-B14F-4D97-AF65-F5344CB8AC3E}">
        <p14:creationId xmlns:p14="http://schemas.microsoft.com/office/powerpoint/2010/main" val="403687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52A897E-4337-0640-AA7A-D8A403F1F091}"/>
              </a:ext>
            </a:extLst>
          </p:cNvPr>
          <p:cNvSpPr>
            <a:spLocks noGrp="1"/>
          </p:cNvSpPr>
          <p:nvPr>
            <p:ph type="title"/>
          </p:nvPr>
        </p:nvSpPr>
        <p:spPr/>
        <p:txBody>
          <a:bodyPr/>
          <a:lstStyle/>
          <a:p>
            <a:r>
              <a:rPr lang="fr-FR" dirty="0"/>
              <a:t>Why we need to apply it on i.t.?</a:t>
            </a:r>
          </a:p>
        </p:txBody>
      </p:sp>
      <p:sp>
        <p:nvSpPr>
          <p:cNvPr id="3" name="Espace réservé du contenu 2">
            <a:extLst>
              <a:ext uri="{FF2B5EF4-FFF2-40B4-BE49-F238E27FC236}">
                <a16:creationId xmlns:a16="http://schemas.microsoft.com/office/drawing/2014/main" xmlns="" id="{E378A9E5-CEFF-9A4D-8F5F-561FA13BC5D2}"/>
              </a:ext>
            </a:extLst>
          </p:cNvPr>
          <p:cNvSpPr>
            <a:spLocks noGrp="1"/>
          </p:cNvSpPr>
          <p:nvPr>
            <p:ph idx="1"/>
          </p:nvPr>
        </p:nvSpPr>
        <p:spPr>
          <a:xfrm>
            <a:off x="1141413" y="2097088"/>
            <a:ext cx="9905999" cy="3541714"/>
          </a:xfrm>
        </p:spPr>
        <p:txBody>
          <a:bodyPr>
            <a:normAutofit fontScale="85000" lnSpcReduction="10000"/>
          </a:bodyPr>
          <a:lstStyle/>
          <a:p>
            <a:r>
              <a:rPr lang="fr-FR" dirty="0"/>
              <a:t>The technology in a general way produces millions tons of electronic garbage per year. Twenty percent of this amount is </a:t>
            </a:r>
            <a:r>
              <a:rPr lang="fr-FR" dirty="0" smtClean="0"/>
              <a:t>recycled </a:t>
            </a:r>
            <a:r>
              <a:rPr lang="fr-FR" dirty="0"/>
              <a:t>in China.</a:t>
            </a:r>
          </a:p>
          <a:p>
            <a:r>
              <a:rPr lang="fr-FR" dirty="0"/>
              <a:t>I</a:t>
            </a:r>
            <a:r>
              <a:rPr lang="fr-FR" dirty="0" smtClean="0"/>
              <a:t>n </a:t>
            </a:r>
            <a:r>
              <a:rPr lang="fr-FR" dirty="0"/>
              <a:t>Brazil the government has created a law to impose to the citizens the </a:t>
            </a:r>
            <a:r>
              <a:rPr lang="fr-FR" dirty="0" smtClean="0"/>
              <a:t>correct way </a:t>
            </a:r>
            <a:r>
              <a:rPr lang="fr-FR" dirty="0"/>
              <a:t>to discard this kind of garbage. The state law </a:t>
            </a:r>
            <a:r>
              <a:rPr lang="fr-FR" dirty="0" smtClean="0"/>
              <a:t>13.576 has been in </a:t>
            </a:r>
            <a:r>
              <a:rPr lang="fr-FR" dirty="0"/>
              <a:t>force since 2006 in São Paulo, and prevents this kind of bad behavior.</a:t>
            </a:r>
          </a:p>
          <a:p>
            <a:r>
              <a:rPr lang="fr-FR" dirty="0"/>
              <a:t>This garbage amount can affect the animal life, such as </a:t>
            </a:r>
            <a:r>
              <a:rPr lang="fr-FR" dirty="0" smtClean="0"/>
              <a:t>rivers, forests </a:t>
            </a:r>
            <a:r>
              <a:rPr lang="fr-FR" dirty="0"/>
              <a:t>and </a:t>
            </a:r>
            <a:r>
              <a:rPr lang="fr-FR" dirty="0" smtClean="0"/>
              <a:t>their</a:t>
            </a:r>
            <a:r>
              <a:rPr lang="fr-FR" dirty="0" smtClean="0"/>
              <a:t> </a:t>
            </a:r>
            <a:r>
              <a:rPr lang="fr-FR" dirty="0"/>
              <a:t>dependents.</a:t>
            </a:r>
          </a:p>
          <a:p>
            <a:r>
              <a:rPr lang="fr-FR" dirty="0"/>
              <a:t>Since it is a non organic material, that uses Aluminum, Lithium, </a:t>
            </a:r>
            <a:r>
              <a:rPr lang="fr-FR" dirty="0" smtClean="0"/>
              <a:t>Copper, </a:t>
            </a:r>
            <a:r>
              <a:rPr lang="fr-FR" dirty="0"/>
              <a:t>etc. The materials can take several years to decompose </a:t>
            </a:r>
            <a:r>
              <a:rPr lang="fr-FR" dirty="0" smtClean="0"/>
              <a:t>in </a:t>
            </a:r>
            <a:r>
              <a:rPr lang="fr-FR" dirty="0"/>
              <a:t>the nature.</a:t>
            </a:r>
          </a:p>
        </p:txBody>
      </p:sp>
    </p:spTree>
    <p:extLst>
      <p:ext uri="{BB962C8B-B14F-4D97-AF65-F5344CB8AC3E}">
        <p14:creationId xmlns:p14="http://schemas.microsoft.com/office/powerpoint/2010/main" val="1063233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0684F8C-7FDE-EF40-9884-E192AFFE8FAA}"/>
              </a:ext>
            </a:extLst>
          </p:cNvPr>
          <p:cNvSpPr>
            <a:spLocks noGrp="1"/>
          </p:cNvSpPr>
          <p:nvPr>
            <p:ph type="title"/>
          </p:nvPr>
        </p:nvSpPr>
        <p:spPr>
          <a:xfrm>
            <a:off x="1320007" y="1457908"/>
            <a:ext cx="9905998" cy="3203389"/>
          </a:xfrm>
        </p:spPr>
        <p:txBody>
          <a:bodyPr>
            <a:normAutofit fontScale="90000"/>
          </a:bodyPr>
          <a:lstStyle/>
          <a:p>
            <a:r>
              <a:rPr lang="fr-FR" dirty="0"/>
              <a:t>Well we can talk about sustainability</a:t>
            </a:r>
            <a:br>
              <a:rPr lang="fr-FR" dirty="0"/>
            </a:br>
            <a:r>
              <a:rPr lang="fr-FR" dirty="0"/>
              <a:t>But most of this land is leased to companies</a:t>
            </a:r>
            <a:br>
              <a:rPr lang="fr-FR" dirty="0"/>
            </a:br>
            <a:r>
              <a:rPr lang="fr-FR" dirty="0"/>
              <a:t>Who </a:t>
            </a:r>
            <a:r>
              <a:rPr lang="fr-FR" dirty="0" smtClean="0"/>
              <a:t>could not </a:t>
            </a:r>
            <a:r>
              <a:rPr lang="fr-FR" dirty="0"/>
              <a:t>care less about the people</a:t>
            </a:r>
            <a:br>
              <a:rPr lang="fr-FR" dirty="0"/>
            </a:br>
            <a:r>
              <a:rPr lang="fr-FR" dirty="0"/>
              <a:t>And the land they grow upon</a:t>
            </a:r>
            <a:br>
              <a:rPr lang="fr-FR" dirty="0"/>
            </a:br>
            <a:r>
              <a:rPr lang="fr-FR" dirty="0"/>
              <a:t>Just becomes a chemical farm</a:t>
            </a:r>
          </a:p>
        </p:txBody>
      </p:sp>
      <p:sp>
        <p:nvSpPr>
          <p:cNvPr id="4" name="ZoneTexte 3">
            <a:extLst>
              <a:ext uri="{FF2B5EF4-FFF2-40B4-BE49-F238E27FC236}">
                <a16:creationId xmlns:a16="http://schemas.microsoft.com/office/drawing/2014/main" xmlns="" id="{4AE26951-F18E-E94B-95E3-86F9DC0195B6}"/>
              </a:ext>
            </a:extLst>
          </p:cNvPr>
          <p:cNvSpPr txBox="1"/>
          <p:nvPr/>
        </p:nvSpPr>
        <p:spPr>
          <a:xfrm>
            <a:off x="8926114" y="4854178"/>
            <a:ext cx="2494955" cy="523220"/>
          </a:xfrm>
          <a:prstGeom prst="rect">
            <a:avLst/>
          </a:prstGeom>
          <a:noFill/>
        </p:spPr>
        <p:txBody>
          <a:bodyPr wrap="square" rtlCol="0">
            <a:spAutoFit/>
          </a:bodyPr>
          <a:lstStyle/>
          <a:p>
            <a:pPr algn="l"/>
            <a:r>
              <a:rPr lang="fr-FR" sz="2800"/>
              <a:t>- PAUL IZAK</a:t>
            </a:r>
          </a:p>
        </p:txBody>
      </p:sp>
    </p:spTree>
    <p:extLst>
      <p:ext uri="{BB962C8B-B14F-4D97-AF65-F5344CB8AC3E}">
        <p14:creationId xmlns:p14="http://schemas.microsoft.com/office/powerpoint/2010/main" val="21940626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Slipstream</Template>
  <TotalTime>102</TotalTime>
  <Words>164</Words>
  <Application>Microsoft Office PowerPoint</Application>
  <PresentationFormat>Personalizar</PresentationFormat>
  <Paragraphs>14</Paragraphs>
  <Slides>4</Slides>
  <Notes>0</Notes>
  <HiddenSlides>0</HiddenSlides>
  <MMClips>0</MMClips>
  <ScaleCrop>false</ScaleCrop>
  <HeadingPairs>
    <vt:vector size="4" baseType="variant">
      <vt:variant>
        <vt:lpstr>Tema</vt:lpstr>
      </vt:variant>
      <vt:variant>
        <vt:i4>1</vt:i4>
      </vt:variant>
      <vt:variant>
        <vt:lpstr>Títulos de slides</vt:lpstr>
      </vt:variant>
      <vt:variant>
        <vt:i4>4</vt:i4>
      </vt:variant>
    </vt:vector>
  </HeadingPairs>
  <TitlesOfParts>
    <vt:vector size="5" baseType="lpstr">
      <vt:lpstr>Circuit</vt:lpstr>
      <vt:lpstr>ENViRonmENTAL sustainability ON I.T.</vt:lpstr>
      <vt:lpstr>What is sustainability ?</vt:lpstr>
      <vt:lpstr>Why we need to apply it on i.t.?</vt:lpstr>
      <vt:lpstr>Well we can talk about sustainability But most of this land is leased to companies Who could not care less about the people And the land they grow upon Just becomes a chemical farm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ENVOIREMENT sustainability ON I.T.</dc:title>
  <dc:creator>Vinicius Negrão de Menezes</dc:creator>
  <cp:lastModifiedBy>Vinicius Negrão de Menezes</cp:lastModifiedBy>
  <cp:revision>9</cp:revision>
  <dcterms:modified xsi:type="dcterms:W3CDTF">2018-07-24T17:13:53Z</dcterms:modified>
</cp:coreProperties>
</file>