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28EF2-4AD5-4E38-85FB-3E78903BD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3D79B-A1D6-4A6B-9521-2ED9E17EA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14245-3028-4DFB-BDB1-1A1BE227C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7E07-155A-447C-AF6C-19F21495163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B777A-8653-4173-8920-48F51323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10346-1A54-49C3-B357-90B815DF9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3C70-4107-4A4C-B934-DF1425C06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9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C4AA-3811-4F7D-910F-42650B5B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BB3A8-AD67-427F-8C06-E421E1FC5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63D56-CBB3-4157-ABB0-A46A572A0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7E07-155A-447C-AF6C-19F21495163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98A68-4423-4600-ADC1-99926D91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2D031-92D5-430A-9181-2A9A73D4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3C70-4107-4A4C-B934-DF1425C06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3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409FCB-936C-47B8-A541-5A48D4331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FE509-C47A-40B7-AC8A-1F3942765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EAB85-1578-4B5A-975D-2ABFBB78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7E07-155A-447C-AF6C-19F21495163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2BE86-6D83-4912-B71D-484498DF2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DFC94-C448-485E-8281-57FCEE867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3C70-4107-4A4C-B934-DF1425C06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9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1644-9BD1-4B15-962E-C2DB4E5E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4D709-77E3-4460-AD32-23A71D094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8F01E-0FCB-456E-B963-F84DF6CA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7E07-155A-447C-AF6C-19F21495163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7C26C-7617-4D8F-A0EC-749861A9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BCA2C-F6BF-4E09-B843-FC38C534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3C70-4107-4A4C-B934-DF1425C06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3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531D-F6F2-44E2-9072-35DFF571B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332D7-8B3C-4E7B-84C8-0F7A75B92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FE951-52A6-4B69-BD03-41679A376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7E07-155A-447C-AF6C-19F21495163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0AEA4-0B17-40DD-BA46-220D27E4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D888F-32A5-428C-98FA-D2E0A902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3C70-4107-4A4C-B934-DF1425C06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0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EF24-8C7B-4CD1-9B6A-FA16EE45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1112-52E0-4750-ABF9-04975A985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D8CB0-9D57-474E-9753-62CBBC86B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19F23-C9F2-4CA5-AB57-462DA921D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7E07-155A-447C-AF6C-19F21495163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EE1A2-5F1E-4973-9419-0F6204205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D1270-204E-474B-98F0-159C75A32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3C70-4107-4A4C-B934-DF1425C06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7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43C4-25D2-41B6-8C2D-F3E52640C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91951-B8F6-413C-A08E-FAF52E455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C2853-B914-4BCD-BE60-B8FF16F8E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A4AD3-871C-4611-B10B-8B5986C82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62BAD-91A9-40E0-902E-06273E619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DBC767-0CA4-4501-BB1E-D840D735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7E07-155A-447C-AF6C-19F21495163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38EC9-00D3-4803-9356-286A3EE0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FC6C6A-0E68-4C89-8D32-253B668A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3C70-4107-4A4C-B934-DF1425C06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1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F3FB-7BCF-4FCD-9C85-C383416A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D1060-4881-45F7-8BEC-B62B131D1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7E07-155A-447C-AF6C-19F21495163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37FA1-484E-4C62-A5E0-D96BBA639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04FE0-7718-4050-A572-9481CDA7E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3C70-4107-4A4C-B934-DF1425C06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ED142F-EDED-4846-9C06-ABFD8A25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7E07-155A-447C-AF6C-19F21495163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C29E7B-E256-4F64-9374-0D3260A7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A2C92-1F41-476D-8356-F87B7B991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3C70-4107-4A4C-B934-DF1425C06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9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3142-E0B3-42C2-909B-96E0113D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92C90-D5B4-41FF-84CD-FC88313AD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6D0BB-CD57-4EA2-8B63-D97D53366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D4F42-D328-4E14-86CA-5C2DE9E6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7E07-155A-447C-AF6C-19F21495163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64DF8-83CF-4881-8A35-D2BB4E33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06C78-6B18-492F-A8CF-C0397B869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3C70-4107-4A4C-B934-DF1425C06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9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E47E-6C12-4712-B43C-87EF28B30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792109-0BF9-403B-BB1E-2D9019870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77589-9AB9-47FC-8670-B820F5CC3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1098B-E0D7-40BE-92DE-D2EEC0D5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7E07-155A-447C-AF6C-19F21495163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51394-4CC2-422D-B32D-1D9AD080E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2BB3C-3193-4AE1-983A-F2E34A60D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3C70-4107-4A4C-B934-DF1425C06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1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3159D-F0AB-4C46-ACEB-1D2B3166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CF64A-E8C5-43DC-8A68-DECC31E5B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090BB-EA5C-46B8-A6F1-712756E8F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C7E07-155A-447C-AF6C-19F21495163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07411-E5F2-4A39-970E-B29B0DB16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27E4F-E0BD-4F9D-B799-9CF840373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D3C70-4107-4A4C-B934-DF1425C06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5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7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CB93-4F19-4F0F-BF8B-B2A1ACDBD7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  <a:latin typeface="Bahnschrift SemiBold" panose="020B0502040204020203" pitchFamily="34" charset="0"/>
              </a:rPr>
              <a:t>RPA Onboarding Process</a:t>
            </a:r>
            <a:endParaRPr lang="en-US" dirty="0">
              <a:solidFill>
                <a:schemeClr val="tx2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CFB11-A475-465E-8DD1-0DECEB73D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5104" y="6294437"/>
            <a:ext cx="3186896" cy="563563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GB" dirty="0">
                <a:solidFill>
                  <a:schemeClr val="tx2"/>
                </a:solidFill>
              </a:rPr>
              <a:t>Project realised by         	</a:t>
            </a:r>
          </a:p>
          <a:p>
            <a:pPr algn="r"/>
            <a:r>
              <a:rPr lang="en-GB" dirty="0">
                <a:solidFill>
                  <a:schemeClr val="tx2"/>
                </a:solidFill>
              </a:rPr>
              <a:t>  Chelarescu Bogdan &amp; </a:t>
            </a:r>
            <a:r>
              <a:rPr lang="en-GB" dirty="0" err="1">
                <a:solidFill>
                  <a:schemeClr val="tx2"/>
                </a:solidFill>
              </a:rPr>
              <a:t>Negrea</a:t>
            </a:r>
            <a:r>
              <a:rPr lang="en-GB" dirty="0">
                <a:solidFill>
                  <a:schemeClr val="tx2"/>
                </a:solidFill>
              </a:rPr>
              <a:t> Andrei</a:t>
            </a:r>
          </a:p>
          <a:p>
            <a:pPr algn="r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08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7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8C64-BE1E-4225-85CC-8895D1DA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57" y="772288"/>
            <a:ext cx="10515600" cy="873366"/>
          </a:xfrm>
        </p:spPr>
        <p:txBody>
          <a:bodyPr>
            <a:noAutofit/>
          </a:bodyPr>
          <a:lstStyle/>
          <a:p>
            <a:r>
              <a:rPr lang="en-GB" sz="6600" b="1" u="sng" dirty="0">
                <a:solidFill>
                  <a:schemeClr val="tx2"/>
                </a:solidFill>
              </a:rPr>
              <a:t>The whole process</a:t>
            </a:r>
            <a:endParaRPr lang="en-US" sz="6600" b="1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F619E-4C03-4CAB-AB13-F5F466AA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57" y="1987671"/>
            <a:ext cx="10845477" cy="3224675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The user uploads an image of his ID in .jpg format</a:t>
            </a:r>
          </a:p>
          <a:p>
            <a:r>
              <a:rPr lang="en-GB" sz="2000" dirty="0">
                <a:solidFill>
                  <a:schemeClr val="tx2"/>
                </a:solidFill>
              </a:rPr>
              <a:t>The user uploads his Resume in .pdf format</a:t>
            </a:r>
          </a:p>
          <a:p>
            <a:r>
              <a:rPr lang="en-GB" sz="2000" dirty="0">
                <a:solidFill>
                  <a:schemeClr val="tx2"/>
                </a:solidFill>
              </a:rPr>
              <a:t>The user runs the program</a:t>
            </a:r>
          </a:p>
          <a:p>
            <a:r>
              <a:rPr lang="en-GB" sz="2000" dirty="0">
                <a:solidFill>
                  <a:schemeClr val="tx2"/>
                </a:solidFill>
              </a:rPr>
              <a:t>The user completes the data form that pops</a:t>
            </a:r>
          </a:p>
          <a:p>
            <a:r>
              <a:rPr lang="en-GB" sz="2000" dirty="0">
                <a:solidFill>
                  <a:schemeClr val="tx2"/>
                </a:solidFill>
              </a:rPr>
              <a:t>The program scrapes the ID</a:t>
            </a:r>
          </a:p>
          <a:p>
            <a:r>
              <a:rPr lang="en-GB" sz="2000" dirty="0">
                <a:solidFill>
                  <a:schemeClr val="tx2"/>
                </a:solidFill>
              </a:rPr>
              <a:t>The program scrapes the CV</a:t>
            </a:r>
          </a:p>
          <a:p>
            <a:r>
              <a:rPr lang="en-GB" sz="2000" dirty="0">
                <a:solidFill>
                  <a:schemeClr val="tx2"/>
                </a:solidFill>
              </a:rPr>
              <a:t>The program inserts the extracted data into an excel file</a:t>
            </a:r>
          </a:p>
          <a:p>
            <a:r>
              <a:rPr lang="en-GB" sz="2000" dirty="0">
                <a:solidFill>
                  <a:schemeClr val="tx2"/>
                </a:solidFill>
              </a:rPr>
              <a:t>The program sends two notification emails to the HR and IT department</a:t>
            </a:r>
          </a:p>
          <a:p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25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7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4D63E1-6E86-4BF5-84C8-4962973D5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58" y="1211408"/>
            <a:ext cx="2883712" cy="44351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F7B2E6-4F4C-479D-8517-961143B37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288" y="2513480"/>
            <a:ext cx="2588800" cy="18310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FEF389-4305-4EEE-BF95-00B12BF7F1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906" y="1211406"/>
            <a:ext cx="3414044" cy="443518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9880CE-6109-43FC-86B1-3B7D9701D24C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3597470" y="3428999"/>
            <a:ext cx="82681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7A0ED6-A5F1-484D-B0E9-1A19E32B7B04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7013088" y="3428998"/>
            <a:ext cx="82681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72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7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BC285-87EF-47CD-B310-FDB0B7091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175" y="613518"/>
            <a:ext cx="9144000" cy="1137153"/>
          </a:xfrm>
        </p:spPr>
        <p:txBody>
          <a:bodyPr>
            <a:normAutofit/>
          </a:bodyPr>
          <a:lstStyle/>
          <a:p>
            <a:r>
              <a:rPr lang="en-GB" sz="6600" b="1" u="sng" dirty="0">
                <a:solidFill>
                  <a:schemeClr val="tx2"/>
                </a:solidFill>
              </a:rPr>
              <a:t>Things that could go wrong</a:t>
            </a:r>
            <a:endParaRPr lang="en-US" sz="6600" b="1" u="sng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5E683-74C0-4D68-B2D1-F2BEC43E0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242" y="4760088"/>
            <a:ext cx="9715018" cy="694480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tx2"/>
                </a:solidFill>
              </a:rPr>
              <a:t>	No ID file uploaded			       No CV file uploaded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CC378C-D522-4ECE-821E-DD1A6295E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637" y="2405761"/>
            <a:ext cx="2511586" cy="2046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C89E88-9769-4044-BA76-5A48035B2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897" y="2405761"/>
            <a:ext cx="2535188" cy="204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33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7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F2D5-4AC8-4713-9542-DAE9FC582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30" y="642918"/>
            <a:ext cx="10515600" cy="1325563"/>
          </a:xfrm>
          <a:solidFill>
            <a:srgbClr val="FFE79B"/>
          </a:solidFill>
        </p:spPr>
        <p:txBody>
          <a:bodyPr>
            <a:normAutofit/>
          </a:bodyPr>
          <a:lstStyle/>
          <a:p>
            <a:r>
              <a:rPr lang="en-GB" sz="6600" b="1" u="sng" dirty="0">
                <a:solidFill>
                  <a:schemeClr val="tx2"/>
                </a:solidFill>
              </a:rPr>
              <a:t>To conclude</a:t>
            </a:r>
            <a:endParaRPr lang="en-US" sz="6600" b="1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56D5E-4983-4B0A-B116-9E99274FA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30" y="2129741"/>
            <a:ext cx="10515600" cy="3460871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	The program is designed to automatize the onboarding process of a new employee in an efficient way, taking care of scraping, extracting and inserting his data into an excel document and also notifying the HR and IT department.</a:t>
            </a:r>
          </a:p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	It is important this process is automated due to its simple and repeated tasks that would take much longer to be performed by people.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062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170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Bahnschrift SemiBold</vt:lpstr>
      <vt:lpstr>Calibri</vt:lpstr>
      <vt:lpstr>Calibri Light</vt:lpstr>
      <vt:lpstr>Office Theme</vt:lpstr>
      <vt:lpstr>RPA Onboarding Process</vt:lpstr>
      <vt:lpstr>The whole process</vt:lpstr>
      <vt:lpstr>PowerPoint Presentation</vt:lpstr>
      <vt:lpstr>Things that could go wrong</vt:lpstr>
      <vt:lpstr>To conclude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RPA Onboarding Process</dc:title>
  <dc:creator>Bogdan Chelarescu</dc:creator>
  <cp:lastModifiedBy>Bogdan Chelarescu</cp:lastModifiedBy>
  <cp:revision>4</cp:revision>
  <dcterms:created xsi:type="dcterms:W3CDTF">2020-01-07T10:35:20Z</dcterms:created>
  <dcterms:modified xsi:type="dcterms:W3CDTF">2020-01-07T11:17:09Z</dcterms:modified>
</cp:coreProperties>
</file>