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embeddedFontLst>
    <p:embeddedFont>
      <p:font typeface="Merriweather" pitchFamily="2" charset="77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d85909fd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d85909fd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85909f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85909f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d85909fd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d85909fd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d85909fdd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d85909fdd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Merriweather"/>
                <a:ea typeface="Merriweather"/>
                <a:cs typeface="Merriweather"/>
                <a:sym typeface="Merriweather"/>
              </a:rPr>
              <a:t>Data Warehouse - What is it ?</a:t>
            </a:r>
            <a:endParaRPr sz="20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975" y="743774"/>
            <a:ext cx="6293049" cy="435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623400" y="52425"/>
            <a:ext cx="8520600" cy="5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erriweather"/>
                <a:ea typeface="Merriweather"/>
                <a:cs typeface="Merriweather"/>
                <a:sym typeface="Merriweather"/>
              </a:rPr>
              <a:t>Data Warehouse - Options </a:t>
            </a:r>
            <a:endParaRPr sz="18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Merriweather"/>
                <a:ea typeface="Merriweather"/>
                <a:cs typeface="Merriweather"/>
                <a:sym typeface="Merriweather"/>
              </a:rPr>
              <a:t>Problems with Traditional Data Warehouses</a:t>
            </a:r>
            <a:r>
              <a:rPr lang="en" sz="1600" b="1"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r>
              <a:rPr lang="en" sz="1600" b="1" u="sng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Scalability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Meant for OLTP Processing (Row oriented &amp; Normazlied 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Distributed Processing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Concurrency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Single Point of failure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Merriweather"/>
                <a:ea typeface="Merriweather"/>
                <a:cs typeface="Merriweather"/>
                <a:sym typeface="Merriweather"/>
              </a:rPr>
              <a:t>Cloud Data Warehouses</a:t>
            </a:r>
            <a:r>
              <a:rPr lang="en" sz="1600" b="1">
                <a:latin typeface="Merriweather"/>
                <a:ea typeface="Merriweather"/>
                <a:cs typeface="Merriweather"/>
                <a:sym typeface="Merriweather"/>
              </a:rPr>
              <a:t> :</a:t>
            </a:r>
            <a:r>
              <a:rPr lang="en" sz="1600" b="1" u="sng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600"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On-Demand Scalability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OLAP (Columnar databases)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Concurrency and distributed work loads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Single point of failure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97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Zero Overhead and maintenance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735975" y="0"/>
            <a:ext cx="8520600" cy="5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erriweather"/>
                <a:ea typeface="Merriweather"/>
                <a:cs typeface="Merriweather"/>
                <a:sym typeface="Merriweather"/>
              </a:rPr>
              <a:t>Data Warehouse - Options </a:t>
            </a:r>
            <a:endParaRPr sz="18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Merriweather"/>
                <a:ea typeface="Merriweather"/>
                <a:cs typeface="Merriweather"/>
                <a:sym typeface="Merriweather"/>
              </a:rPr>
              <a:t>Traditional Solutions for Data Warehouse : </a:t>
            </a:r>
            <a:endParaRPr sz="1600"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496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SQL Server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496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PostgreSQL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496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MySql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Merriweather"/>
                <a:ea typeface="Merriweather"/>
                <a:cs typeface="Merriweather"/>
                <a:sym typeface="Merriweather"/>
              </a:rPr>
              <a:t>Cloud Data Warehouses : </a:t>
            </a:r>
            <a:endParaRPr sz="1600"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BigQUery (Google Cloud)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Redshift  (Amazon Cloud)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Snowflake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latin typeface="Merriweather"/>
                <a:ea typeface="Merriweather"/>
                <a:cs typeface="Merriweather"/>
                <a:sym typeface="Merriweather"/>
              </a:rPr>
              <a:t>Other Options : </a:t>
            </a:r>
            <a:endParaRPr sz="1600" b="1" u="sng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AWS Athena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1496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erriweather"/>
              <a:buChar char="-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Hadoop Hive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ctrTitle"/>
          </p:nvPr>
        </p:nvSpPr>
        <p:spPr>
          <a:xfrm>
            <a:off x="735975" y="0"/>
            <a:ext cx="8520600" cy="54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erriweather"/>
                <a:ea typeface="Merriweather"/>
                <a:cs typeface="Merriweather"/>
                <a:sym typeface="Merriweather"/>
              </a:rPr>
              <a:t>Building a data-warehouse/lake solution on Cloud</a:t>
            </a:r>
            <a:endParaRPr sz="1800"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272650" y="534800"/>
            <a:ext cx="8797800" cy="44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erriweather"/>
                <a:ea typeface="Merriweather"/>
                <a:cs typeface="Merriweather"/>
                <a:sym typeface="Merriweather"/>
              </a:rPr>
              <a:t>1 - Data-warehouse management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 (Strong SQL &amp; Data Modelling Skills ):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Data Modelling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Optimizing Queries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Billing/Cost management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User / Access Management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Enabling BI/Analytics for decision making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Data Governance and Security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Merriweather"/>
                <a:ea typeface="Merriweather"/>
                <a:cs typeface="Merriweather"/>
                <a:sym typeface="Merriweather"/>
              </a:rPr>
              <a:t>2 - ETL/Data Movement </a:t>
            </a: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(Strong Scripting/Coding skills along with understanding of cloud components 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Writing Pipelines using scala/java/python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Data orchestration tools (Airflow,Step Functions)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Deployment and integration of analytics/ML Models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Know-how 0f best solutions for deploying scalable pipelines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erriweather"/>
              <a:buChar char="-"/>
            </a:pPr>
            <a:r>
              <a:rPr lang="en" sz="1200">
                <a:latin typeface="Merriweather"/>
                <a:ea typeface="Merriweather"/>
                <a:cs typeface="Merriweather"/>
                <a:sym typeface="Merriweather"/>
              </a:rPr>
              <a:t>Logging , alerting and notifications </a:t>
            </a:r>
            <a:endParaRPr sz="12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On-screen Show (16:9)</PresentationFormat>
  <Paragraphs>43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Merriweather</vt:lpstr>
      <vt:lpstr>Simple Light</vt:lpstr>
      <vt:lpstr>Data Warehouse - What is it ?</vt:lpstr>
      <vt:lpstr>Data Warehouse - Options </vt:lpstr>
      <vt:lpstr>Data Warehouse - Options </vt:lpstr>
      <vt:lpstr>Building a data-warehouse/lake solution on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- What is it ?</dc:title>
  <cp:lastModifiedBy>Oscar Negrete</cp:lastModifiedBy>
  <cp:revision>1</cp:revision>
  <dcterms:modified xsi:type="dcterms:W3CDTF">2023-09-25T12:15:28Z</dcterms:modified>
</cp:coreProperties>
</file>