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7"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aven Pro" panose="020B0604020202020204"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jJ6tKXGpT/PTnhq9a458HbN2p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249" autoAdjust="0"/>
  </p:normalViewPr>
  <p:slideViewPr>
    <p:cSldViewPr snapToGrid="0">
      <p:cViewPr varScale="1">
        <p:scale>
          <a:sx n="95" d="100"/>
          <a:sy n="95" d="100"/>
        </p:scale>
        <p:origin x="109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Nico hacer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Lupe y Nico hacer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Lupe hacer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Lupe hacer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Lupe hacer</a:t>
            </a:r>
            <a:endParaRPr/>
          </a:p>
        </p:txBody>
      </p:sp>
    </p:spTree>
    <p:extLst>
      <p:ext uri="{BB962C8B-B14F-4D97-AF65-F5344CB8AC3E}">
        <p14:creationId xmlns:p14="http://schemas.microsoft.com/office/powerpoint/2010/main" val="2871997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Lupe hacer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Nico hacer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Nico hacer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Nico hacer *todavía falta completar ahi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Lupe hacer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9"/>
        <p:cNvGrpSpPr/>
        <p:nvPr/>
      </p:nvGrpSpPr>
      <p:grpSpPr>
        <a:xfrm>
          <a:off x="0" y="0"/>
          <a:ext cx="0" cy="0"/>
          <a:chOff x="0" y="0"/>
          <a:chExt cx="0" cy="0"/>
        </a:xfrm>
      </p:grpSpPr>
      <p:grpSp>
        <p:nvGrpSpPr>
          <p:cNvPr id="10" name="Google Shape;10;p13"/>
          <p:cNvGrpSpPr/>
          <p:nvPr/>
        </p:nvGrpSpPr>
        <p:grpSpPr>
          <a:xfrm>
            <a:off x="52" y="4099200"/>
            <a:ext cx="9144036" cy="1044300"/>
            <a:chOff x="52" y="4099200"/>
            <a:chExt cx="9144036" cy="1044300"/>
          </a:xfrm>
        </p:grpSpPr>
        <p:grpSp>
          <p:nvGrpSpPr>
            <p:cNvPr id="11" name="Google Shape;11;p13"/>
            <p:cNvGrpSpPr/>
            <p:nvPr/>
          </p:nvGrpSpPr>
          <p:grpSpPr>
            <a:xfrm>
              <a:off x="52" y="4309200"/>
              <a:ext cx="231622" cy="834300"/>
              <a:chOff x="2688737" y="4301380"/>
              <a:chExt cx="231900" cy="834300"/>
            </a:xfrm>
          </p:grpSpPr>
          <p:sp>
            <p:nvSpPr>
              <p:cNvPr id="12" name="Google Shape;12;p13"/>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3"/>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3"/>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16;p13"/>
            <p:cNvGrpSpPr/>
            <p:nvPr/>
          </p:nvGrpSpPr>
          <p:grpSpPr>
            <a:xfrm>
              <a:off x="371406" y="4099200"/>
              <a:ext cx="231622" cy="1044300"/>
              <a:chOff x="2688737" y="4091380"/>
              <a:chExt cx="231900" cy="1044300"/>
            </a:xfrm>
          </p:grpSpPr>
          <p:sp>
            <p:nvSpPr>
              <p:cNvPr id="17" name="Google Shape;17;p13"/>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3"/>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3"/>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3"/>
              <p:cNvSpPr/>
              <p:nvPr/>
            </p:nvSpPr>
            <p:spPr>
              <a:xfrm flipH="1">
                <a:off x="2688737" y="4091380"/>
                <a:ext cx="2319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3"/>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13"/>
            <p:cNvGrpSpPr/>
            <p:nvPr/>
          </p:nvGrpSpPr>
          <p:grpSpPr>
            <a:xfrm>
              <a:off x="742761" y="4309200"/>
              <a:ext cx="231622" cy="834300"/>
              <a:chOff x="2688737" y="4301380"/>
              <a:chExt cx="231900" cy="834300"/>
            </a:xfrm>
          </p:grpSpPr>
          <p:sp>
            <p:nvSpPr>
              <p:cNvPr id="23" name="Google Shape;23;p13"/>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3"/>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3"/>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 name="Google Shape;27;p13"/>
            <p:cNvGrpSpPr/>
            <p:nvPr/>
          </p:nvGrpSpPr>
          <p:grpSpPr>
            <a:xfrm>
              <a:off x="1114115" y="4518900"/>
              <a:ext cx="231622" cy="624600"/>
              <a:chOff x="2688737" y="4511080"/>
              <a:chExt cx="231900" cy="624600"/>
            </a:xfrm>
          </p:grpSpPr>
          <p:sp>
            <p:nvSpPr>
              <p:cNvPr id="28" name="Google Shape;28;p13"/>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3"/>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3"/>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Google Shape;31;p13"/>
            <p:cNvGrpSpPr/>
            <p:nvPr/>
          </p:nvGrpSpPr>
          <p:grpSpPr>
            <a:xfrm>
              <a:off x="1856753" y="4099200"/>
              <a:ext cx="231600" cy="1044300"/>
              <a:chOff x="1856753" y="4099200"/>
              <a:chExt cx="231600" cy="1044300"/>
            </a:xfrm>
          </p:grpSpPr>
          <p:sp>
            <p:nvSpPr>
              <p:cNvPr id="32" name="Google Shape;32;p13"/>
              <p:cNvSpPr/>
              <p:nvPr/>
            </p:nvSpPr>
            <p:spPr>
              <a:xfrm flipH="1">
                <a:off x="185675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3"/>
              <p:cNvSpPr/>
              <p:nvPr/>
            </p:nvSpPr>
            <p:spPr>
              <a:xfrm flipH="1">
                <a:off x="1856753"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
              <p:cNvSpPr/>
              <p:nvPr/>
            </p:nvSpPr>
            <p:spPr>
              <a:xfrm flipH="1">
                <a:off x="185675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3"/>
              <p:cNvSpPr/>
              <p:nvPr/>
            </p:nvSpPr>
            <p:spPr>
              <a:xfrm flipH="1">
                <a:off x="1856753"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3"/>
              <p:cNvSpPr/>
              <p:nvPr/>
            </p:nvSpPr>
            <p:spPr>
              <a:xfrm flipH="1">
                <a:off x="185675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13"/>
            <p:cNvGrpSpPr/>
            <p:nvPr/>
          </p:nvGrpSpPr>
          <p:grpSpPr>
            <a:xfrm>
              <a:off x="2228107" y="4309200"/>
              <a:ext cx="231600" cy="834300"/>
              <a:chOff x="2228107" y="4309200"/>
              <a:chExt cx="231600" cy="834300"/>
            </a:xfrm>
          </p:grpSpPr>
          <p:sp>
            <p:nvSpPr>
              <p:cNvPr id="38" name="Google Shape;38;p13"/>
              <p:cNvSpPr/>
              <p:nvPr/>
            </p:nvSpPr>
            <p:spPr>
              <a:xfrm flipH="1">
                <a:off x="2228107"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
              <p:cNvSpPr/>
              <p:nvPr/>
            </p:nvSpPr>
            <p:spPr>
              <a:xfrm flipH="1">
                <a:off x="2228107"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3"/>
              <p:cNvSpPr/>
              <p:nvPr/>
            </p:nvSpPr>
            <p:spPr>
              <a:xfrm flipH="1">
                <a:off x="2228107"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3"/>
              <p:cNvSpPr/>
              <p:nvPr/>
            </p:nvSpPr>
            <p:spPr>
              <a:xfrm flipH="1">
                <a:off x="2228107"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 name="Google Shape;42;p13"/>
            <p:cNvGrpSpPr/>
            <p:nvPr/>
          </p:nvGrpSpPr>
          <p:grpSpPr>
            <a:xfrm>
              <a:off x="2599462" y="4518900"/>
              <a:ext cx="231600" cy="624600"/>
              <a:chOff x="2599462" y="4518900"/>
              <a:chExt cx="231600" cy="624600"/>
            </a:xfrm>
          </p:grpSpPr>
          <p:sp>
            <p:nvSpPr>
              <p:cNvPr id="43" name="Google Shape;43;p13"/>
              <p:cNvSpPr/>
              <p:nvPr/>
            </p:nvSpPr>
            <p:spPr>
              <a:xfrm flipH="1">
                <a:off x="2599462"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p:nvPr/>
            </p:nvSpPr>
            <p:spPr>
              <a:xfrm flipH="1">
                <a:off x="2599462"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
              <p:cNvSpPr/>
              <p:nvPr/>
            </p:nvSpPr>
            <p:spPr>
              <a:xfrm flipH="1">
                <a:off x="2599462"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 name="Google Shape;46;p13"/>
            <p:cNvGrpSpPr/>
            <p:nvPr/>
          </p:nvGrpSpPr>
          <p:grpSpPr>
            <a:xfrm>
              <a:off x="3342171" y="4099200"/>
              <a:ext cx="231600" cy="1044300"/>
              <a:chOff x="3342171" y="4099200"/>
              <a:chExt cx="231600" cy="1044300"/>
            </a:xfrm>
          </p:grpSpPr>
          <p:sp>
            <p:nvSpPr>
              <p:cNvPr id="47" name="Google Shape;47;p13"/>
              <p:cNvSpPr/>
              <p:nvPr/>
            </p:nvSpPr>
            <p:spPr>
              <a:xfrm flipH="1">
                <a:off x="3342171"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3"/>
              <p:cNvSpPr/>
              <p:nvPr/>
            </p:nvSpPr>
            <p:spPr>
              <a:xfrm flipH="1">
                <a:off x="3342171"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3"/>
              <p:cNvSpPr/>
              <p:nvPr/>
            </p:nvSpPr>
            <p:spPr>
              <a:xfrm flipH="1">
                <a:off x="3342171"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3"/>
              <p:cNvSpPr/>
              <p:nvPr/>
            </p:nvSpPr>
            <p:spPr>
              <a:xfrm flipH="1">
                <a:off x="3342171"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3"/>
              <p:cNvSpPr/>
              <p:nvPr/>
            </p:nvSpPr>
            <p:spPr>
              <a:xfrm flipH="1">
                <a:off x="3342171"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13"/>
            <p:cNvGrpSpPr/>
            <p:nvPr/>
          </p:nvGrpSpPr>
          <p:grpSpPr>
            <a:xfrm>
              <a:off x="3713525" y="4309200"/>
              <a:ext cx="231600" cy="834300"/>
              <a:chOff x="3713525" y="4309200"/>
              <a:chExt cx="231600" cy="834300"/>
            </a:xfrm>
          </p:grpSpPr>
          <p:sp>
            <p:nvSpPr>
              <p:cNvPr id="53" name="Google Shape;53;p13"/>
              <p:cNvSpPr/>
              <p:nvPr/>
            </p:nvSpPr>
            <p:spPr>
              <a:xfrm flipH="1">
                <a:off x="3713525"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flipH="1">
                <a:off x="3713525"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flipH="1">
                <a:off x="3713525"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3"/>
              <p:cNvSpPr/>
              <p:nvPr/>
            </p:nvSpPr>
            <p:spPr>
              <a:xfrm flipH="1">
                <a:off x="3713525"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57;p13"/>
            <p:cNvGrpSpPr/>
            <p:nvPr/>
          </p:nvGrpSpPr>
          <p:grpSpPr>
            <a:xfrm>
              <a:off x="1485398" y="4309200"/>
              <a:ext cx="231600" cy="834300"/>
              <a:chOff x="1485398" y="4309200"/>
              <a:chExt cx="231600" cy="834300"/>
            </a:xfrm>
          </p:grpSpPr>
          <p:sp>
            <p:nvSpPr>
              <p:cNvPr id="58" name="Google Shape;58;p13"/>
              <p:cNvSpPr/>
              <p:nvPr/>
            </p:nvSpPr>
            <p:spPr>
              <a:xfrm flipH="1">
                <a:off x="148539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3"/>
              <p:cNvSpPr/>
              <p:nvPr/>
            </p:nvSpPr>
            <p:spPr>
              <a:xfrm flipH="1">
                <a:off x="148539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3"/>
              <p:cNvSpPr/>
              <p:nvPr/>
            </p:nvSpPr>
            <p:spPr>
              <a:xfrm flipH="1">
                <a:off x="148539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3"/>
              <p:cNvSpPr/>
              <p:nvPr/>
            </p:nvSpPr>
            <p:spPr>
              <a:xfrm flipH="1">
                <a:off x="148539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13"/>
            <p:cNvGrpSpPr/>
            <p:nvPr/>
          </p:nvGrpSpPr>
          <p:grpSpPr>
            <a:xfrm>
              <a:off x="4084879" y="4518900"/>
              <a:ext cx="231600" cy="624600"/>
              <a:chOff x="4084879" y="4518900"/>
              <a:chExt cx="231600" cy="624600"/>
            </a:xfrm>
          </p:grpSpPr>
          <p:sp>
            <p:nvSpPr>
              <p:cNvPr id="63" name="Google Shape;63;p13"/>
              <p:cNvSpPr/>
              <p:nvPr/>
            </p:nvSpPr>
            <p:spPr>
              <a:xfrm flipH="1">
                <a:off x="4084879"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flipH="1">
                <a:off x="4084879"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p:nvPr/>
            </p:nvSpPr>
            <p:spPr>
              <a:xfrm flipH="1">
                <a:off x="4084879"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 name="Google Shape;66;p13"/>
            <p:cNvGrpSpPr/>
            <p:nvPr/>
          </p:nvGrpSpPr>
          <p:grpSpPr>
            <a:xfrm>
              <a:off x="2970816" y="4309200"/>
              <a:ext cx="231600" cy="834300"/>
              <a:chOff x="2970816" y="4309200"/>
              <a:chExt cx="231600" cy="834300"/>
            </a:xfrm>
          </p:grpSpPr>
          <p:sp>
            <p:nvSpPr>
              <p:cNvPr id="67" name="Google Shape;67;p13"/>
              <p:cNvSpPr/>
              <p:nvPr/>
            </p:nvSpPr>
            <p:spPr>
              <a:xfrm flipH="1">
                <a:off x="2970816"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3"/>
              <p:cNvSpPr/>
              <p:nvPr/>
            </p:nvSpPr>
            <p:spPr>
              <a:xfrm flipH="1">
                <a:off x="2970816"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3"/>
              <p:cNvSpPr/>
              <p:nvPr/>
            </p:nvSpPr>
            <p:spPr>
              <a:xfrm flipH="1">
                <a:off x="2970816"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3"/>
              <p:cNvSpPr/>
              <p:nvPr/>
            </p:nvSpPr>
            <p:spPr>
              <a:xfrm flipH="1">
                <a:off x="2970816"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 name="Google Shape;71;p13"/>
            <p:cNvGrpSpPr/>
            <p:nvPr/>
          </p:nvGrpSpPr>
          <p:grpSpPr>
            <a:xfrm>
              <a:off x="4456234" y="4309200"/>
              <a:ext cx="231600" cy="834300"/>
              <a:chOff x="4456234" y="4309200"/>
              <a:chExt cx="231600" cy="834300"/>
            </a:xfrm>
          </p:grpSpPr>
          <p:sp>
            <p:nvSpPr>
              <p:cNvPr id="72" name="Google Shape;72;p13"/>
              <p:cNvSpPr/>
              <p:nvPr/>
            </p:nvSpPr>
            <p:spPr>
              <a:xfrm flipH="1">
                <a:off x="4456234"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3"/>
              <p:cNvSpPr/>
              <p:nvPr/>
            </p:nvSpPr>
            <p:spPr>
              <a:xfrm flipH="1">
                <a:off x="4456234"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p:nvPr/>
            </p:nvSpPr>
            <p:spPr>
              <a:xfrm flipH="1">
                <a:off x="4456234"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3"/>
              <p:cNvSpPr/>
              <p:nvPr/>
            </p:nvSpPr>
            <p:spPr>
              <a:xfrm flipH="1">
                <a:off x="4456234"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13"/>
            <p:cNvGrpSpPr/>
            <p:nvPr/>
          </p:nvGrpSpPr>
          <p:grpSpPr>
            <a:xfrm>
              <a:off x="4827588" y="4099200"/>
              <a:ext cx="231600" cy="1044300"/>
              <a:chOff x="4827588" y="4099200"/>
              <a:chExt cx="231600" cy="1044300"/>
            </a:xfrm>
          </p:grpSpPr>
          <p:sp>
            <p:nvSpPr>
              <p:cNvPr id="77" name="Google Shape;77;p13"/>
              <p:cNvSpPr/>
              <p:nvPr/>
            </p:nvSpPr>
            <p:spPr>
              <a:xfrm flipH="1">
                <a:off x="482758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3"/>
              <p:cNvSpPr/>
              <p:nvPr/>
            </p:nvSpPr>
            <p:spPr>
              <a:xfrm flipH="1">
                <a:off x="482758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3"/>
              <p:cNvSpPr/>
              <p:nvPr/>
            </p:nvSpPr>
            <p:spPr>
              <a:xfrm flipH="1">
                <a:off x="482758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3"/>
              <p:cNvSpPr/>
              <p:nvPr/>
            </p:nvSpPr>
            <p:spPr>
              <a:xfrm flipH="1">
                <a:off x="4827588"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3"/>
              <p:cNvSpPr/>
              <p:nvPr/>
            </p:nvSpPr>
            <p:spPr>
              <a:xfrm flipH="1">
                <a:off x="482758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3"/>
            <p:cNvGrpSpPr/>
            <p:nvPr/>
          </p:nvGrpSpPr>
          <p:grpSpPr>
            <a:xfrm>
              <a:off x="5198943" y="4309200"/>
              <a:ext cx="231600" cy="834300"/>
              <a:chOff x="5198943" y="4309200"/>
              <a:chExt cx="231600" cy="834300"/>
            </a:xfrm>
          </p:grpSpPr>
          <p:sp>
            <p:nvSpPr>
              <p:cNvPr id="83" name="Google Shape;83;p13"/>
              <p:cNvSpPr/>
              <p:nvPr/>
            </p:nvSpPr>
            <p:spPr>
              <a:xfrm flipH="1">
                <a:off x="519894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3"/>
              <p:cNvSpPr/>
              <p:nvPr/>
            </p:nvSpPr>
            <p:spPr>
              <a:xfrm flipH="1">
                <a:off x="5198943"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3"/>
              <p:cNvSpPr/>
              <p:nvPr/>
            </p:nvSpPr>
            <p:spPr>
              <a:xfrm flipH="1">
                <a:off x="519894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3"/>
              <p:cNvSpPr/>
              <p:nvPr/>
            </p:nvSpPr>
            <p:spPr>
              <a:xfrm flipH="1">
                <a:off x="519894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 name="Google Shape;87;p13"/>
            <p:cNvGrpSpPr/>
            <p:nvPr/>
          </p:nvGrpSpPr>
          <p:grpSpPr>
            <a:xfrm>
              <a:off x="5570297" y="4518900"/>
              <a:ext cx="231600" cy="624600"/>
              <a:chOff x="5570297" y="4518900"/>
              <a:chExt cx="231600" cy="624600"/>
            </a:xfrm>
          </p:grpSpPr>
          <p:sp>
            <p:nvSpPr>
              <p:cNvPr id="88" name="Google Shape;88;p13"/>
              <p:cNvSpPr/>
              <p:nvPr/>
            </p:nvSpPr>
            <p:spPr>
              <a:xfrm flipH="1">
                <a:off x="5570297"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p:nvPr/>
            </p:nvSpPr>
            <p:spPr>
              <a:xfrm flipH="1">
                <a:off x="5570297"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flipH="1">
                <a:off x="5570297"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13"/>
            <p:cNvGrpSpPr/>
            <p:nvPr/>
          </p:nvGrpSpPr>
          <p:grpSpPr>
            <a:xfrm>
              <a:off x="5941652" y="4309200"/>
              <a:ext cx="231600" cy="834300"/>
              <a:chOff x="5941652" y="4309200"/>
              <a:chExt cx="231600" cy="834300"/>
            </a:xfrm>
          </p:grpSpPr>
          <p:sp>
            <p:nvSpPr>
              <p:cNvPr id="92" name="Google Shape;92;p13"/>
              <p:cNvSpPr/>
              <p:nvPr/>
            </p:nvSpPr>
            <p:spPr>
              <a:xfrm flipH="1">
                <a:off x="5941652"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3"/>
              <p:cNvSpPr/>
              <p:nvPr/>
            </p:nvSpPr>
            <p:spPr>
              <a:xfrm flipH="1">
                <a:off x="5941652"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3"/>
              <p:cNvSpPr/>
              <p:nvPr/>
            </p:nvSpPr>
            <p:spPr>
              <a:xfrm flipH="1">
                <a:off x="5941652"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3"/>
              <p:cNvSpPr/>
              <p:nvPr/>
            </p:nvSpPr>
            <p:spPr>
              <a:xfrm flipH="1">
                <a:off x="5941652"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13"/>
            <p:cNvGrpSpPr/>
            <p:nvPr/>
          </p:nvGrpSpPr>
          <p:grpSpPr>
            <a:xfrm>
              <a:off x="6313006" y="4099200"/>
              <a:ext cx="231600" cy="1044300"/>
              <a:chOff x="6313006" y="4099200"/>
              <a:chExt cx="231600" cy="1044300"/>
            </a:xfrm>
          </p:grpSpPr>
          <p:sp>
            <p:nvSpPr>
              <p:cNvPr id="97" name="Google Shape;97;p13"/>
              <p:cNvSpPr/>
              <p:nvPr/>
            </p:nvSpPr>
            <p:spPr>
              <a:xfrm flipH="1">
                <a:off x="6313006"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3"/>
              <p:cNvSpPr/>
              <p:nvPr/>
            </p:nvSpPr>
            <p:spPr>
              <a:xfrm flipH="1">
                <a:off x="6313006"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3"/>
              <p:cNvSpPr/>
              <p:nvPr/>
            </p:nvSpPr>
            <p:spPr>
              <a:xfrm flipH="1">
                <a:off x="6313006"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3"/>
              <p:cNvSpPr/>
              <p:nvPr/>
            </p:nvSpPr>
            <p:spPr>
              <a:xfrm flipH="1">
                <a:off x="6313006"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3"/>
              <p:cNvSpPr/>
              <p:nvPr/>
            </p:nvSpPr>
            <p:spPr>
              <a:xfrm flipH="1">
                <a:off x="6313006"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13"/>
            <p:cNvGrpSpPr/>
            <p:nvPr/>
          </p:nvGrpSpPr>
          <p:grpSpPr>
            <a:xfrm>
              <a:off x="6684361" y="4309200"/>
              <a:ext cx="231600" cy="834300"/>
              <a:chOff x="6684361" y="4309200"/>
              <a:chExt cx="231600" cy="834300"/>
            </a:xfrm>
          </p:grpSpPr>
          <p:sp>
            <p:nvSpPr>
              <p:cNvPr id="103" name="Google Shape;103;p13"/>
              <p:cNvSpPr/>
              <p:nvPr/>
            </p:nvSpPr>
            <p:spPr>
              <a:xfrm flipH="1">
                <a:off x="6684361"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3"/>
              <p:cNvSpPr/>
              <p:nvPr/>
            </p:nvSpPr>
            <p:spPr>
              <a:xfrm flipH="1">
                <a:off x="6684361"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3"/>
              <p:cNvSpPr/>
              <p:nvPr/>
            </p:nvSpPr>
            <p:spPr>
              <a:xfrm flipH="1">
                <a:off x="6684361"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3"/>
              <p:cNvSpPr/>
              <p:nvPr/>
            </p:nvSpPr>
            <p:spPr>
              <a:xfrm flipH="1">
                <a:off x="6684361"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13"/>
            <p:cNvGrpSpPr/>
            <p:nvPr/>
          </p:nvGrpSpPr>
          <p:grpSpPr>
            <a:xfrm>
              <a:off x="7055715" y="4518900"/>
              <a:ext cx="231600" cy="624600"/>
              <a:chOff x="7055715" y="4518900"/>
              <a:chExt cx="231600" cy="624600"/>
            </a:xfrm>
          </p:grpSpPr>
          <p:sp>
            <p:nvSpPr>
              <p:cNvPr id="108" name="Google Shape;108;p13"/>
              <p:cNvSpPr/>
              <p:nvPr/>
            </p:nvSpPr>
            <p:spPr>
              <a:xfrm flipH="1">
                <a:off x="7055715"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flipH="1">
                <a:off x="7055715"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3"/>
              <p:cNvSpPr/>
              <p:nvPr/>
            </p:nvSpPr>
            <p:spPr>
              <a:xfrm flipH="1">
                <a:off x="7055715"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13"/>
            <p:cNvGrpSpPr/>
            <p:nvPr/>
          </p:nvGrpSpPr>
          <p:grpSpPr>
            <a:xfrm>
              <a:off x="7798424" y="4099200"/>
              <a:ext cx="231600" cy="1044300"/>
              <a:chOff x="7798424" y="4099200"/>
              <a:chExt cx="231600" cy="1044300"/>
            </a:xfrm>
          </p:grpSpPr>
          <p:sp>
            <p:nvSpPr>
              <p:cNvPr id="112" name="Google Shape;112;p13"/>
              <p:cNvSpPr/>
              <p:nvPr/>
            </p:nvSpPr>
            <p:spPr>
              <a:xfrm flipH="1">
                <a:off x="7798424"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
              <p:cNvSpPr/>
              <p:nvPr/>
            </p:nvSpPr>
            <p:spPr>
              <a:xfrm flipH="1">
                <a:off x="7798424"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3"/>
              <p:cNvSpPr/>
              <p:nvPr/>
            </p:nvSpPr>
            <p:spPr>
              <a:xfrm flipH="1">
                <a:off x="7798424"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3"/>
              <p:cNvSpPr/>
              <p:nvPr/>
            </p:nvSpPr>
            <p:spPr>
              <a:xfrm flipH="1">
                <a:off x="7798424"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3"/>
              <p:cNvSpPr/>
              <p:nvPr/>
            </p:nvSpPr>
            <p:spPr>
              <a:xfrm flipH="1">
                <a:off x="7798424"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13"/>
            <p:cNvGrpSpPr/>
            <p:nvPr/>
          </p:nvGrpSpPr>
          <p:grpSpPr>
            <a:xfrm>
              <a:off x="8169779" y="4309200"/>
              <a:ext cx="231600" cy="834300"/>
              <a:chOff x="8169779" y="4309200"/>
              <a:chExt cx="231600" cy="834300"/>
            </a:xfrm>
          </p:grpSpPr>
          <p:sp>
            <p:nvSpPr>
              <p:cNvPr id="118" name="Google Shape;118;p13"/>
              <p:cNvSpPr/>
              <p:nvPr/>
            </p:nvSpPr>
            <p:spPr>
              <a:xfrm flipH="1">
                <a:off x="8169779"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3"/>
              <p:cNvSpPr/>
              <p:nvPr/>
            </p:nvSpPr>
            <p:spPr>
              <a:xfrm flipH="1">
                <a:off x="8169779"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3"/>
              <p:cNvSpPr/>
              <p:nvPr/>
            </p:nvSpPr>
            <p:spPr>
              <a:xfrm flipH="1">
                <a:off x="8169779"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3"/>
              <p:cNvSpPr/>
              <p:nvPr/>
            </p:nvSpPr>
            <p:spPr>
              <a:xfrm flipH="1">
                <a:off x="8169779"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3"/>
            <p:cNvGrpSpPr/>
            <p:nvPr/>
          </p:nvGrpSpPr>
          <p:grpSpPr>
            <a:xfrm>
              <a:off x="7427070" y="4309200"/>
              <a:ext cx="231600" cy="834300"/>
              <a:chOff x="7427070" y="4309200"/>
              <a:chExt cx="231600" cy="834300"/>
            </a:xfrm>
          </p:grpSpPr>
          <p:sp>
            <p:nvSpPr>
              <p:cNvPr id="123" name="Google Shape;123;p13"/>
              <p:cNvSpPr/>
              <p:nvPr/>
            </p:nvSpPr>
            <p:spPr>
              <a:xfrm flipH="1">
                <a:off x="7427070"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3"/>
              <p:cNvSpPr/>
              <p:nvPr/>
            </p:nvSpPr>
            <p:spPr>
              <a:xfrm flipH="1">
                <a:off x="7427070"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3"/>
              <p:cNvSpPr/>
              <p:nvPr/>
            </p:nvSpPr>
            <p:spPr>
              <a:xfrm flipH="1">
                <a:off x="7427070"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3"/>
              <p:cNvSpPr/>
              <p:nvPr/>
            </p:nvSpPr>
            <p:spPr>
              <a:xfrm flipH="1">
                <a:off x="7427070"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13"/>
            <p:cNvGrpSpPr/>
            <p:nvPr/>
          </p:nvGrpSpPr>
          <p:grpSpPr>
            <a:xfrm>
              <a:off x="8541133" y="4518900"/>
              <a:ext cx="231600" cy="624600"/>
              <a:chOff x="8541133" y="4518900"/>
              <a:chExt cx="231600" cy="624600"/>
            </a:xfrm>
          </p:grpSpPr>
          <p:sp>
            <p:nvSpPr>
              <p:cNvPr id="128" name="Google Shape;128;p13"/>
              <p:cNvSpPr/>
              <p:nvPr/>
            </p:nvSpPr>
            <p:spPr>
              <a:xfrm flipH="1">
                <a:off x="854113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3"/>
              <p:cNvSpPr/>
              <p:nvPr/>
            </p:nvSpPr>
            <p:spPr>
              <a:xfrm flipH="1">
                <a:off x="854113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3"/>
              <p:cNvSpPr/>
              <p:nvPr/>
            </p:nvSpPr>
            <p:spPr>
              <a:xfrm flipH="1">
                <a:off x="854113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13"/>
            <p:cNvGrpSpPr/>
            <p:nvPr/>
          </p:nvGrpSpPr>
          <p:grpSpPr>
            <a:xfrm>
              <a:off x="8912488" y="4309200"/>
              <a:ext cx="231600" cy="834300"/>
              <a:chOff x="8912488" y="4309200"/>
              <a:chExt cx="231600" cy="834300"/>
            </a:xfrm>
          </p:grpSpPr>
          <p:sp>
            <p:nvSpPr>
              <p:cNvPr id="132" name="Google Shape;132;p13"/>
              <p:cNvSpPr/>
              <p:nvPr/>
            </p:nvSpPr>
            <p:spPr>
              <a:xfrm flipH="1">
                <a:off x="891248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3"/>
              <p:cNvSpPr/>
              <p:nvPr/>
            </p:nvSpPr>
            <p:spPr>
              <a:xfrm flipH="1">
                <a:off x="891248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3"/>
              <p:cNvSpPr/>
              <p:nvPr/>
            </p:nvSpPr>
            <p:spPr>
              <a:xfrm flipH="1">
                <a:off x="891248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3"/>
              <p:cNvSpPr/>
              <p:nvPr/>
            </p:nvSpPr>
            <p:spPr>
              <a:xfrm flipH="1">
                <a:off x="891248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6" name="Google Shape;136;p13"/>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37" name="Google Shape;137;p13"/>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38" name="Google Shape;138;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1"/>
        <p:cNvGrpSpPr/>
        <p:nvPr/>
      </p:nvGrpSpPr>
      <p:grpSpPr>
        <a:xfrm>
          <a:off x="0" y="0"/>
          <a:ext cx="0" cy="0"/>
          <a:chOff x="0" y="0"/>
          <a:chExt cx="0" cy="0"/>
        </a:xfrm>
      </p:grpSpPr>
      <p:sp>
        <p:nvSpPr>
          <p:cNvPr id="232" name="Google Shape;232;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9"/>
        <p:cNvGrpSpPr/>
        <p:nvPr/>
      </p:nvGrpSpPr>
      <p:grpSpPr>
        <a:xfrm>
          <a:off x="0" y="0"/>
          <a:ext cx="0" cy="0"/>
          <a:chOff x="0" y="0"/>
          <a:chExt cx="0" cy="0"/>
        </a:xfrm>
      </p:grpSpPr>
      <p:grpSp>
        <p:nvGrpSpPr>
          <p:cNvPr id="140" name="Google Shape;140;p14"/>
          <p:cNvGrpSpPr/>
          <p:nvPr/>
        </p:nvGrpSpPr>
        <p:grpSpPr>
          <a:xfrm>
            <a:off x="625966" y="299376"/>
            <a:ext cx="999312" cy="999312"/>
            <a:chOff x="348199" y="179450"/>
            <a:chExt cx="1116300" cy="1116300"/>
          </a:xfrm>
        </p:grpSpPr>
        <p:sp>
          <p:nvSpPr>
            <p:cNvPr id="141" name="Google Shape;141;p14"/>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 name="Google Shape;143;p1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4" name="Google Shape;144;p14"/>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45" name="Google Shape;145;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6"/>
        <p:cNvGrpSpPr/>
        <p:nvPr/>
      </p:nvGrpSpPr>
      <p:grpSpPr>
        <a:xfrm>
          <a:off x="0" y="0"/>
          <a:ext cx="0" cy="0"/>
          <a:chOff x="0" y="0"/>
          <a:chExt cx="0" cy="0"/>
        </a:xfrm>
      </p:grpSpPr>
      <p:grpSp>
        <p:nvGrpSpPr>
          <p:cNvPr id="147" name="Google Shape;147;p15"/>
          <p:cNvGrpSpPr/>
          <p:nvPr/>
        </p:nvGrpSpPr>
        <p:grpSpPr>
          <a:xfrm>
            <a:off x="146769" y="3406"/>
            <a:ext cx="1233214" cy="1384535"/>
            <a:chOff x="146769" y="3406"/>
            <a:chExt cx="1233214" cy="1384535"/>
          </a:xfrm>
        </p:grpSpPr>
        <p:grpSp>
          <p:nvGrpSpPr>
            <p:cNvPr id="148" name="Google Shape;148;p15"/>
            <p:cNvGrpSpPr/>
            <p:nvPr/>
          </p:nvGrpSpPr>
          <p:grpSpPr>
            <a:xfrm>
              <a:off x="1063183" y="3406"/>
              <a:ext cx="316800" cy="688513"/>
              <a:chOff x="1063183" y="3406"/>
              <a:chExt cx="316800" cy="688513"/>
            </a:xfrm>
          </p:grpSpPr>
          <p:sp>
            <p:nvSpPr>
              <p:cNvPr id="149" name="Google Shape;149;p15"/>
              <p:cNvSpPr/>
              <p:nvPr/>
            </p:nvSpPr>
            <p:spPr>
              <a:xfrm rot="10800000">
                <a:off x="1063183"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rot="10800000">
                <a:off x="1063183"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 name="Google Shape;151;p15"/>
            <p:cNvGrpSpPr/>
            <p:nvPr/>
          </p:nvGrpSpPr>
          <p:grpSpPr>
            <a:xfrm>
              <a:off x="604976" y="3406"/>
              <a:ext cx="316800" cy="1036524"/>
              <a:chOff x="604976" y="3406"/>
              <a:chExt cx="316800" cy="1036524"/>
            </a:xfrm>
          </p:grpSpPr>
          <p:sp>
            <p:nvSpPr>
              <p:cNvPr id="152" name="Google Shape;152;p15"/>
              <p:cNvSpPr/>
              <p:nvPr/>
            </p:nvSpPr>
            <p:spPr>
              <a:xfrm rot="10800000">
                <a:off x="604976"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rot="10800000">
                <a:off x="604976" y="343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rot="10800000">
                <a:off x="604976"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 name="Google Shape;155;p15"/>
            <p:cNvGrpSpPr/>
            <p:nvPr/>
          </p:nvGrpSpPr>
          <p:grpSpPr>
            <a:xfrm>
              <a:off x="146769" y="3406"/>
              <a:ext cx="316800" cy="1384535"/>
              <a:chOff x="146769" y="3406"/>
              <a:chExt cx="316800" cy="1384535"/>
            </a:xfrm>
          </p:grpSpPr>
          <p:sp>
            <p:nvSpPr>
              <p:cNvPr id="156" name="Google Shape;156;p15"/>
              <p:cNvSpPr/>
              <p:nvPr/>
            </p:nvSpPr>
            <p:spPr>
              <a:xfrm rot="10800000">
                <a:off x="146769"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5"/>
              <p:cNvSpPr/>
              <p:nvPr/>
            </p:nvSpPr>
            <p:spPr>
              <a:xfrm rot="10800000">
                <a:off x="146769" y="3441"/>
                <a:ext cx="316800" cy="1384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5"/>
              <p:cNvSpPr/>
              <p:nvPr/>
            </p:nvSpPr>
            <p:spPr>
              <a:xfrm rot="10800000">
                <a:off x="146769" y="343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5"/>
              <p:cNvSpPr/>
              <p:nvPr/>
            </p:nvSpPr>
            <p:spPr>
              <a:xfrm rot="10800000">
                <a:off x="146769"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0" name="Google Shape;160;p15"/>
          <p:cNvGrpSpPr/>
          <p:nvPr/>
        </p:nvGrpSpPr>
        <p:grpSpPr>
          <a:xfrm>
            <a:off x="6775084" y="2904008"/>
            <a:ext cx="2186147" cy="2239500"/>
            <a:chOff x="6775084" y="2904008"/>
            <a:chExt cx="2186147" cy="2239500"/>
          </a:xfrm>
        </p:grpSpPr>
        <p:grpSp>
          <p:nvGrpSpPr>
            <p:cNvPr id="161" name="Google Shape;161;p15"/>
            <p:cNvGrpSpPr/>
            <p:nvPr/>
          </p:nvGrpSpPr>
          <p:grpSpPr>
            <a:xfrm>
              <a:off x="6775084" y="4253708"/>
              <a:ext cx="409500" cy="889800"/>
              <a:chOff x="6775084" y="4253708"/>
              <a:chExt cx="409500" cy="889800"/>
            </a:xfrm>
          </p:grpSpPr>
          <p:sp>
            <p:nvSpPr>
              <p:cNvPr id="162" name="Google Shape;162;p15"/>
              <p:cNvSpPr/>
              <p:nvPr/>
            </p:nvSpPr>
            <p:spPr>
              <a:xfrm>
                <a:off x="6775084"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6775084"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15"/>
            <p:cNvGrpSpPr/>
            <p:nvPr/>
          </p:nvGrpSpPr>
          <p:grpSpPr>
            <a:xfrm>
              <a:off x="7367299" y="3804008"/>
              <a:ext cx="409500" cy="1339500"/>
              <a:chOff x="7367299" y="3804008"/>
              <a:chExt cx="409500" cy="1339500"/>
            </a:xfrm>
          </p:grpSpPr>
          <p:sp>
            <p:nvSpPr>
              <p:cNvPr id="165" name="Google Shape;165;p15"/>
              <p:cNvSpPr/>
              <p:nvPr/>
            </p:nvSpPr>
            <p:spPr>
              <a:xfrm>
                <a:off x="7367299"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a:off x="7367299"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5"/>
              <p:cNvSpPr/>
              <p:nvPr/>
            </p:nvSpPr>
            <p:spPr>
              <a:xfrm>
                <a:off x="7367299"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8" name="Google Shape;168;p15"/>
            <p:cNvGrpSpPr/>
            <p:nvPr/>
          </p:nvGrpSpPr>
          <p:grpSpPr>
            <a:xfrm>
              <a:off x="7959516" y="3354008"/>
              <a:ext cx="409500" cy="1789500"/>
              <a:chOff x="7959516" y="3354008"/>
              <a:chExt cx="409500" cy="1789500"/>
            </a:xfrm>
          </p:grpSpPr>
          <p:sp>
            <p:nvSpPr>
              <p:cNvPr id="169" name="Google Shape;169;p15"/>
              <p:cNvSpPr/>
              <p:nvPr/>
            </p:nvSpPr>
            <p:spPr>
              <a:xfrm>
                <a:off x="7959516"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5"/>
              <p:cNvSpPr/>
              <p:nvPr/>
            </p:nvSpPr>
            <p:spPr>
              <a:xfrm>
                <a:off x="7959516" y="3354008"/>
                <a:ext cx="409500" cy="178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5"/>
              <p:cNvSpPr/>
              <p:nvPr/>
            </p:nvSpPr>
            <p:spPr>
              <a:xfrm>
                <a:off x="7959516"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5"/>
              <p:cNvSpPr/>
              <p:nvPr/>
            </p:nvSpPr>
            <p:spPr>
              <a:xfrm>
                <a:off x="7959516"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15"/>
            <p:cNvGrpSpPr/>
            <p:nvPr/>
          </p:nvGrpSpPr>
          <p:grpSpPr>
            <a:xfrm>
              <a:off x="8551731" y="2904008"/>
              <a:ext cx="409500" cy="2239500"/>
              <a:chOff x="8551731" y="2904008"/>
              <a:chExt cx="409500" cy="2239500"/>
            </a:xfrm>
          </p:grpSpPr>
          <p:sp>
            <p:nvSpPr>
              <p:cNvPr id="174" name="Google Shape;174;p15"/>
              <p:cNvSpPr/>
              <p:nvPr/>
            </p:nvSpPr>
            <p:spPr>
              <a:xfrm>
                <a:off x="8551731"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5"/>
              <p:cNvSpPr/>
              <p:nvPr/>
            </p:nvSpPr>
            <p:spPr>
              <a:xfrm>
                <a:off x="8551731" y="3354008"/>
                <a:ext cx="409500" cy="178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5"/>
              <p:cNvSpPr/>
              <p:nvPr/>
            </p:nvSpPr>
            <p:spPr>
              <a:xfrm>
                <a:off x="8551731"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5"/>
              <p:cNvSpPr/>
              <p:nvPr/>
            </p:nvSpPr>
            <p:spPr>
              <a:xfrm>
                <a:off x="8551731" y="2904008"/>
                <a:ext cx="409500" cy="22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5"/>
              <p:cNvSpPr/>
              <p:nvPr/>
            </p:nvSpPr>
            <p:spPr>
              <a:xfrm>
                <a:off x="8551731"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9" name="Google Shape;179;p15"/>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80" name="Google Shape;180;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1"/>
        <p:cNvGrpSpPr/>
        <p:nvPr/>
      </p:nvGrpSpPr>
      <p:grpSpPr>
        <a:xfrm>
          <a:off x="0" y="0"/>
          <a:ext cx="0" cy="0"/>
          <a:chOff x="0" y="0"/>
          <a:chExt cx="0" cy="0"/>
        </a:xfrm>
      </p:grpSpPr>
      <p:grpSp>
        <p:nvGrpSpPr>
          <p:cNvPr id="182" name="Google Shape;182;p16"/>
          <p:cNvGrpSpPr/>
          <p:nvPr/>
        </p:nvGrpSpPr>
        <p:grpSpPr>
          <a:xfrm>
            <a:off x="625966" y="299376"/>
            <a:ext cx="999312" cy="999312"/>
            <a:chOff x="348199" y="179450"/>
            <a:chExt cx="1116300" cy="1116300"/>
          </a:xfrm>
        </p:grpSpPr>
        <p:sp>
          <p:nvSpPr>
            <p:cNvPr id="183" name="Google Shape;183;p16"/>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6"/>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p1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6" name="Google Shape;186;p16"/>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87" name="Google Shape;187;p16"/>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88" name="Google Shape;188;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grpSp>
        <p:nvGrpSpPr>
          <p:cNvPr id="190" name="Google Shape;190;p17"/>
          <p:cNvGrpSpPr/>
          <p:nvPr/>
        </p:nvGrpSpPr>
        <p:grpSpPr>
          <a:xfrm>
            <a:off x="625966" y="299376"/>
            <a:ext cx="999312" cy="999312"/>
            <a:chOff x="348199" y="179450"/>
            <a:chExt cx="1116300" cy="1116300"/>
          </a:xfrm>
        </p:grpSpPr>
        <p:sp>
          <p:nvSpPr>
            <p:cNvPr id="191" name="Google Shape;191;p17"/>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7"/>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 name="Google Shape;193;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4" name="Google Shape;194;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5"/>
        <p:cNvGrpSpPr/>
        <p:nvPr/>
      </p:nvGrpSpPr>
      <p:grpSpPr>
        <a:xfrm>
          <a:off x="0" y="0"/>
          <a:ext cx="0" cy="0"/>
          <a:chOff x="0" y="0"/>
          <a:chExt cx="0" cy="0"/>
        </a:xfrm>
      </p:grpSpPr>
      <p:grpSp>
        <p:nvGrpSpPr>
          <p:cNvPr id="196" name="Google Shape;196;p18"/>
          <p:cNvGrpSpPr/>
          <p:nvPr/>
        </p:nvGrpSpPr>
        <p:grpSpPr>
          <a:xfrm>
            <a:off x="625966" y="299376"/>
            <a:ext cx="999312" cy="999312"/>
            <a:chOff x="348199" y="179450"/>
            <a:chExt cx="1116300" cy="1116300"/>
          </a:xfrm>
        </p:grpSpPr>
        <p:sp>
          <p:nvSpPr>
            <p:cNvPr id="197" name="Google Shape;197;p18"/>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8"/>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18"/>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0" name="Google Shape;200;p18"/>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01" name="Google Shape;201;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02"/>
        <p:cNvGrpSpPr/>
        <p:nvPr/>
      </p:nvGrpSpPr>
      <p:grpSpPr>
        <a:xfrm>
          <a:off x="0" y="0"/>
          <a:ext cx="0" cy="0"/>
          <a:chOff x="0" y="0"/>
          <a:chExt cx="0" cy="0"/>
        </a:xfrm>
      </p:grpSpPr>
      <p:grpSp>
        <p:nvGrpSpPr>
          <p:cNvPr id="203" name="Google Shape;203;p19"/>
          <p:cNvGrpSpPr/>
          <p:nvPr/>
        </p:nvGrpSpPr>
        <p:grpSpPr>
          <a:xfrm>
            <a:off x="6866714" y="1255"/>
            <a:ext cx="2267380" cy="2601741"/>
            <a:chOff x="6790514" y="1255"/>
            <a:chExt cx="2267380" cy="2601741"/>
          </a:xfrm>
        </p:grpSpPr>
        <p:grpSp>
          <p:nvGrpSpPr>
            <p:cNvPr id="204" name="Google Shape;204;p19"/>
            <p:cNvGrpSpPr/>
            <p:nvPr/>
          </p:nvGrpSpPr>
          <p:grpSpPr>
            <a:xfrm>
              <a:off x="7067536" y="1255"/>
              <a:ext cx="1990358" cy="1990303"/>
              <a:chOff x="7067536" y="1255"/>
              <a:chExt cx="1990358" cy="1990303"/>
            </a:xfrm>
          </p:grpSpPr>
          <p:sp>
            <p:nvSpPr>
              <p:cNvPr id="205" name="Google Shape;205;p19"/>
              <p:cNvSpPr/>
              <p:nvPr/>
            </p:nvSpPr>
            <p:spPr>
              <a:xfrm rot="-8648551">
                <a:off x="7594313" y="527721"/>
                <a:ext cx="937226" cy="937226"/>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9"/>
              <p:cNvSpPr/>
              <p:nvPr/>
            </p:nvSpPr>
            <p:spPr>
              <a:xfrm rot="-8648551">
                <a:off x="7594313" y="527721"/>
                <a:ext cx="937226" cy="937226"/>
              </a:xfrm>
              <a:prstGeom prst="pie">
                <a:avLst>
                  <a:gd name="adj1" fmla="val 19376841"/>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9"/>
              <p:cNvSpPr/>
              <p:nvPr/>
            </p:nvSpPr>
            <p:spPr>
              <a:xfrm rot="-8649154">
                <a:off x="7349891" y="283705"/>
                <a:ext cx="1425647" cy="14254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19"/>
            <p:cNvGrpSpPr/>
            <p:nvPr/>
          </p:nvGrpSpPr>
          <p:grpSpPr>
            <a:xfrm>
              <a:off x="8207126" y="1807997"/>
              <a:ext cx="795000" cy="795000"/>
              <a:chOff x="8207126" y="1807997"/>
              <a:chExt cx="795000" cy="795000"/>
            </a:xfrm>
          </p:grpSpPr>
          <p:sp>
            <p:nvSpPr>
              <p:cNvPr id="209" name="Google Shape;209;p19"/>
              <p:cNvSpPr/>
              <p:nvPr/>
            </p:nvSpPr>
            <p:spPr>
              <a:xfrm rot="2152054">
                <a:off x="8319942" y="1920813"/>
                <a:ext cx="569367" cy="569367"/>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9"/>
              <p:cNvSpPr/>
              <p:nvPr/>
            </p:nvSpPr>
            <p:spPr>
              <a:xfrm rot="2150259">
                <a:off x="8408218" y="2008610"/>
                <a:ext cx="393004" cy="3930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9"/>
              <p:cNvSpPr/>
              <p:nvPr/>
            </p:nvSpPr>
            <p:spPr>
              <a:xfrm rot="2150259">
                <a:off x="8408218" y="2008610"/>
                <a:ext cx="393004" cy="393004"/>
              </a:xfrm>
              <a:prstGeom prst="pie">
                <a:avLst>
                  <a:gd name="adj1" fmla="val 5699893"/>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 name="Google Shape;212;p19"/>
            <p:cNvGrpSpPr/>
            <p:nvPr/>
          </p:nvGrpSpPr>
          <p:grpSpPr>
            <a:xfrm>
              <a:off x="6790514" y="118857"/>
              <a:ext cx="548700" cy="548700"/>
              <a:chOff x="6790514" y="118857"/>
              <a:chExt cx="548700" cy="548700"/>
            </a:xfrm>
          </p:grpSpPr>
          <p:sp>
            <p:nvSpPr>
              <p:cNvPr id="213" name="Google Shape;213;p19"/>
              <p:cNvSpPr/>
              <p:nvPr/>
            </p:nvSpPr>
            <p:spPr>
              <a:xfrm rot="2150259">
                <a:off x="6868362" y="196705"/>
                <a:ext cx="393004" cy="3930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9"/>
              <p:cNvSpPr/>
              <p:nvPr/>
            </p:nvSpPr>
            <p:spPr>
              <a:xfrm rot="2150259">
                <a:off x="6868362" y="196705"/>
                <a:ext cx="393004" cy="393004"/>
              </a:xfrm>
              <a:prstGeom prst="pie">
                <a:avLst>
                  <a:gd name="adj1" fmla="val 5699893"/>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5" name="Google Shape;215;p19"/>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16" name="Google Shape;216;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7"/>
        <p:cNvGrpSpPr/>
        <p:nvPr/>
      </p:nvGrpSpPr>
      <p:grpSpPr>
        <a:xfrm>
          <a:off x="0" y="0"/>
          <a:ext cx="0" cy="0"/>
          <a:chOff x="0" y="0"/>
          <a:chExt cx="0" cy="0"/>
        </a:xfrm>
      </p:grpSpPr>
      <p:grpSp>
        <p:nvGrpSpPr>
          <p:cNvPr id="218" name="Google Shape;218;p20"/>
          <p:cNvGrpSpPr/>
          <p:nvPr/>
        </p:nvGrpSpPr>
        <p:grpSpPr>
          <a:xfrm>
            <a:off x="625966" y="299376"/>
            <a:ext cx="999312" cy="999312"/>
            <a:chOff x="348199" y="179450"/>
            <a:chExt cx="1116300" cy="1116300"/>
          </a:xfrm>
        </p:grpSpPr>
        <p:sp>
          <p:nvSpPr>
            <p:cNvPr id="219" name="Google Shape;219;p20"/>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0"/>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 name="Google Shape;221;p20"/>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2" name="Google Shape;222;p20"/>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23" name="Google Shape;223;p20"/>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24" name="Google Shape;224;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5"/>
        <p:cNvGrpSpPr/>
        <p:nvPr/>
      </p:nvGrpSpPr>
      <p:grpSpPr>
        <a:xfrm>
          <a:off x="0" y="0"/>
          <a:ext cx="0" cy="0"/>
          <a:chOff x="0" y="0"/>
          <a:chExt cx="0" cy="0"/>
        </a:xfrm>
      </p:grpSpPr>
      <p:grpSp>
        <p:nvGrpSpPr>
          <p:cNvPr id="226" name="Google Shape;226;p21"/>
          <p:cNvGrpSpPr/>
          <p:nvPr/>
        </p:nvGrpSpPr>
        <p:grpSpPr>
          <a:xfrm>
            <a:off x="713373" y="3847119"/>
            <a:ext cx="825392" cy="825392"/>
            <a:chOff x="348199" y="179450"/>
            <a:chExt cx="1116300" cy="1116300"/>
          </a:xfrm>
        </p:grpSpPr>
        <p:sp>
          <p:nvSpPr>
            <p:cNvPr id="227" name="Google Shape;227;p21"/>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1"/>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9" name="Google Shape;229;p21"/>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30" name="Google Shape;230;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1"/>
          <p:cNvPicPr preferRelativeResize="0"/>
          <p:nvPr/>
        </p:nvPicPr>
        <p:blipFill rotWithShape="1">
          <a:blip r:embed="rId3">
            <a:alphaModFix/>
          </a:blip>
          <a:srcRect/>
          <a:stretch/>
        </p:blipFill>
        <p:spPr>
          <a:xfrm>
            <a:off x="0" y="10633"/>
            <a:ext cx="1726810" cy="5134336"/>
          </a:xfrm>
          <a:prstGeom prst="rect">
            <a:avLst/>
          </a:prstGeom>
          <a:noFill/>
          <a:ln>
            <a:noFill/>
          </a:ln>
        </p:spPr>
      </p:pic>
      <p:sp>
        <p:nvSpPr>
          <p:cNvPr id="238" name="Google Shape;238;p1"/>
          <p:cNvSpPr txBox="1"/>
          <p:nvPr/>
        </p:nvSpPr>
        <p:spPr>
          <a:xfrm>
            <a:off x="2062898" y="603112"/>
            <a:ext cx="6857824" cy="3460362"/>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Clr>
                <a:schemeClr val="lt1"/>
              </a:buClr>
              <a:buSzPts val="3600"/>
              <a:buFont typeface="Maven Pro"/>
              <a:buNone/>
            </a:pPr>
            <a:r>
              <a:rPr lang="es-419" sz="3600" b="1" i="0" u="none" strike="noStrike" cap="none">
                <a:solidFill>
                  <a:schemeClr val="lt1"/>
                </a:solidFill>
                <a:latin typeface="Maven Pro"/>
                <a:ea typeface="Maven Pro"/>
                <a:cs typeface="Maven Pro"/>
                <a:sym typeface="Maven Pro"/>
              </a:rPr>
              <a:t>Trabajo Práctico Final: Sistemas de Recomendación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Maven Pro"/>
              <a:buNone/>
            </a:pPr>
            <a:endParaRPr sz="2200" b="1" i="0" u="none" strike="noStrike" cap="none">
              <a:solidFill>
                <a:schemeClr val="lt1"/>
              </a:solidFill>
              <a:latin typeface="Maven Pro"/>
              <a:ea typeface="Maven Pro"/>
              <a:cs typeface="Maven Pro"/>
              <a:sym typeface="Maven Pro"/>
            </a:endParaRPr>
          </a:p>
          <a:p>
            <a:pPr marL="0" marR="0" lvl="0" indent="0" algn="l" rtl="0">
              <a:lnSpc>
                <a:spcPct val="100000"/>
              </a:lnSpc>
              <a:spcBef>
                <a:spcPts val="0"/>
              </a:spcBef>
              <a:spcAft>
                <a:spcPts val="0"/>
              </a:spcAft>
              <a:buClr>
                <a:schemeClr val="lt1"/>
              </a:buClr>
              <a:buSzPts val="3600"/>
              <a:buFont typeface="Maven Pro"/>
              <a:buNone/>
            </a:pPr>
            <a:r>
              <a:rPr lang="es-419" sz="2200" b="1" i="0" u="none" strike="noStrike" cap="none">
                <a:solidFill>
                  <a:schemeClr val="lt1"/>
                </a:solidFill>
                <a:latin typeface="Maven Pro"/>
                <a:ea typeface="Maven Pro"/>
                <a:cs typeface="Maven Pro"/>
                <a:sym typeface="Maven Pro"/>
              </a:rPr>
              <a:t>Base de Datos de Animés 2020 – MyAnimeList.net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3600"/>
              <a:buFont typeface="Maven Pro"/>
              <a:buNone/>
            </a:pPr>
            <a:endParaRPr sz="3600" b="1" i="0" u="none" strike="noStrike" cap="none">
              <a:solidFill>
                <a:schemeClr val="lt1"/>
              </a:solidFill>
              <a:latin typeface="Maven Pro"/>
              <a:ea typeface="Maven Pro"/>
              <a:cs typeface="Maven Pro"/>
              <a:sym typeface="Maven Pro"/>
            </a:endParaRPr>
          </a:p>
        </p:txBody>
      </p:sp>
      <p:sp>
        <p:nvSpPr>
          <p:cNvPr id="239" name="Google Shape;239;p1"/>
          <p:cNvSpPr txBox="1"/>
          <p:nvPr/>
        </p:nvSpPr>
        <p:spPr>
          <a:xfrm>
            <a:off x="6870600" y="3908382"/>
            <a:ext cx="2273400" cy="1033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600"/>
              <a:buFont typeface="Arial"/>
              <a:buNone/>
            </a:pPr>
            <a:r>
              <a:rPr lang="es-419" sz="1600" b="0" i="0" u="none" strike="noStrike" cap="none">
                <a:solidFill>
                  <a:schemeClr val="lt1"/>
                </a:solidFill>
                <a:latin typeface="Nunito"/>
                <a:ea typeface="Nunito"/>
                <a:cs typeface="Nunito"/>
                <a:sym typeface="Nunito"/>
              </a:rPr>
              <a:t>Guadalupe Rodríguez</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419" sz="1600" b="0" i="0" u="none" strike="noStrike" cap="none">
                <a:solidFill>
                  <a:schemeClr val="lt1"/>
                </a:solidFill>
                <a:latin typeface="Nunito"/>
                <a:ea typeface="Nunito"/>
                <a:cs typeface="Nunito"/>
                <a:sym typeface="Nunito"/>
              </a:rPr>
              <a:t>Keiver Nuñez</a:t>
            </a:r>
            <a:endParaRPr sz="1600" b="0" i="0" u="none" strike="noStrike" cap="none">
              <a:solidFill>
                <a:schemeClr val="lt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600"/>
              <a:buFont typeface="Arial"/>
              <a:buNone/>
            </a:pPr>
            <a:r>
              <a:rPr lang="es-419" sz="1600" b="0" i="0" u="none" strike="noStrike" cap="none">
                <a:solidFill>
                  <a:schemeClr val="lt1"/>
                </a:solidFill>
                <a:latin typeface="Nunito"/>
                <a:ea typeface="Nunito"/>
                <a:cs typeface="Nunito"/>
                <a:sym typeface="Nunito"/>
              </a:rPr>
              <a:t>Nicolás Guillou</a:t>
            </a:r>
            <a:endParaRPr sz="1600" b="0" i="0" u="none" strike="noStrike" cap="none">
              <a:solidFill>
                <a:schemeClr val="lt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419"/>
              <a:t>Métricas</a:t>
            </a:r>
            <a:endParaRPr/>
          </a:p>
        </p:txBody>
      </p:sp>
      <p:sp>
        <p:nvSpPr>
          <p:cNvPr id="326" name="Google Shape;326;p10"/>
          <p:cNvSpPr txBox="1">
            <a:spLocks noGrp="1"/>
          </p:cNvSpPr>
          <p:nvPr>
            <p:ph type="body" idx="1"/>
          </p:nvPr>
        </p:nvSpPr>
        <p:spPr>
          <a:xfrm>
            <a:off x="1183401" y="1498575"/>
            <a:ext cx="6697200" cy="4455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s-419" sz="1600" b="1"/>
              <a:t>Precision at k </a:t>
            </a:r>
            <a:r>
              <a:rPr lang="es-419" sz="1600"/>
              <a:t>(k=20): 0,253</a:t>
            </a:r>
            <a:endParaRPr sz="1600"/>
          </a:p>
          <a:p>
            <a:pPr marL="0" lvl="0" indent="0" algn="l" rtl="0">
              <a:lnSpc>
                <a:spcPct val="200000"/>
              </a:lnSpc>
              <a:spcBef>
                <a:spcPts val="0"/>
              </a:spcBef>
              <a:spcAft>
                <a:spcPts val="0"/>
              </a:spcAft>
              <a:buSzPts val="1300"/>
              <a:buNone/>
            </a:pPr>
            <a:endParaRPr sz="1600"/>
          </a:p>
          <a:p>
            <a:pPr marL="0" lvl="0" indent="0" algn="l" rtl="0">
              <a:lnSpc>
                <a:spcPct val="200000"/>
              </a:lnSpc>
              <a:spcBef>
                <a:spcPts val="0"/>
              </a:spcBef>
              <a:spcAft>
                <a:spcPts val="0"/>
              </a:spcAft>
              <a:buSzPts val="1300"/>
              <a:buNone/>
            </a:pPr>
            <a:endParaRPr sz="1600"/>
          </a:p>
          <a:p>
            <a:pPr marL="457200" lvl="0" indent="0" algn="l" rtl="0">
              <a:lnSpc>
                <a:spcPct val="200000"/>
              </a:lnSpc>
              <a:spcBef>
                <a:spcPts val="0"/>
              </a:spcBef>
              <a:spcAft>
                <a:spcPts val="0"/>
              </a:spcAft>
              <a:buSzPts val="440"/>
              <a:buNone/>
            </a:pPr>
            <a:endParaRPr sz="520"/>
          </a:p>
        </p:txBody>
      </p:sp>
      <p:sp>
        <p:nvSpPr>
          <p:cNvPr id="327" name="Google Shape;327;p10"/>
          <p:cNvSpPr txBox="1">
            <a:spLocks noGrp="1"/>
          </p:cNvSpPr>
          <p:nvPr>
            <p:ph type="body" idx="1"/>
          </p:nvPr>
        </p:nvSpPr>
        <p:spPr>
          <a:xfrm>
            <a:off x="1163250" y="2987400"/>
            <a:ext cx="6817500" cy="4455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s-419" sz="1600" b="1"/>
              <a:t>Mean Average Precision</a:t>
            </a:r>
            <a:r>
              <a:rPr lang="es-419" sz="1600"/>
              <a:t>: </a:t>
            </a:r>
            <a:endParaRPr sz="1600"/>
          </a:p>
          <a:p>
            <a:pPr marL="457200" lvl="0" indent="0" algn="l" rtl="0">
              <a:lnSpc>
                <a:spcPct val="200000"/>
              </a:lnSpc>
              <a:spcBef>
                <a:spcPts val="0"/>
              </a:spcBef>
              <a:spcAft>
                <a:spcPts val="0"/>
              </a:spcAft>
              <a:buSzPts val="440"/>
              <a:buNone/>
            </a:pPr>
            <a:endParaRPr sz="520"/>
          </a:p>
        </p:txBody>
      </p:sp>
      <p:sp>
        <p:nvSpPr>
          <p:cNvPr id="328" name="Google Shape;328;p10"/>
          <p:cNvSpPr txBox="1"/>
          <p:nvPr/>
        </p:nvSpPr>
        <p:spPr>
          <a:xfrm>
            <a:off x="1303800" y="1944063"/>
            <a:ext cx="3000000" cy="8313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Nunito"/>
                <a:ea typeface="Nunito"/>
                <a:cs typeface="Nunito"/>
                <a:sym typeface="Nunito"/>
              </a:rPr>
              <a:t>Mide la proporción de elementos relevantes en las primeras K recomendaciones.</a:t>
            </a:r>
            <a:endParaRPr sz="1400" b="0" i="0" u="none" strike="noStrike" cap="none">
              <a:solidFill>
                <a:srgbClr val="000000"/>
              </a:solidFill>
              <a:latin typeface="Nunito"/>
              <a:ea typeface="Nunito"/>
              <a:cs typeface="Nunito"/>
              <a:sym typeface="Nunito"/>
            </a:endParaRPr>
          </a:p>
        </p:txBody>
      </p:sp>
      <p:sp>
        <p:nvSpPr>
          <p:cNvPr id="329" name="Google Shape;329;p10"/>
          <p:cNvSpPr txBox="1"/>
          <p:nvPr/>
        </p:nvSpPr>
        <p:spPr>
          <a:xfrm>
            <a:off x="1303800" y="3432900"/>
            <a:ext cx="3000000" cy="1262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Nunito"/>
                <a:ea typeface="Nunito"/>
                <a:cs typeface="Nunito"/>
                <a:sym typeface="Nunito"/>
              </a:rPr>
              <a:t>Promedia la precisión en la lista de recomendaciones para todos los usuarios, ofreciendo una visión general de la efectividad del sistema.</a:t>
            </a:r>
            <a:endParaRPr sz="1400" b="0" i="0" u="none" strike="noStrike" cap="none">
              <a:solidFill>
                <a:srgbClr val="000000"/>
              </a:solidFill>
              <a:latin typeface="Nunito"/>
              <a:ea typeface="Nunito"/>
              <a:cs typeface="Nunito"/>
              <a:sym typeface="Nunito"/>
            </a:endParaRPr>
          </a:p>
        </p:txBody>
      </p:sp>
      <p:pic>
        <p:nvPicPr>
          <p:cNvPr id="330" name="Google Shape;330;p10"/>
          <p:cNvPicPr preferRelativeResize="0"/>
          <p:nvPr/>
        </p:nvPicPr>
        <p:blipFill rotWithShape="1">
          <a:blip r:embed="rId3">
            <a:alphaModFix/>
          </a:blip>
          <a:srcRect l="7296"/>
          <a:stretch/>
        </p:blipFill>
        <p:spPr>
          <a:xfrm>
            <a:off x="4836018" y="1831513"/>
            <a:ext cx="4030035" cy="26052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419"/>
              <a:t>Conclusiones</a:t>
            </a:r>
            <a:endParaRPr/>
          </a:p>
        </p:txBody>
      </p:sp>
      <p:sp>
        <p:nvSpPr>
          <p:cNvPr id="336" name="Google Shape;336;p11"/>
          <p:cNvSpPr txBox="1">
            <a:spLocks noGrp="1"/>
          </p:cNvSpPr>
          <p:nvPr>
            <p:ph type="body" idx="1"/>
          </p:nvPr>
        </p:nvSpPr>
        <p:spPr>
          <a:xfrm>
            <a:off x="1121747" y="3879149"/>
            <a:ext cx="7176000" cy="1022459"/>
          </a:xfrm>
          <a:prstGeom prst="rect">
            <a:avLst/>
          </a:prstGeom>
          <a:noFill/>
          <a:ln>
            <a:noFill/>
          </a:ln>
        </p:spPr>
        <p:txBody>
          <a:bodyPr spcFirstLastPara="1" wrap="square" lIns="91425" tIns="91425" rIns="91425" bIns="91425" anchor="t" anchorCtr="0">
            <a:noAutofit/>
          </a:bodyPr>
          <a:lstStyle/>
          <a:p>
            <a:pPr marL="457200" lvl="0" indent="-312737" algn="just" rtl="0">
              <a:lnSpc>
                <a:spcPct val="95000"/>
              </a:lnSpc>
              <a:spcBef>
                <a:spcPts val="0"/>
              </a:spcBef>
              <a:spcAft>
                <a:spcPts val="0"/>
              </a:spcAft>
              <a:buSzPts val="1325"/>
              <a:buChar char="●"/>
            </a:pPr>
            <a:r>
              <a:rPr lang="es-419" sz="1325"/>
              <a:t>Las métricas de evaluación: Precision at K y MAP, revelaron un desempeño sólido del sistema:</a:t>
            </a:r>
            <a:endParaRPr/>
          </a:p>
          <a:p>
            <a:pPr marL="144463" lvl="0" indent="0" algn="just" rtl="0">
              <a:lnSpc>
                <a:spcPct val="95000"/>
              </a:lnSpc>
              <a:spcBef>
                <a:spcPts val="0"/>
              </a:spcBef>
              <a:spcAft>
                <a:spcPts val="0"/>
              </a:spcAft>
              <a:buSzPts val="1325"/>
              <a:buNone/>
            </a:pPr>
            <a:r>
              <a:rPr lang="es-419" sz="1325"/>
              <a:t>         - Precision at K: </a:t>
            </a:r>
            <a:r>
              <a:rPr lang="es-419" sz="1325" b="1"/>
              <a:t>0,25294</a:t>
            </a:r>
            <a:endParaRPr b="1"/>
          </a:p>
          <a:p>
            <a:pPr marL="144463" lvl="0" indent="0" algn="just" rtl="0">
              <a:lnSpc>
                <a:spcPct val="95000"/>
              </a:lnSpc>
              <a:spcBef>
                <a:spcPts val="0"/>
              </a:spcBef>
              <a:spcAft>
                <a:spcPts val="0"/>
              </a:spcAft>
              <a:buSzPts val="1325"/>
              <a:buNone/>
            </a:pPr>
            <a:r>
              <a:rPr lang="es-419" sz="1325"/>
              <a:t>         - MAP: </a:t>
            </a:r>
            <a:r>
              <a:rPr lang="es-419" sz="1325" b="1"/>
              <a:t>0,06158</a:t>
            </a:r>
            <a:endParaRPr b="1"/>
          </a:p>
          <a:p>
            <a:pPr marL="144463" lvl="0" indent="0" algn="just" rtl="0">
              <a:lnSpc>
                <a:spcPct val="95000"/>
              </a:lnSpc>
              <a:spcBef>
                <a:spcPts val="0"/>
              </a:spcBef>
              <a:spcAft>
                <a:spcPts val="0"/>
              </a:spcAft>
              <a:buSzPts val="1325"/>
              <a:buNone/>
            </a:pPr>
            <a:endParaRPr sz="1325"/>
          </a:p>
          <a:p>
            <a:pPr marL="0" lvl="0" indent="0" algn="just" rtl="0">
              <a:lnSpc>
                <a:spcPct val="95000"/>
              </a:lnSpc>
              <a:spcBef>
                <a:spcPts val="1200"/>
              </a:spcBef>
              <a:spcAft>
                <a:spcPts val="1200"/>
              </a:spcAft>
              <a:buSzPts val="275"/>
              <a:buNone/>
            </a:pPr>
            <a:endParaRPr sz="1325">
              <a:highlight>
                <a:srgbClr val="FFFF00"/>
              </a:highlight>
            </a:endParaRPr>
          </a:p>
        </p:txBody>
      </p:sp>
      <p:sp>
        <p:nvSpPr>
          <p:cNvPr id="337" name="Google Shape;337;p11"/>
          <p:cNvSpPr txBox="1">
            <a:spLocks noGrp="1"/>
          </p:cNvSpPr>
          <p:nvPr>
            <p:ph type="body" idx="1"/>
          </p:nvPr>
        </p:nvSpPr>
        <p:spPr>
          <a:xfrm>
            <a:off x="1121747" y="1511300"/>
            <a:ext cx="7176000" cy="529161"/>
          </a:xfrm>
          <a:prstGeom prst="rect">
            <a:avLst/>
          </a:prstGeom>
          <a:noFill/>
          <a:ln>
            <a:noFill/>
          </a:ln>
        </p:spPr>
        <p:txBody>
          <a:bodyPr spcFirstLastPara="1" wrap="square" lIns="91425" tIns="91425" rIns="91425" bIns="91425" anchor="t" anchorCtr="0">
            <a:noAutofit/>
          </a:bodyPr>
          <a:lstStyle/>
          <a:p>
            <a:pPr marL="457200" lvl="0" indent="-312737" algn="just" rtl="0">
              <a:lnSpc>
                <a:spcPct val="95000"/>
              </a:lnSpc>
              <a:spcBef>
                <a:spcPts val="0"/>
              </a:spcBef>
              <a:spcAft>
                <a:spcPts val="0"/>
              </a:spcAft>
              <a:buSzPts val="1325"/>
              <a:buChar char="●"/>
            </a:pPr>
            <a:r>
              <a:rPr lang="es-419" sz="1325"/>
              <a:t>La reducción de la dimensionalidad de los datos y la segmentación del proceso facilitaron el manejo de los datos, mejorando la eficiencia del modelo</a:t>
            </a:r>
            <a:endParaRPr/>
          </a:p>
          <a:p>
            <a:pPr marL="457200" lvl="0" indent="0" algn="just" rtl="0">
              <a:lnSpc>
                <a:spcPct val="95000"/>
              </a:lnSpc>
              <a:spcBef>
                <a:spcPts val="1200"/>
              </a:spcBef>
              <a:spcAft>
                <a:spcPts val="0"/>
              </a:spcAft>
              <a:buSzPts val="1300"/>
              <a:buNone/>
            </a:pPr>
            <a:endParaRPr sz="1325"/>
          </a:p>
          <a:p>
            <a:pPr marL="0" lvl="0" indent="0" algn="just" rtl="0">
              <a:lnSpc>
                <a:spcPct val="95000"/>
              </a:lnSpc>
              <a:spcBef>
                <a:spcPts val="1200"/>
              </a:spcBef>
              <a:spcAft>
                <a:spcPts val="1200"/>
              </a:spcAft>
              <a:buSzPts val="275"/>
              <a:buNone/>
            </a:pPr>
            <a:endParaRPr sz="1325">
              <a:highlight>
                <a:srgbClr val="FFFF00"/>
              </a:highlight>
            </a:endParaRPr>
          </a:p>
        </p:txBody>
      </p:sp>
      <p:sp>
        <p:nvSpPr>
          <p:cNvPr id="338" name="Google Shape;338;p11"/>
          <p:cNvSpPr txBox="1">
            <a:spLocks noGrp="1"/>
          </p:cNvSpPr>
          <p:nvPr>
            <p:ph type="body" idx="1"/>
          </p:nvPr>
        </p:nvSpPr>
        <p:spPr>
          <a:xfrm>
            <a:off x="1121747" y="2913122"/>
            <a:ext cx="7176000" cy="764067"/>
          </a:xfrm>
          <a:prstGeom prst="rect">
            <a:avLst/>
          </a:prstGeom>
          <a:noFill/>
          <a:ln>
            <a:noFill/>
          </a:ln>
        </p:spPr>
        <p:txBody>
          <a:bodyPr spcFirstLastPara="1" wrap="square" lIns="91425" tIns="91425" rIns="91425" bIns="91425" anchor="t" anchorCtr="0">
            <a:noAutofit/>
          </a:bodyPr>
          <a:lstStyle/>
          <a:p>
            <a:pPr marL="457200" lvl="0" indent="-312737" algn="just" rtl="0">
              <a:lnSpc>
                <a:spcPct val="95000"/>
              </a:lnSpc>
              <a:spcBef>
                <a:spcPts val="0"/>
              </a:spcBef>
              <a:spcAft>
                <a:spcPts val="0"/>
              </a:spcAft>
              <a:buSzPts val="1325"/>
              <a:buChar char="●"/>
            </a:pPr>
            <a:r>
              <a:rPr lang="es-419" sz="1325"/>
              <a:t>El uso de LightFM en la construcción de un sistema de recomendación para usuarios de myanimelist.net demostró ser efectivo en la generación de las listas personalizadas de los 20 animés. </a:t>
            </a:r>
            <a:endParaRPr/>
          </a:p>
          <a:p>
            <a:pPr marL="0" lvl="0" indent="0" algn="just" rtl="0">
              <a:lnSpc>
                <a:spcPct val="95000"/>
              </a:lnSpc>
              <a:spcBef>
                <a:spcPts val="1200"/>
              </a:spcBef>
              <a:spcAft>
                <a:spcPts val="1200"/>
              </a:spcAft>
              <a:buSzPts val="275"/>
              <a:buNone/>
            </a:pPr>
            <a:endParaRPr sz="1325"/>
          </a:p>
        </p:txBody>
      </p:sp>
      <p:sp>
        <p:nvSpPr>
          <p:cNvPr id="339" name="Google Shape;339;p11"/>
          <p:cNvSpPr txBox="1"/>
          <p:nvPr/>
        </p:nvSpPr>
        <p:spPr>
          <a:xfrm>
            <a:off x="1125288" y="2205954"/>
            <a:ext cx="7176000" cy="764067"/>
          </a:xfrm>
          <a:prstGeom prst="rect">
            <a:avLst/>
          </a:prstGeom>
          <a:noFill/>
          <a:ln>
            <a:noFill/>
          </a:ln>
        </p:spPr>
        <p:txBody>
          <a:bodyPr spcFirstLastPara="1" wrap="square" lIns="91425" tIns="91425" rIns="91425" bIns="91425" anchor="t" anchorCtr="0">
            <a:noAutofit/>
          </a:bodyPr>
          <a:lstStyle/>
          <a:p>
            <a:pPr marL="457200" marR="0" lvl="0" indent="-312737" algn="just" rtl="0">
              <a:lnSpc>
                <a:spcPct val="95000"/>
              </a:lnSpc>
              <a:spcBef>
                <a:spcPts val="0"/>
              </a:spcBef>
              <a:spcAft>
                <a:spcPts val="0"/>
              </a:spcAft>
              <a:buClr>
                <a:schemeClr val="dk2"/>
              </a:buClr>
              <a:buSzPts val="1325"/>
              <a:buFont typeface="Nunito"/>
              <a:buChar char="●"/>
            </a:pPr>
            <a:r>
              <a:rPr lang="es-419" sz="1325" b="0" i="0" u="none" strike="noStrike" cap="none">
                <a:solidFill>
                  <a:schemeClr val="dk2"/>
                </a:solidFill>
                <a:latin typeface="Nunito"/>
                <a:ea typeface="Nunito"/>
                <a:cs typeface="Nunito"/>
                <a:sym typeface="Nunito"/>
              </a:rPr>
              <a:t>La optimización de los hiperparámetros con GridSearchCV permitió ajustar el modelo para obtener un rendimiento óptimo</a:t>
            </a:r>
            <a:r>
              <a:rPr lang="es-419" sz="1325">
                <a:solidFill>
                  <a:schemeClr val="dk2"/>
                </a:solidFill>
                <a:latin typeface="Nunito"/>
                <a:ea typeface="Nunito"/>
                <a:cs typeface="Nunito"/>
                <a:sym typeface="Nunito"/>
              </a:rPr>
              <a:t>. Sin embargo, el mejor MAP se obtuvo con los parámetros loss = ‘warp’ y un total de 20 epochs</a:t>
            </a:r>
            <a:r>
              <a:rPr lang="es-419" sz="1325" b="0" i="0" u="none" strike="noStrike" cap="none">
                <a:solidFill>
                  <a:schemeClr val="dk2"/>
                </a:solidFill>
                <a:latin typeface="Nunito"/>
                <a:ea typeface="Nunito"/>
                <a:cs typeface="Nunito"/>
                <a:sym typeface="Nunito"/>
              </a:rPr>
              <a:t>.</a:t>
            </a:r>
            <a:endParaRPr sz="1400" b="0" i="0" u="none" strike="noStrike" cap="none">
              <a:solidFill>
                <a:srgbClr val="000000"/>
              </a:solidFill>
              <a:latin typeface="Arial"/>
              <a:ea typeface="Arial"/>
              <a:cs typeface="Arial"/>
              <a:sym typeface="Arial"/>
            </a:endParaRPr>
          </a:p>
          <a:p>
            <a:pPr marL="0" marR="0" lvl="0" indent="0" algn="just" rtl="0">
              <a:lnSpc>
                <a:spcPct val="95000"/>
              </a:lnSpc>
              <a:spcBef>
                <a:spcPts val="1200"/>
              </a:spcBef>
              <a:spcAft>
                <a:spcPts val="1200"/>
              </a:spcAft>
              <a:buClr>
                <a:schemeClr val="dk2"/>
              </a:buClr>
              <a:buSzPts val="275"/>
              <a:buFont typeface="Nunito"/>
              <a:buNone/>
            </a:pPr>
            <a:endParaRPr sz="1325" b="0" i="0" u="none" strike="noStrike" cap="none">
              <a:solidFill>
                <a:schemeClr val="dk2"/>
              </a:solidFill>
              <a:highlight>
                <a:srgbClr val="FFFF00"/>
              </a:highlight>
              <a:latin typeface="Nunito"/>
              <a:ea typeface="Nunito"/>
              <a:cs typeface="Nunito"/>
              <a:sym typeface="Nunito"/>
            </a:endParaRPr>
          </a:p>
        </p:txBody>
      </p:sp>
      <p:pic>
        <p:nvPicPr>
          <p:cNvPr id="340" name="Google Shape;340;p11"/>
          <p:cNvPicPr preferRelativeResize="0"/>
          <p:nvPr/>
        </p:nvPicPr>
        <p:blipFill rotWithShape="1">
          <a:blip r:embed="rId3">
            <a:alphaModFix/>
          </a:blip>
          <a:srcRect/>
          <a:stretch/>
        </p:blipFill>
        <p:spPr>
          <a:xfrm>
            <a:off x="7155604" y="95857"/>
            <a:ext cx="1819275" cy="1295400"/>
          </a:xfrm>
          <a:prstGeom prst="rect">
            <a:avLst/>
          </a:prstGeom>
          <a:noFill/>
          <a:ln w="9525" cap="flat" cmpd="sng">
            <a:solidFill>
              <a:srgbClr val="21212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
          <p:cNvSpPr txBox="1">
            <a:spLocks noGrp="1"/>
          </p:cNvSpPr>
          <p:nvPr>
            <p:ph type="title"/>
          </p:nvPr>
        </p:nvSpPr>
        <p:spPr>
          <a:xfrm>
            <a:off x="1267392" y="631103"/>
            <a:ext cx="6609216" cy="955072"/>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419"/>
              <a:t>Dataset – Anime Recommendation Database 2020</a:t>
            </a:r>
            <a:endParaRPr/>
          </a:p>
        </p:txBody>
      </p:sp>
      <p:sp>
        <p:nvSpPr>
          <p:cNvPr id="245" name="Google Shape;245;p2"/>
          <p:cNvSpPr txBox="1">
            <a:spLocks noGrp="1"/>
          </p:cNvSpPr>
          <p:nvPr>
            <p:ph type="body" idx="1"/>
          </p:nvPr>
        </p:nvSpPr>
        <p:spPr>
          <a:xfrm>
            <a:off x="1050025" y="1632247"/>
            <a:ext cx="6720900" cy="281400"/>
          </a:xfrm>
          <a:prstGeom prst="rect">
            <a:avLst/>
          </a:prstGeom>
          <a:noFill/>
          <a:ln>
            <a:noFill/>
          </a:ln>
        </p:spPr>
        <p:txBody>
          <a:bodyPr spcFirstLastPara="1" wrap="square" lIns="91425" tIns="91425" rIns="91425" bIns="91425" anchor="t" anchorCtr="0">
            <a:noAutofit/>
          </a:bodyPr>
          <a:lstStyle/>
          <a:p>
            <a:pPr marL="457200" lvl="0" indent="-312737" algn="just" rtl="0">
              <a:lnSpc>
                <a:spcPct val="95000"/>
              </a:lnSpc>
              <a:spcBef>
                <a:spcPts val="0"/>
              </a:spcBef>
              <a:spcAft>
                <a:spcPts val="0"/>
              </a:spcAft>
              <a:buSzPts val="1325"/>
              <a:buChar char="●"/>
            </a:pPr>
            <a:r>
              <a:rPr lang="es-419" sz="1325"/>
              <a:t>Dataset extraído de kaggle.com.</a:t>
            </a:r>
            <a:endParaRPr sz="1325"/>
          </a:p>
          <a:p>
            <a:pPr marL="457200" lvl="0" indent="0" algn="l" rtl="0">
              <a:lnSpc>
                <a:spcPct val="95000"/>
              </a:lnSpc>
              <a:spcBef>
                <a:spcPts val="1200"/>
              </a:spcBef>
              <a:spcAft>
                <a:spcPts val="0"/>
              </a:spcAft>
              <a:buSzPts val="275"/>
              <a:buNone/>
            </a:pPr>
            <a:endParaRPr sz="1325"/>
          </a:p>
          <a:p>
            <a:pPr marL="457200" lvl="0" indent="0" algn="l" rtl="0">
              <a:lnSpc>
                <a:spcPct val="95000"/>
              </a:lnSpc>
              <a:spcBef>
                <a:spcPts val="1200"/>
              </a:spcBef>
              <a:spcAft>
                <a:spcPts val="1200"/>
              </a:spcAft>
              <a:buSzPts val="275"/>
              <a:buNone/>
            </a:pPr>
            <a:endParaRPr sz="1325"/>
          </a:p>
        </p:txBody>
      </p:sp>
      <p:sp>
        <p:nvSpPr>
          <p:cNvPr id="246" name="Google Shape;246;p2"/>
          <p:cNvSpPr txBox="1"/>
          <p:nvPr/>
        </p:nvSpPr>
        <p:spPr>
          <a:xfrm>
            <a:off x="1050025" y="2044781"/>
            <a:ext cx="4122000" cy="874825"/>
          </a:xfrm>
          <a:prstGeom prst="rect">
            <a:avLst/>
          </a:prstGeom>
          <a:noFill/>
          <a:ln>
            <a:noFill/>
          </a:ln>
        </p:spPr>
        <p:txBody>
          <a:bodyPr spcFirstLastPara="1" wrap="square" lIns="91425" tIns="91425" rIns="91425" bIns="91425" anchor="t" anchorCtr="0">
            <a:spAutoFit/>
          </a:bodyPr>
          <a:lstStyle/>
          <a:p>
            <a:pPr marL="457200" marR="0" lvl="0" indent="-311150" algn="just" rtl="0">
              <a:lnSpc>
                <a:spcPct val="115000"/>
              </a:lnSpc>
              <a:spcBef>
                <a:spcPts val="0"/>
              </a:spcBef>
              <a:spcAft>
                <a:spcPts val="0"/>
              </a:spcAft>
              <a:buClr>
                <a:schemeClr val="dk2"/>
              </a:buClr>
              <a:buSzPts val="1300"/>
              <a:buFont typeface="Nunito"/>
              <a:buChar char="●"/>
            </a:pPr>
            <a:r>
              <a:rPr lang="es-419" sz="1300" b="0" i="0" u="none" strike="noStrike" cap="none">
                <a:solidFill>
                  <a:schemeClr val="dk2"/>
                </a:solidFill>
                <a:latin typeface="Nunito"/>
                <a:ea typeface="Nunito"/>
                <a:cs typeface="Nunito"/>
                <a:sym typeface="Nunito"/>
              </a:rPr>
              <a:t>El mismo contiene información sobre más de 17.000 animés, y las preferencias de visualización de más de 330.000 usuarios</a:t>
            </a:r>
            <a:endParaRPr sz="1400" b="0" i="0" u="none" strike="noStrike" cap="none">
              <a:solidFill>
                <a:srgbClr val="000000"/>
              </a:solidFill>
              <a:latin typeface="Arial"/>
              <a:ea typeface="Arial"/>
              <a:cs typeface="Arial"/>
              <a:sym typeface="Arial"/>
            </a:endParaRPr>
          </a:p>
        </p:txBody>
      </p:sp>
      <p:sp>
        <p:nvSpPr>
          <p:cNvPr id="247" name="Google Shape;247;p2"/>
          <p:cNvSpPr txBox="1"/>
          <p:nvPr/>
        </p:nvSpPr>
        <p:spPr>
          <a:xfrm>
            <a:off x="1050025" y="2874547"/>
            <a:ext cx="4122000" cy="644762"/>
          </a:xfrm>
          <a:prstGeom prst="rect">
            <a:avLst/>
          </a:prstGeom>
          <a:noFill/>
          <a:ln>
            <a:noFill/>
          </a:ln>
        </p:spPr>
        <p:txBody>
          <a:bodyPr spcFirstLastPara="1" wrap="square" lIns="91425" tIns="91425" rIns="91425" bIns="91425" anchor="t" anchorCtr="0">
            <a:spAutoFit/>
          </a:bodyPr>
          <a:lstStyle/>
          <a:p>
            <a:pPr marL="457200" marR="0" lvl="0" indent="-311150" algn="just" rtl="0">
              <a:lnSpc>
                <a:spcPct val="115000"/>
              </a:lnSpc>
              <a:spcBef>
                <a:spcPts val="0"/>
              </a:spcBef>
              <a:spcAft>
                <a:spcPts val="0"/>
              </a:spcAft>
              <a:buClr>
                <a:schemeClr val="dk2"/>
              </a:buClr>
              <a:buSzPts val="1300"/>
              <a:buFont typeface="Nunito"/>
              <a:buChar char="●"/>
            </a:pPr>
            <a:r>
              <a:rPr lang="es-419" sz="1300" b="0" i="0" u="none" strike="noStrike" cap="none">
                <a:solidFill>
                  <a:schemeClr val="dk2"/>
                </a:solidFill>
                <a:latin typeface="Nunito"/>
                <a:ea typeface="Nunito"/>
                <a:cs typeface="Nunito"/>
                <a:sym typeface="Nunito"/>
              </a:rPr>
              <a:t>Los datos fueron recopilados de ‘myanimelist.net’. </a:t>
            </a:r>
            <a:endParaRPr sz="1400" b="0" i="0" u="none" strike="noStrike" cap="none">
              <a:solidFill>
                <a:srgbClr val="000000"/>
              </a:solidFill>
              <a:latin typeface="Arial"/>
              <a:ea typeface="Arial"/>
              <a:cs typeface="Arial"/>
              <a:sym typeface="Arial"/>
            </a:endParaRPr>
          </a:p>
        </p:txBody>
      </p:sp>
      <p:sp>
        <p:nvSpPr>
          <p:cNvPr id="248" name="Google Shape;248;p2"/>
          <p:cNvSpPr txBox="1"/>
          <p:nvPr/>
        </p:nvSpPr>
        <p:spPr>
          <a:xfrm>
            <a:off x="1039392" y="3518571"/>
            <a:ext cx="7870692" cy="1334951"/>
          </a:xfrm>
          <a:prstGeom prst="rect">
            <a:avLst/>
          </a:prstGeom>
          <a:noFill/>
          <a:ln>
            <a:noFill/>
          </a:ln>
        </p:spPr>
        <p:txBody>
          <a:bodyPr spcFirstLastPara="1" wrap="square" lIns="91425" tIns="91425" rIns="91425" bIns="91425" anchor="t" anchorCtr="0">
            <a:spAutoFit/>
          </a:bodyPr>
          <a:lstStyle/>
          <a:p>
            <a:pPr marL="457200" marR="0" lvl="1" indent="-311150" algn="just" rtl="0">
              <a:lnSpc>
                <a:spcPct val="115000"/>
              </a:lnSpc>
              <a:spcBef>
                <a:spcPts val="0"/>
              </a:spcBef>
              <a:spcAft>
                <a:spcPts val="0"/>
              </a:spcAft>
              <a:buClr>
                <a:schemeClr val="dk2"/>
              </a:buClr>
              <a:buSzPts val="1300"/>
              <a:buFont typeface="Nunito"/>
              <a:buChar char="●"/>
            </a:pPr>
            <a:r>
              <a:rPr lang="es-419" sz="1300" b="0" i="0" u="none" strike="noStrike" cap="none">
                <a:solidFill>
                  <a:schemeClr val="dk2"/>
                </a:solidFill>
                <a:latin typeface="Nunito"/>
                <a:ea typeface="Nunito"/>
                <a:cs typeface="Nunito"/>
                <a:sym typeface="Nunito"/>
              </a:rPr>
              <a:t>El conjunto de datos está contenido en un archivo zip que incluye varios conjuntos de datos. En términos generales, están compuestos por: </a:t>
            </a:r>
            <a:endParaRPr sz="1400" b="0" i="0" u="none" strike="noStrike" cap="none">
              <a:solidFill>
                <a:srgbClr val="000000"/>
              </a:solidFill>
              <a:latin typeface="Arial"/>
              <a:ea typeface="Arial"/>
              <a:cs typeface="Arial"/>
              <a:sym typeface="Arial"/>
            </a:endParaRPr>
          </a:p>
          <a:p>
            <a:pPr marL="146050" marR="0" lvl="1" indent="0" algn="just" rtl="0">
              <a:lnSpc>
                <a:spcPct val="115000"/>
              </a:lnSpc>
              <a:spcBef>
                <a:spcPts val="0"/>
              </a:spcBef>
              <a:spcAft>
                <a:spcPts val="0"/>
              </a:spcAft>
              <a:buClr>
                <a:srgbClr val="000000"/>
              </a:buClr>
              <a:buSzPts val="1300"/>
              <a:buFont typeface="Arial"/>
              <a:buNone/>
            </a:pPr>
            <a:r>
              <a:rPr lang="es-419" sz="1300" b="0" i="0" u="none" strike="noStrike" cap="none">
                <a:solidFill>
                  <a:schemeClr val="dk2"/>
                </a:solidFill>
                <a:latin typeface="Nunito"/>
                <a:ea typeface="Nunito"/>
                <a:cs typeface="Nunito"/>
                <a:sym typeface="Nunito"/>
              </a:rPr>
              <a:t>          - Una </a:t>
            </a:r>
            <a:r>
              <a:rPr lang="es-419" sz="1300" b="0" i="1" u="none" strike="noStrike" cap="none">
                <a:solidFill>
                  <a:schemeClr val="dk2"/>
                </a:solidFill>
                <a:latin typeface="Nunito"/>
                <a:ea typeface="Nunito"/>
                <a:cs typeface="Nunito"/>
                <a:sym typeface="Nunito"/>
              </a:rPr>
              <a:t>lista de animés</a:t>
            </a:r>
            <a:r>
              <a:rPr lang="es-419" sz="1300" b="0" i="0" u="none" strike="noStrike" cap="none">
                <a:solidFill>
                  <a:schemeClr val="dk2"/>
                </a:solidFill>
                <a:latin typeface="Nunito"/>
                <a:ea typeface="Nunito"/>
                <a:cs typeface="Nunito"/>
                <a:sym typeface="Nunito"/>
              </a:rPr>
              <a:t> por cada usuario;</a:t>
            </a:r>
            <a:endParaRPr sz="1400" b="0" i="0" u="none" strike="noStrike" cap="none">
              <a:solidFill>
                <a:srgbClr val="000000"/>
              </a:solidFill>
              <a:latin typeface="Arial"/>
              <a:ea typeface="Arial"/>
              <a:cs typeface="Arial"/>
              <a:sym typeface="Arial"/>
            </a:endParaRPr>
          </a:p>
          <a:p>
            <a:pPr marL="146050" marR="0" lvl="1" indent="0" algn="just" rtl="0">
              <a:lnSpc>
                <a:spcPct val="115000"/>
              </a:lnSpc>
              <a:spcBef>
                <a:spcPts val="0"/>
              </a:spcBef>
              <a:spcAft>
                <a:spcPts val="0"/>
              </a:spcAft>
              <a:buClr>
                <a:srgbClr val="000000"/>
              </a:buClr>
              <a:buSzPts val="1300"/>
              <a:buFont typeface="Arial"/>
              <a:buNone/>
            </a:pPr>
            <a:r>
              <a:rPr lang="es-419" sz="1300" b="0" i="0" u="none" strike="noStrike" cap="none">
                <a:solidFill>
                  <a:schemeClr val="dk2"/>
                </a:solidFill>
                <a:latin typeface="Nunito"/>
                <a:ea typeface="Nunito"/>
                <a:cs typeface="Nunito"/>
                <a:sym typeface="Nunito"/>
              </a:rPr>
              <a:t>          - </a:t>
            </a:r>
            <a:r>
              <a:rPr lang="es-419" sz="1300" b="0" i="1" u="none" strike="noStrike" cap="none">
                <a:solidFill>
                  <a:schemeClr val="dk2"/>
                </a:solidFill>
                <a:latin typeface="Nunito"/>
                <a:ea typeface="Nunito"/>
                <a:cs typeface="Nunito"/>
                <a:sym typeface="Nunito"/>
              </a:rPr>
              <a:t>Calificaciones</a:t>
            </a:r>
            <a:r>
              <a:rPr lang="es-419" sz="1300" b="0" i="0" u="none" strike="noStrike" cap="none">
                <a:solidFill>
                  <a:schemeClr val="dk2"/>
                </a:solidFill>
                <a:latin typeface="Nunito"/>
                <a:ea typeface="Nunito"/>
                <a:cs typeface="Nunito"/>
                <a:sym typeface="Nunito"/>
              </a:rPr>
              <a:t> realizadas por los usuarios (del 1 al 10);</a:t>
            </a:r>
            <a:endParaRPr sz="1400" b="0" i="0" u="none" strike="noStrike" cap="none">
              <a:solidFill>
                <a:srgbClr val="000000"/>
              </a:solidFill>
              <a:latin typeface="Arial"/>
              <a:ea typeface="Arial"/>
              <a:cs typeface="Arial"/>
              <a:sym typeface="Arial"/>
            </a:endParaRPr>
          </a:p>
          <a:p>
            <a:pPr marL="146050" marR="0" lvl="1" indent="0" algn="just" rtl="0">
              <a:lnSpc>
                <a:spcPct val="115000"/>
              </a:lnSpc>
              <a:spcBef>
                <a:spcPts val="0"/>
              </a:spcBef>
              <a:spcAft>
                <a:spcPts val="0"/>
              </a:spcAft>
              <a:buClr>
                <a:srgbClr val="000000"/>
              </a:buClr>
              <a:buSzPts val="1300"/>
              <a:buFont typeface="Arial"/>
              <a:buNone/>
            </a:pPr>
            <a:r>
              <a:rPr lang="es-419" sz="1300" b="0" i="0" u="none" strike="noStrike" cap="none">
                <a:solidFill>
                  <a:schemeClr val="dk2"/>
                </a:solidFill>
                <a:latin typeface="Nunito"/>
                <a:ea typeface="Nunito"/>
                <a:cs typeface="Nunito"/>
                <a:sym typeface="Nunito"/>
              </a:rPr>
              <a:t>          - </a:t>
            </a:r>
            <a:r>
              <a:rPr lang="es-419" sz="1300" b="0" i="1" u="none" strike="noStrike" cap="none">
                <a:solidFill>
                  <a:schemeClr val="dk2"/>
                </a:solidFill>
                <a:latin typeface="Nunito"/>
                <a:ea typeface="Nunito"/>
                <a:cs typeface="Nunito"/>
                <a:sym typeface="Nunito"/>
              </a:rPr>
              <a:t>Información</a:t>
            </a:r>
            <a:r>
              <a:rPr lang="es-419" sz="1300" b="0" i="0" u="none" strike="noStrike" cap="none">
                <a:solidFill>
                  <a:schemeClr val="dk2"/>
                </a:solidFill>
                <a:latin typeface="Nunito"/>
                <a:ea typeface="Nunito"/>
                <a:cs typeface="Nunito"/>
                <a:sym typeface="Nunito"/>
              </a:rPr>
              <a:t> sobre cada uno de los animés.</a:t>
            </a:r>
            <a:endParaRPr sz="1400" b="0" i="0" u="none" strike="noStrike" cap="none">
              <a:solidFill>
                <a:srgbClr val="000000"/>
              </a:solidFill>
              <a:latin typeface="Arial"/>
              <a:ea typeface="Arial"/>
              <a:cs typeface="Arial"/>
              <a:sym typeface="Arial"/>
            </a:endParaRPr>
          </a:p>
        </p:txBody>
      </p:sp>
      <p:pic>
        <p:nvPicPr>
          <p:cNvPr id="249" name="Google Shape;249;p2"/>
          <p:cNvPicPr preferRelativeResize="0"/>
          <p:nvPr/>
        </p:nvPicPr>
        <p:blipFill rotWithShape="1">
          <a:blip r:embed="rId3">
            <a:alphaModFix/>
          </a:blip>
          <a:srcRect/>
          <a:stretch/>
        </p:blipFill>
        <p:spPr>
          <a:xfrm>
            <a:off x="5908431" y="1624928"/>
            <a:ext cx="2617624" cy="17662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3"/>
          <p:cNvPicPr preferRelativeResize="0"/>
          <p:nvPr/>
        </p:nvPicPr>
        <p:blipFill rotWithShape="1">
          <a:blip r:embed="rId3">
            <a:alphaModFix/>
          </a:blip>
          <a:srcRect/>
          <a:stretch/>
        </p:blipFill>
        <p:spPr>
          <a:xfrm>
            <a:off x="1760001" y="2390727"/>
            <a:ext cx="257175" cy="361950"/>
          </a:xfrm>
          <a:prstGeom prst="rect">
            <a:avLst/>
          </a:prstGeom>
          <a:noFill/>
          <a:ln>
            <a:noFill/>
          </a:ln>
        </p:spPr>
      </p:pic>
      <p:pic>
        <p:nvPicPr>
          <p:cNvPr id="255" name="Google Shape;255;p3"/>
          <p:cNvPicPr preferRelativeResize="0"/>
          <p:nvPr/>
        </p:nvPicPr>
        <p:blipFill rotWithShape="1">
          <a:blip r:embed="rId3">
            <a:alphaModFix/>
          </a:blip>
          <a:srcRect/>
          <a:stretch/>
        </p:blipFill>
        <p:spPr>
          <a:xfrm>
            <a:off x="1760002" y="2816473"/>
            <a:ext cx="257175" cy="361950"/>
          </a:xfrm>
          <a:prstGeom prst="rect">
            <a:avLst/>
          </a:prstGeom>
          <a:noFill/>
          <a:ln>
            <a:noFill/>
          </a:ln>
        </p:spPr>
      </p:pic>
      <p:pic>
        <p:nvPicPr>
          <p:cNvPr id="256" name="Google Shape;256;p3"/>
          <p:cNvPicPr preferRelativeResize="0"/>
          <p:nvPr/>
        </p:nvPicPr>
        <p:blipFill rotWithShape="1">
          <a:blip r:embed="rId3">
            <a:alphaModFix/>
          </a:blip>
          <a:srcRect/>
          <a:stretch/>
        </p:blipFill>
        <p:spPr>
          <a:xfrm>
            <a:off x="1760002" y="3273789"/>
            <a:ext cx="257175" cy="361950"/>
          </a:xfrm>
          <a:prstGeom prst="rect">
            <a:avLst/>
          </a:prstGeom>
          <a:noFill/>
          <a:ln>
            <a:noFill/>
          </a:ln>
        </p:spPr>
      </p:pic>
      <p:pic>
        <p:nvPicPr>
          <p:cNvPr id="257" name="Google Shape;257;p3"/>
          <p:cNvPicPr preferRelativeResize="0"/>
          <p:nvPr/>
        </p:nvPicPr>
        <p:blipFill rotWithShape="1">
          <a:blip r:embed="rId3">
            <a:alphaModFix/>
          </a:blip>
          <a:srcRect/>
          <a:stretch/>
        </p:blipFill>
        <p:spPr>
          <a:xfrm>
            <a:off x="1760002" y="3732550"/>
            <a:ext cx="257175" cy="361950"/>
          </a:xfrm>
          <a:prstGeom prst="rect">
            <a:avLst/>
          </a:prstGeom>
          <a:noFill/>
          <a:ln>
            <a:noFill/>
          </a:ln>
        </p:spPr>
      </p:pic>
      <p:sp>
        <p:nvSpPr>
          <p:cNvPr id="258" name="Google Shape;258;p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419"/>
              <a:t>Objetivo</a:t>
            </a:r>
            <a:endParaRPr/>
          </a:p>
        </p:txBody>
      </p:sp>
      <p:sp>
        <p:nvSpPr>
          <p:cNvPr id="259" name="Google Shape;259;p3"/>
          <p:cNvSpPr txBox="1">
            <a:spLocks noGrp="1"/>
          </p:cNvSpPr>
          <p:nvPr>
            <p:ph type="body" idx="1"/>
          </p:nvPr>
        </p:nvSpPr>
        <p:spPr>
          <a:xfrm>
            <a:off x="1804522" y="2397734"/>
            <a:ext cx="6492668" cy="386100"/>
          </a:xfrm>
          <a:prstGeom prst="rect">
            <a:avLst/>
          </a:prstGeom>
          <a:noFill/>
          <a:ln>
            <a:noFill/>
          </a:ln>
        </p:spPr>
        <p:txBody>
          <a:bodyPr spcFirstLastPara="1" wrap="square" lIns="91425" tIns="91425" rIns="91425" bIns="91425" anchor="t" anchorCtr="0">
            <a:noAutofit/>
          </a:bodyPr>
          <a:lstStyle/>
          <a:p>
            <a:pPr marL="144463" lvl="0" indent="0" algn="l" rtl="0">
              <a:lnSpc>
                <a:spcPct val="95000"/>
              </a:lnSpc>
              <a:spcBef>
                <a:spcPts val="0"/>
              </a:spcBef>
              <a:spcAft>
                <a:spcPts val="0"/>
              </a:spcAft>
              <a:buSzPts val="1325"/>
              <a:buNone/>
            </a:pPr>
            <a:r>
              <a:rPr lang="es-419" sz="1325"/>
              <a:t>Análisis Exploratorio de los Datos (EDA) </a:t>
            </a:r>
            <a:endParaRPr sz="1325"/>
          </a:p>
          <a:p>
            <a:pPr marL="0" lvl="0" indent="0" algn="l" rtl="0">
              <a:lnSpc>
                <a:spcPct val="95000"/>
              </a:lnSpc>
              <a:spcBef>
                <a:spcPts val="1200"/>
              </a:spcBef>
              <a:spcAft>
                <a:spcPts val="0"/>
              </a:spcAft>
              <a:buSzPts val="1300"/>
              <a:buNone/>
            </a:pPr>
            <a:endParaRPr sz="1325"/>
          </a:p>
          <a:p>
            <a:pPr marL="0" lvl="0" indent="0" algn="l" rtl="0">
              <a:lnSpc>
                <a:spcPct val="95000"/>
              </a:lnSpc>
              <a:spcBef>
                <a:spcPts val="1200"/>
              </a:spcBef>
              <a:spcAft>
                <a:spcPts val="0"/>
              </a:spcAft>
              <a:buSzPts val="275"/>
              <a:buNone/>
            </a:pPr>
            <a:endParaRPr sz="1325"/>
          </a:p>
          <a:p>
            <a:pPr marL="0" lvl="0" indent="0" algn="l" rtl="0">
              <a:lnSpc>
                <a:spcPct val="95000"/>
              </a:lnSpc>
              <a:spcBef>
                <a:spcPts val="1200"/>
              </a:spcBef>
              <a:spcAft>
                <a:spcPts val="0"/>
              </a:spcAft>
              <a:buSzPts val="275"/>
              <a:buNone/>
            </a:pPr>
            <a:endParaRPr sz="1325"/>
          </a:p>
          <a:p>
            <a:pPr marL="457200" lvl="0" indent="0" algn="l" rtl="0">
              <a:lnSpc>
                <a:spcPct val="95000"/>
              </a:lnSpc>
              <a:spcBef>
                <a:spcPts val="1200"/>
              </a:spcBef>
              <a:spcAft>
                <a:spcPts val="0"/>
              </a:spcAft>
              <a:buSzPts val="275"/>
              <a:buNone/>
            </a:pPr>
            <a:endParaRPr sz="1325"/>
          </a:p>
          <a:p>
            <a:pPr marL="457200" lvl="0" indent="0" algn="l" rtl="0">
              <a:lnSpc>
                <a:spcPct val="95000"/>
              </a:lnSpc>
              <a:spcBef>
                <a:spcPts val="1200"/>
              </a:spcBef>
              <a:spcAft>
                <a:spcPts val="0"/>
              </a:spcAft>
              <a:buSzPts val="275"/>
              <a:buNone/>
            </a:pPr>
            <a:endParaRPr sz="1325"/>
          </a:p>
          <a:p>
            <a:pPr marL="457200" lvl="0" indent="0" algn="l" rtl="0">
              <a:lnSpc>
                <a:spcPct val="95000"/>
              </a:lnSpc>
              <a:spcBef>
                <a:spcPts val="1200"/>
              </a:spcBef>
              <a:spcAft>
                <a:spcPts val="1200"/>
              </a:spcAft>
              <a:buSzPts val="275"/>
              <a:buNone/>
            </a:pPr>
            <a:endParaRPr sz="1325"/>
          </a:p>
        </p:txBody>
      </p:sp>
      <p:sp>
        <p:nvSpPr>
          <p:cNvPr id="260" name="Google Shape;260;p3"/>
          <p:cNvSpPr txBox="1">
            <a:spLocks noGrp="1"/>
          </p:cNvSpPr>
          <p:nvPr>
            <p:ph type="body" idx="1"/>
          </p:nvPr>
        </p:nvSpPr>
        <p:spPr>
          <a:xfrm>
            <a:off x="1119300" y="1304625"/>
            <a:ext cx="6720900" cy="880782"/>
          </a:xfrm>
          <a:prstGeom prst="rect">
            <a:avLst/>
          </a:prstGeom>
          <a:noFill/>
          <a:ln>
            <a:noFill/>
          </a:ln>
        </p:spPr>
        <p:txBody>
          <a:bodyPr spcFirstLastPara="1" wrap="square" lIns="91425" tIns="91425" rIns="91425" bIns="91425" anchor="t" anchorCtr="0">
            <a:noAutofit/>
          </a:bodyPr>
          <a:lstStyle/>
          <a:p>
            <a:pPr marL="457200" lvl="0" indent="-312737" algn="just" rtl="0">
              <a:lnSpc>
                <a:spcPct val="95000"/>
              </a:lnSpc>
              <a:spcBef>
                <a:spcPts val="0"/>
              </a:spcBef>
              <a:spcAft>
                <a:spcPts val="0"/>
              </a:spcAft>
              <a:buSzPts val="1325"/>
              <a:buChar char="●"/>
            </a:pPr>
            <a:r>
              <a:rPr lang="es-419" sz="1325"/>
              <a:t>Crear un sistema de recomendación capaz de ofrecer sugerencias personalizadas de animés para todos los usuarios, incluso para aquellos que no tengan ningún historial de visualizaciones en el conjunto de entrenamiento, mediante el análisis exhaustivo del conjunto de datos. </a:t>
            </a:r>
            <a:endParaRPr/>
          </a:p>
          <a:p>
            <a:pPr marL="0" lvl="0" indent="0" algn="l" rtl="0">
              <a:lnSpc>
                <a:spcPct val="95000"/>
              </a:lnSpc>
              <a:spcBef>
                <a:spcPts val="1200"/>
              </a:spcBef>
              <a:spcAft>
                <a:spcPts val="1200"/>
              </a:spcAft>
              <a:buSzPts val="275"/>
              <a:buNone/>
            </a:pPr>
            <a:endParaRPr sz="1325"/>
          </a:p>
        </p:txBody>
      </p:sp>
      <p:sp>
        <p:nvSpPr>
          <p:cNvPr id="261" name="Google Shape;261;p3"/>
          <p:cNvSpPr txBox="1">
            <a:spLocks noGrp="1"/>
          </p:cNvSpPr>
          <p:nvPr>
            <p:ph type="body" idx="1"/>
          </p:nvPr>
        </p:nvSpPr>
        <p:spPr>
          <a:xfrm>
            <a:off x="1804522" y="2825730"/>
            <a:ext cx="6492667" cy="386100"/>
          </a:xfrm>
          <a:prstGeom prst="rect">
            <a:avLst/>
          </a:prstGeom>
          <a:noFill/>
          <a:ln>
            <a:noFill/>
          </a:ln>
        </p:spPr>
        <p:txBody>
          <a:bodyPr spcFirstLastPara="1" wrap="square" lIns="91425" tIns="91425" rIns="91425" bIns="91425" anchor="t" anchorCtr="0">
            <a:noAutofit/>
          </a:bodyPr>
          <a:lstStyle/>
          <a:p>
            <a:pPr marL="144463" lvl="0" indent="0" algn="l" rtl="0">
              <a:lnSpc>
                <a:spcPct val="95000"/>
              </a:lnSpc>
              <a:spcBef>
                <a:spcPts val="0"/>
              </a:spcBef>
              <a:spcAft>
                <a:spcPts val="0"/>
              </a:spcAft>
              <a:buSzPts val="1325"/>
              <a:buNone/>
            </a:pPr>
            <a:r>
              <a:rPr lang="es-419" sz="1325"/>
              <a:t>Procesamiento de Datos</a:t>
            </a:r>
            <a:endParaRPr sz="1325"/>
          </a:p>
          <a:p>
            <a:pPr marL="0" lvl="0" indent="0" algn="l" rtl="0">
              <a:lnSpc>
                <a:spcPct val="95000"/>
              </a:lnSpc>
              <a:spcBef>
                <a:spcPts val="1200"/>
              </a:spcBef>
              <a:spcAft>
                <a:spcPts val="0"/>
              </a:spcAft>
              <a:buSzPts val="275"/>
              <a:buNone/>
            </a:pPr>
            <a:endParaRPr sz="1325"/>
          </a:p>
          <a:p>
            <a:pPr marL="0" lvl="0" indent="0" algn="l" rtl="0">
              <a:lnSpc>
                <a:spcPct val="95000"/>
              </a:lnSpc>
              <a:spcBef>
                <a:spcPts val="1200"/>
              </a:spcBef>
              <a:spcAft>
                <a:spcPts val="0"/>
              </a:spcAft>
              <a:buSzPts val="275"/>
              <a:buNone/>
            </a:pPr>
            <a:endParaRPr sz="1325"/>
          </a:p>
          <a:p>
            <a:pPr marL="457200" lvl="0" indent="0" algn="l" rtl="0">
              <a:lnSpc>
                <a:spcPct val="95000"/>
              </a:lnSpc>
              <a:spcBef>
                <a:spcPts val="1200"/>
              </a:spcBef>
              <a:spcAft>
                <a:spcPts val="0"/>
              </a:spcAft>
              <a:buSzPts val="275"/>
              <a:buNone/>
            </a:pPr>
            <a:endParaRPr sz="1325"/>
          </a:p>
          <a:p>
            <a:pPr marL="457200" lvl="0" indent="0" algn="l" rtl="0">
              <a:lnSpc>
                <a:spcPct val="95000"/>
              </a:lnSpc>
              <a:spcBef>
                <a:spcPts val="1200"/>
              </a:spcBef>
              <a:spcAft>
                <a:spcPts val="0"/>
              </a:spcAft>
              <a:buSzPts val="275"/>
              <a:buNone/>
            </a:pPr>
            <a:endParaRPr sz="1325"/>
          </a:p>
          <a:p>
            <a:pPr marL="457200" lvl="0" indent="0" algn="l" rtl="0">
              <a:lnSpc>
                <a:spcPct val="95000"/>
              </a:lnSpc>
              <a:spcBef>
                <a:spcPts val="1200"/>
              </a:spcBef>
              <a:spcAft>
                <a:spcPts val="1200"/>
              </a:spcAft>
              <a:buSzPts val="275"/>
              <a:buNone/>
            </a:pPr>
            <a:endParaRPr sz="1325"/>
          </a:p>
        </p:txBody>
      </p:sp>
      <p:sp>
        <p:nvSpPr>
          <p:cNvPr id="262" name="Google Shape;262;p3"/>
          <p:cNvSpPr txBox="1">
            <a:spLocks noGrp="1"/>
          </p:cNvSpPr>
          <p:nvPr>
            <p:ph type="body" idx="1"/>
          </p:nvPr>
        </p:nvSpPr>
        <p:spPr>
          <a:xfrm>
            <a:off x="1804522" y="3280235"/>
            <a:ext cx="6492668" cy="386100"/>
          </a:xfrm>
          <a:prstGeom prst="rect">
            <a:avLst/>
          </a:prstGeom>
          <a:noFill/>
          <a:ln>
            <a:noFill/>
          </a:ln>
        </p:spPr>
        <p:txBody>
          <a:bodyPr spcFirstLastPara="1" wrap="square" lIns="91425" tIns="91425" rIns="91425" bIns="91425" anchor="t" anchorCtr="0">
            <a:noAutofit/>
          </a:bodyPr>
          <a:lstStyle/>
          <a:p>
            <a:pPr marL="144463" lvl="0" indent="0" algn="l" rtl="0">
              <a:lnSpc>
                <a:spcPct val="95000"/>
              </a:lnSpc>
              <a:spcBef>
                <a:spcPts val="0"/>
              </a:spcBef>
              <a:spcAft>
                <a:spcPts val="0"/>
              </a:spcAft>
              <a:buSzPts val="1325"/>
              <a:buNone/>
            </a:pPr>
            <a:r>
              <a:rPr lang="es-419" sz="1325"/>
              <a:t>Entrenamiento del Modelo</a:t>
            </a:r>
            <a:endParaRPr sz="1325"/>
          </a:p>
          <a:p>
            <a:pPr marL="0" lvl="0" indent="0" algn="l" rtl="0">
              <a:lnSpc>
                <a:spcPct val="95000"/>
              </a:lnSpc>
              <a:spcBef>
                <a:spcPts val="1200"/>
              </a:spcBef>
              <a:spcAft>
                <a:spcPts val="0"/>
              </a:spcAft>
              <a:buSzPts val="275"/>
              <a:buNone/>
            </a:pPr>
            <a:endParaRPr sz="1325">
              <a:highlight>
                <a:srgbClr val="FFFF00"/>
              </a:highlight>
            </a:endParaRPr>
          </a:p>
          <a:p>
            <a:pPr marL="457200" lvl="0" indent="0" algn="l" rtl="0">
              <a:lnSpc>
                <a:spcPct val="95000"/>
              </a:lnSpc>
              <a:spcBef>
                <a:spcPts val="1200"/>
              </a:spcBef>
              <a:spcAft>
                <a:spcPts val="0"/>
              </a:spcAft>
              <a:buSzPts val="275"/>
              <a:buNone/>
            </a:pPr>
            <a:endParaRPr sz="1325">
              <a:highlight>
                <a:srgbClr val="FFFF00"/>
              </a:highlight>
            </a:endParaRPr>
          </a:p>
          <a:p>
            <a:pPr marL="457200" lvl="0" indent="0" algn="l" rtl="0">
              <a:lnSpc>
                <a:spcPct val="95000"/>
              </a:lnSpc>
              <a:spcBef>
                <a:spcPts val="1200"/>
              </a:spcBef>
              <a:spcAft>
                <a:spcPts val="0"/>
              </a:spcAft>
              <a:buSzPts val="275"/>
              <a:buNone/>
            </a:pPr>
            <a:endParaRPr sz="1325">
              <a:highlight>
                <a:srgbClr val="FFFF00"/>
              </a:highlight>
            </a:endParaRPr>
          </a:p>
          <a:p>
            <a:pPr marL="457200" lvl="0" indent="0" algn="l" rtl="0">
              <a:lnSpc>
                <a:spcPct val="95000"/>
              </a:lnSpc>
              <a:spcBef>
                <a:spcPts val="1200"/>
              </a:spcBef>
              <a:spcAft>
                <a:spcPts val="1200"/>
              </a:spcAft>
              <a:buSzPts val="275"/>
              <a:buNone/>
            </a:pPr>
            <a:endParaRPr sz="1325">
              <a:highlight>
                <a:srgbClr val="FFFF00"/>
              </a:highlight>
            </a:endParaRPr>
          </a:p>
        </p:txBody>
      </p:sp>
      <p:sp>
        <p:nvSpPr>
          <p:cNvPr id="263" name="Google Shape;263;p3"/>
          <p:cNvSpPr txBox="1">
            <a:spLocks noGrp="1"/>
          </p:cNvSpPr>
          <p:nvPr>
            <p:ph type="body" idx="1"/>
          </p:nvPr>
        </p:nvSpPr>
        <p:spPr>
          <a:xfrm>
            <a:off x="1804520" y="3732550"/>
            <a:ext cx="6492669" cy="386100"/>
          </a:xfrm>
          <a:prstGeom prst="rect">
            <a:avLst/>
          </a:prstGeom>
          <a:noFill/>
          <a:ln>
            <a:noFill/>
          </a:ln>
        </p:spPr>
        <p:txBody>
          <a:bodyPr spcFirstLastPara="1" wrap="square" lIns="91425" tIns="91425" rIns="91425" bIns="91425" anchor="t" anchorCtr="0">
            <a:noAutofit/>
          </a:bodyPr>
          <a:lstStyle/>
          <a:p>
            <a:pPr marL="144463" lvl="0" indent="0" algn="l" rtl="0">
              <a:lnSpc>
                <a:spcPct val="95000"/>
              </a:lnSpc>
              <a:spcBef>
                <a:spcPts val="0"/>
              </a:spcBef>
              <a:spcAft>
                <a:spcPts val="0"/>
              </a:spcAft>
              <a:buSzPts val="1325"/>
              <a:buNone/>
            </a:pPr>
            <a:r>
              <a:rPr lang="es-419" sz="1325"/>
              <a:t>Evaluación del  Modelo</a:t>
            </a:r>
            <a:endParaRPr sz="1325"/>
          </a:p>
          <a:p>
            <a:pPr marL="0" lvl="0" indent="0" algn="l" rtl="0">
              <a:lnSpc>
                <a:spcPct val="95000"/>
              </a:lnSpc>
              <a:spcBef>
                <a:spcPts val="1200"/>
              </a:spcBef>
              <a:spcAft>
                <a:spcPts val="0"/>
              </a:spcAft>
              <a:buSzPts val="275"/>
              <a:buNone/>
            </a:pPr>
            <a:endParaRPr sz="1325">
              <a:highlight>
                <a:srgbClr val="FFFF00"/>
              </a:highlight>
            </a:endParaRPr>
          </a:p>
          <a:p>
            <a:pPr marL="0" lvl="0" indent="0" algn="l" rtl="0">
              <a:lnSpc>
                <a:spcPct val="95000"/>
              </a:lnSpc>
              <a:spcBef>
                <a:spcPts val="1200"/>
              </a:spcBef>
              <a:spcAft>
                <a:spcPts val="0"/>
              </a:spcAft>
              <a:buSzPts val="275"/>
              <a:buNone/>
            </a:pPr>
            <a:endParaRPr sz="1325">
              <a:highlight>
                <a:srgbClr val="FFFF00"/>
              </a:highlight>
            </a:endParaRPr>
          </a:p>
          <a:p>
            <a:pPr marL="457200" lvl="0" indent="0" algn="l" rtl="0">
              <a:lnSpc>
                <a:spcPct val="95000"/>
              </a:lnSpc>
              <a:spcBef>
                <a:spcPts val="1200"/>
              </a:spcBef>
              <a:spcAft>
                <a:spcPts val="0"/>
              </a:spcAft>
              <a:buSzPts val="275"/>
              <a:buNone/>
            </a:pPr>
            <a:endParaRPr sz="1325">
              <a:highlight>
                <a:srgbClr val="FFFF00"/>
              </a:highlight>
            </a:endParaRPr>
          </a:p>
          <a:p>
            <a:pPr marL="457200" lvl="0" indent="0" algn="l" rtl="0">
              <a:lnSpc>
                <a:spcPct val="95000"/>
              </a:lnSpc>
              <a:spcBef>
                <a:spcPts val="1200"/>
              </a:spcBef>
              <a:spcAft>
                <a:spcPts val="0"/>
              </a:spcAft>
              <a:buSzPts val="275"/>
              <a:buNone/>
            </a:pPr>
            <a:endParaRPr sz="1325">
              <a:highlight>
                <a:srgbClr val="FFFF00"/>
              </a:highlight>
            </a:endParaRPr>
          </a:p>
          <a:p>
            <a:pPr marL="457200" lvl="0" indent="0" algn="l" rtl="0">
              <a:lnSpc>
                <a:spcPct val="95000"/>
              </a:lnSpc>
              <a:spcBef>
                <a:spcPts val="1200"/>
              </a:spcBef>
              <a:spcAft>
                <a:spcPts val="1200"/>
              </a:spcAft>
              <a:buSzPts val="275"/>
              <a:buNone/>
            </a:pPr>
            <a:endParaRPr sz="1325">
              <a:highlight>
                <a:srgbClr val="FFFF00"/>
              </a:highlight>
            </a:endParaRPr>
          </a:p>
        </p:txBody>
      </p:sp>
      <p:pic>
        <p:nvPicPr>
          <p:cNvPr id="264" name="Google Shape;264;p3"/>
          <p:cNvPicPr preferRelativeResize="0"/>
          <p:nvPr/>
        </p:nvPicPr>
        <p:blipFill rotWithShape="1">
          <a:blip r:embed="rId4">
            <a:alphaModFix/>
          </a:blip>
          <a:srcRect/>
          <a:stretch/>
        </p:blipFill>
        <p:spPr>
          <a:xfrm>
            <a:off x="5513998" y="2397734"/>
            <a:ext cx="2590800" cy="180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4"/>
          <p:cNvSpPr txBox="1">
            <a:spLocks noGrp="1"/>
          </p:cNvSpPr>
          <p:nvPr>
            <p:ph type="title"/>
          </p:nvPr>
        </p:nvSpPr>
        <p:spPr>
          <a:xfrm>
            <a:off x="1143269" y="10996"/>
            <a:ext cx="7030500" cy="589522"/>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2800"/>
              <a:buNone/>
            </a:pPr>
            <a:r>
              <a:rPr lang="es-419" dirty="0"/>
              <a:t>EDA</a:t>
            </a:r>
            <a:endParaRPr dirty="0"/>
          </a:p>
        </p:txBody>
      </p:sp>
      <p:sp>
        <p:nvSpPr>
          <p:cNvPr id="274" name="Google Shape;274;p4"/>
          <p:cNvSpPr txBox="1"/>
          <p:nvPr/>
        </p:nvSpPr>
        <p:spPr>
          <a:xfrm>
            <a:off x="1742679" y="107676"/>
            <a:ext cx="7344216" cy="545440"/>
          </a:xfrm>
          <a:prstGeom prst="rect">
            <a:avLst/>
          </a:prstGeom>
          <a:noFill/>
          <a:ln>
            <a:noFill/>
          </a:ln>
        </p:spPr>
        <p:txBody>
          <a:bodyPr spcFirstLastPara="1" wrap="square" lIns="91425" tIns="91425" rIns="91425" bIns="91425" anchor="t" anchorCtr="0">
            <a:noAutofit/>
          </a:bodyPr>
          <a:lstStyle/>
          <a:p>
            <a:pPr marL="457200" marR="0" lvl="0" indent="-312737" algn="just" rtl="0">
              <a:lnSpc>
                <a:spcPct val="95000"/>
              </a:lnSpc>
              <a:spcBef>
                <a:spcPts val="0"/>
              </a:spcBef>
              <a:spcAft>
                <a:spcPts val="0"/>
              </a:spcAft>
              <a:buClr>
                <a:schemeClr val="dk2"/>
              </a:buClr>
              <a:buSzPts val="1325"/>
              <a:buFont typeface="Nunito"/>
              <a:buChar char="●"/>
            </a:pPr>
            <a:r>
              <a:rPr lang="es-419" sz="1350" b="0" i="0" u="none" strike="noStrike" cap="none" dirty="0">
                <a:solidFill>
                  <a:schemeClr val="dk2"/>
                </a:solidFill>
                <a:latin typeface="Nunito"/>
                <a:ea typeface="Nunito"/>
                <a:cs typeface="Nunito"/>
                <a:sym typeface="Nunito"/>
              </a:rPr>
              <a:t>Base de datos ‘anime’. </a:t>
            </a:r>
            <a:endParaRPr sz="1350" b="0" i="0" u="none" strike="noStrike" cap="none" dirty="0">
              <a:solidFill>
                <a:srgbClr val="000000"/>
              </a:solidFill>
              <a:latin typeface="Arial"/>
              <a:ea typeface="Arial"/>
              <a:cs typeface="Arial"/>
              <a:sym typeface="Arial"/>
            </a:endParaRPr>
          </a:p>
          <a:p>
            <a:pPr marL="0" marR="0" lvl="0" indent="0" algn="l" rtl="0">
              <a:lnSpc>
                <a:spcPct val="95000"/>
              </a:lnSpc>
              <a:spcBef>
                <a:spcPts val="1200"/>
              </a:spcBef>
              <a:spcAft>
                <a:spcPts val="1200"/>
              </a:spcAft>
              <a:buClr>
                <a:schemeClr val="dk2"/>
              </a:buClr>
              <a:buSzPts val="275"/>
              <a:buFont typeface="Nunito"/>
              <a:buNone/>
            </a:pPr>
            <a:endParaRPr sz="1350" b="0" i="0" u="none" strike="noStrike" cap="none" dirty="0">
              <a:solidFill>
                <a:schemeClr val="dk2"/>
              </a:solidFill>
              <a:latin typeface="Nunito"/>
              <a:ea typeface="Nunito"/>
              <a:cs typeface="Nunito"/>
              <a:sym typeface="Nunito"/>
            </a:endParaRPr>
          </a:p>
        </p:txBody>
      </p:sp>
      <p:pic>
        <p:nvPicPr>
          <p:cNvPr id="5" name="Imagen 4">
            <a:extLst>
              <a:ext uri="{FF2B5EF4-FFF2-40B4-BE49-F238E27FC236}">
                <a16:creationId xmlns:a16="http://schemas.microsoft.com/office/drawing/2014/main" id="{682CE67B-1A6C-EE93-3CD5-459B07CA9996}"/>
              </a:ext>
            </a:extLst>
          </p:cNvPr>
          <p:cNvPicPr>
            <a:picLocks noChangeAspect="1"/>
          </p:cNvPicPr>
          <p:nvPr/>
        </p:nvPicPr>
        <p:blipFill>
          <a:blip r:embed="rId3"/>
          <a:stretch>
            <a:fillRect/>
          </a:stretch>
        </p:blipFill>
        <p:spPr>
          <a:xfrm>
            <a:off x="72558" y="491663"/>
            <a:ext cx="4750654" cy="2354201"/>
          </a:xfrm>
          <a:prstGeom prst="rect">
            <a:avLst/>
          </a:prstGeom>
        </p:spPr>
      </p:pic>
      <p:pic>
        <p:nvPicPr>
          <p:cNvPr id="11" name="Imagen 10">
            <a:extLst>
              <a:ext uri="{FF2B5EF4-FFF2-40B4-BE49-F238E27FC236}">
                <a16:creationId xmlns:a16="http://schemas.microsoft.com/office/drawing/2014/main" id="{03093737-114F-58AF-CC01-6629992AE724}"/>
              </a:ext>
            </a:extLst>
          </p:cNvPr>
          <p:cNvPicPr>
            <a:picLocks noChangeAspect="1"/>
          </p:cNvPicPr>
          <p:nvPr/>
        </p:nvPicPr>
        <p:blipFill>
          <a:blip r:embed="rId4"/>
          <a:stretch>
            <a:fillRect/>
          </a:stretch>
        </p:blipFill>
        <p:spPr>
          <a:xfrm>
            <a:off x="5645896" y="326255"/>
            <a:ext cx="1929429" cy="1040410"/>
          </a:xfrm>
          <a:prstGeom prst="rect">
            <a:avLst/>
          </a:prstGeom>
        </p:spPr>
      </p:pic>
      <p:pic>
        <p:nvPicPr>
          <p:cNvPr id="27" name="Imagen 26">
            <a:extLst>
              <a:ext uri="{FF2B5EF4-FFF2-40B4-BE49-F238E27FC236}">
                <a16:creationId xmlns:a16="http://schemas.microsoft.com/office/drawing/2014/main" id="{CD464ABA-1D29-63F3-365B-3863EE16FB20}"/>
              </a:ext>
            </a:extLst>
          </p:cNvPr>
          <p:cNvPicPr>
            <a:picLocks noChangeAspect="1"/>
          </p:cNvPicPr>
          <p:nvPr/>
        </p:nvPicPr>
        <p:blipFill>
          <a:blip r:embed="rId5"/>
          <a:stretch>
            <a:fillRect/>
          </a:stretch>
        </p:blipFill>
        <p:spPr>
          <a:xfrm>
            <a:off x="985623" y="2898612"/>
            <a:ext cx="3905328" cy="2193700"/>
          </a:xfrm>
          <a:prstGeom prst="rect">
            <a:avLst/>
          </a:prstGeom>
        </p:spPr>
      </p:pic>
      <p:pic>
        <p:nvPicPr>
          <p:cNvPr id="29" name="Imagen 28">
            <a:extLst>
              <a:ext uri="{FF2B5EF4-FFF2-40B4-BE49-F238E27FC236}">
                <a16:creationId xmlns:a16="http://schemas.microsoft.com/office/drawing/2014/main" id="{4637DEF7-89D8-CAFF-E7E5-03A009AE7F56}"/>
              </a:ext>
            </a:extLst>
          </p:cNvPr>
          <p:cNvPicPr>
            <a:picLocks noChangeAspect="1"/>
          </p:cNvPicPr>
          <p:nvPr/>
        </p:nvPicPr>
        <p:blipFill>
          <a:blip r:embed="rId6"/>
          <a:stretch>
            <a:fillRect/>
          </a:stretch>
        </p:blipFill>
        <p:spPr>
          <a:xfrm>
            <a:off x="5047350" y="2877485"/>
            <a:ext cx="3905328" cy="2185310"/>
          </a:xfrm>
          <a:prstGeom prst="rect">
            <a:avLst/>
          </a:prstGeom>
        </p:spPr>
      </p:pic>
      <p:pic>
        <p:nvPicPr>
          <p:cNvPr id="31" name="Imagen 30">
            <a:extLst>
              <a:ext uri="{FF2B5EF4-FFF2-40B4-BE49-F238E27FC236}">
                <a16:creationId xmlns:a16="http://schemas.microsoft.com/office/drawing/2014/main" id="{FD12B1F1-6F60-6A97-1879-DF72BAFF3AB9}"/>
              </a:ext>
            </a:extLst>
          </p:cNvPr>
          <p:cNvPicPr>
            <a:picLocks noChangeAspect="1"/>
          </p:cNvPicPr>
          <p:nvPr/>
        </p:nvPicPr>
        <p:blipFill>
          <a:blip r:embed="rId7"/>
          <a:stretch>
            <a:fillRect/>
          </a:stretch>
        </p:blipFill>
        <p:spPr>
          <a:xfrm>
            <a:off x="4991430" y="705864"/>
            <a:ext cx="489447" cy="451797"/>
          </a:xfrm>
          <a:prstGeom prst="rect">
            <a:avLst/>
          </a:prstGeom>
        </p:spPr>
      </p:pic>
      <p:pic>
        <p:nvPicPr>
          <p:cNvPr id="258" name="Imagen 257">
            <a:extLst>
              <a:ext uri="{FF2B5EF4-FFF2-40B4-BE49-F238E27FC236}">
                <a16:creationId xmlns:a16="http://schemas.microsoft.com/office/drawing/2014/main" id="{563D1AF9-78E8-FAC5-F4B5-DB9401A6EE9D}"/>
              </a:ext>
            </a:extLst>
          </p:cNvPr>
          <p:cNvPicPr>
            <a:picLocks noChangeAspect="1"/>
          </p:cNvPicPr>
          <p:nvPr/>
        </p:nvPicPr>
        <p:blipFill>
          <a:blip r:embed="rId8"/>
          <a:stretch>
            <a:fillRect/>
          </a:stretch>
        </p:blipFill>
        <p:spPr>
          <a:xfrm>
            <a:off x="5645896" y="1507431"/>
            <a:ext cx="1929428" cy="1051828"/>
          </a:xfrm>
          <a:prstGeom prst="rect">
            <a:avLst/>
          </a:prstGeom>
        </p:spPr>
      </p:pic>
    </p:spTree>
    <p:extLst>
      <p:ext uri="{BB962C8B-B14F-4D97-AF65-F5344CB8AC3E}">
        <p14:creationId xmlns:p14="http://schemas.microsoft.com/office/powerpoint/2010/main" val="216440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5" name="Google Shape;287;p5">
            <a:extLst>
              <a:ext uri="{FF2B5EF4-FFF2-40B4-BE49-F238E27FC236}">
                <a16:creationId xmlns:a16="http://schemas.microsoft.com/office/drawing/2014/main" id="{177C9C42-277B-1DF0-84C9-8BA85FA8EA58}"/>
              </a:ext>
            </a:extLst>
          </p:cNvPr>
          <p:cNvPicPr preferRelativeResize="0"/>
          <p:nvPr/>
        </p:nvPicPr>
        <p:blipFill rotWithShape="1">
          <a:blip r:embed="rId3">
            <a:alphaModFix/>
          </a:blip>
          <a:srcRect/>
          <a:stretch/>
        </p:blipFill>
        <p:spPr>
          <a:xfrm>
            <a:off x="1514817" y="3462812"/>
            <a:ext cx="257175" cy="361950"/>
          </a:xfrm>
          <a:prstGeom prst="rect">
            <a:avLst/>
          </a:prstGeom>
          <a:noFill/>
          <a:ln>
            <a:noFill/>
          </a:ln>
        </p:spPr>
      </p:pic>
      <p:pic>
        <p:nvPicPr>
          <p:cNvPr id="4" name="Google Shape;286;p5">
            <a:extLst>
              <a:ext uri="{FF2B5EF4-FFF2-40B4-BE49-F238E27FC236}">
                <a16:creationId xmlns:a16="http://schemas.microsoft.com/office/drawing/2014/main" id="{5190C3A9-E2AC-EC46-D71D-EEADB7CA5E0D}"/>
              </a:ext>
            </a:extLst>
          </p:cNvPr>
          <p:cNvPicPr preferRelativeResize="0"/>
          <p:nvPr/>
        </p:nvPicPr>
        <p:blipFill rotWithShape="1">
          <a:blip r:embed="rId3">
            <a:alphaModFix/>
          </a:blip>
          <a:srcRect/>
          <a:stretch/>
        </p:blipFill>
        <p:spPr>
          <a:xfrm>
            <a:off x="1514816" y="4045363"/>
            <a:ext cx="257175" cy="361950"/>
          </a:xfrm>
          <a:prstGeom prst="rect">
            <a:avLst/>
          </a:prstGeom>
          <a:noFill/>
          <a:ln>
            <a:noFill/>
          </a:ln>
        </p:spPr>
      </p:pic>
      <p:sp>
        <p:nvSpPr>
          <p:cNvPr id="288" name="Google Shape;288;p5"/>
          <p:cNvSpPr txBox="1">
            <a:spLocks noGrp="1"/>
          </p:cNvSpPr>
          <p:nvPr>
            <p:ph type="body" idx="1"/>
          </p:nvPr>
        </p:nvSpPr>
        <p:spPr>
          <a:xfrm>
            <a:off x="1514817" y="3479743"/>
            <a:ext cx="2823183" cy="1151337"/>
          </a:xfrm>
          <a:prstGeom prst="rect">
            <a:avLst/>
          </a:prstGeom>
          <a:noFill/>
          <a:ln>
            <a:noFill/>
          </a:ln>
        </p:spPr>
        <p:txBody>
          <a:bodyPr spcFirstLastPara="1" wrap="square" lIns="91425" tIns="91425" rIns="91425" bIns="91425" anchor="t" anchorCtr="0">
            <a:noAutofit/>
          </a:bodyPr>
          <a:lstStyle/>
          <a:p>
            <a:pPr marL="144463" lvl="0" indent="0" algn="just" rtl="0">
              <a:lnSpc>
                <a:spcPct val="95000"/>
              </a:lnSpc>
              <a:spcBef>
                <a:spcPts val="0"/>
              </a:spcBef>
              <a:spcAft>
                <a:spcPts val="0"/>
              </a:spcAft>
              <a:buSzPts val="1325"/>
              <a:buNone/>
            </a:pPr>
            <a:r>
              <a:rPr lang="es-419" sz="1325" dirty="0" err="1"/>
              <a:t>Cant</a:t>
            </a:r>
            <a:r>
              <a:rPr lang="es-419" sz="1325" dirty="0"/>
              <a:t>. </a:t>
            </a:r>
            <a:r>
              <a:rPr lang="es-419" sz="1325" dirty="0" err="1"/>
              <a:t>Máx</a:t>
            </a:r>
            <a:r>
              <a:rPr lang="es-419" sz="1325" dirty="0"/>
              <a:t> de </a:t>
            </a:r>
            <a:r>
              <a:rPr lang="es-419" sz="1325" dirty="0" err="1"/>
              <a:t>animés</a:t>
            </a:r>
            <a:r>
              <a:rPr lang="es-419" sz="1325" dirty="0"/>
              <a:t> vistos por usuario: 15.455.</a:t>
            </a:r>
            <a:endParaRPr dirty="0"/>
          </a:p>
          <a:p>
            <a:pPr marL="144463" lvl="0" indent="0" algn="just" rtl="0">
              <a:lnSpc>
                <a:spcPct val="95000"/>
              </a:lnSpc>
              <a:spcBef>
                <a:spcPts val="0"/>
              </a:spcBef>
              <a:spcAft>
                <a:spcPts val="0"/>
              </a:spcAft>
              <a:buSzPts val="1325"/>
              <a:buNone/>
            </a:pPr>
            <a:endParaRPr sz="1325" dirty="0"/>
          </a:p>
          <a:p>
            <a:pPr marL="144463" lvl="0" indent="0" algn="just" rtl="0">
              <a:lnSpc>
                <a:spcPct val="95000"/>
              </a:lnSpc>
              <a:spcBef>
                <a:spcPts val="0"/>
              </a:spcBef>
              <a:spcAft>
                <a:spcPts val="0"/>
              </a:spcAft>
              <a:buSzPts val="1325"/>
              <a:buNone/>
            </a:pPr>
            <a:r>
              <a:rPr lang="es-419" sz="1325" dirty="0" err="1"/>
              <a:t>Cant</a:t>
            </a:r>
            <a:r>
              <a:rPr lang="es-419" sz="1325" dirty="0"/>
              <a:t>. Min. De </a:t>
            </a:r>
            <a:r>
              <a:rPr lang="es-419" sz="1325" dirty="0" err="1"/>
              <a:t>animés</a:t>
            </a:r>
            <a:r>
              <a:rPr lang="es-419" sz="1325" dirty="0"/>
              <a:t> vistos usuario: 150.</a:t>
            </a:r>
            <a:endParaRPr dirty="0"/>
          </a:p>
          <a:p>
            <a:pPr marL="144463" lvl="0" indent="0" algn="just" rtl="0">
              <a:lnSpc>
                <a:spcPct val="95000"/>
              </a:lnSpc>
              <a:spcBef>
                <a:spcPts val="0"/>
              </a:spcBef>
              <a:spcAft>
                <a:spcPts val="0"/>
              </a:spcAft>
              <a:buSzPts val="1325"/>
              <a:buNone/>
            </a:pPr>
            <a:endParaRPr sz="1325" dirty="0"/>
          </a:p>
          <a:p>
            <a:pPr marL="0" lvl="0" indent="0" algn="just" rtl="0">
              <a:lnSpc>
                <a:spcPct val="95000"/>
              </a:lnSpc>
              <a:spcBef>
                <a:spcPts val="1200"/>
              </a:spcBef>
              <a:spcAft>
                <a:spcPts val="0"/>
              </a:spcAft>
              <a:buSzPts val="1300"/>
              <a:buNone/>
            </a:pPr>
            <a:endParaRPr sz="1325" dirty="0">
              <a:highlight>
                <a:srgbClr val="FFFF00"/>
              </a:highlight>
            </a:endParaRPr>
          </a:p>
          <a:p>
            <a:pPr marL="0" lvl="0" indent="0" algn="just" rtl="0">
              <a:lnSpc>
                <a:spcPct val="95000"/>
              </a:lnSpc>
              <a:spcBef>
                <a:spcPts val="1200"/>
              </a:spcBef>
              <a:spcAft>
                <a:spcPts val="0"/>
              </a:spcAft>
              <a:buSzPts val="275"/>
              <a:buNone/>
            </a:pPr>
            <a:endParaRPr sz="1325" dirty="0">
              <a:highlight>
                <a:srgbClr val="FFFF00"/>
              </a:highlight>
            </a:endParaRPr>
          </a:p>
          <a:p>
            <a:pPr marL="0" lvl="0" indent="0" algn="just" rtl="0">
              <a:lnSpc>
                <a:spcPct val="95000"/>
              </a:lnSpc>
              <a:spcBef>
                <a:spcPts val="1200"/>
              </a:spcBef>
              <a:spcAft>
                <a:spcPts val="0"/>
              </a:spcAft>
              <a:buSzPts val="275"/>
              <a:buNone/>
            </a:pPr>
            <a:endParaRPr sz="1325" dirty="0">
              <a:highlight>
                <a:srgbClr val="FFFF00"/>
              </a:highlight>
            </a:endParaRPr>
          </a:p>
          <a:p>
            <a:pPr marL="457200" lvl="0" indent="0" algn="just" rtl="0">
              <a:lnSpc>
                <a:spcPct val="95000"/>
              </a:lnSpc>
              <a:spcBef>
                <a:spcPts val="1200"/>
              </a:spcBef>
              <a:spcAft>
                <a:spcPts val="0"/>
              </a:spcAft>
              <a:buSzPts val="275"/>
              <a:buNone/>
            </a:pPr>
            <a:endParaRPr sz="1325" dirty="0">
              <a:highlight>
                <a:srgbClr val="FFFF00"/>
              </a:highlight>
            </a:endParaRPr>
          </a:p>
          <a:p>
            <a:pPr marL="457200" lvl="0" indent="0" algn="just" rtl="0">
              <a:lnSpc>
                <a:spcPct val="95000"/>
              </a:lnSpc>
              <a:spcBef>
                <a:spcPts val="1200"/>
              </a:spcBef>
              <a:spcAft>
                <a:spcPts val="0"/>
              </a:spcAft>
              <a:buSzPts val="275"/>
              <a:buNone/>
            </a:pPr>
            <a:endParaRPr sz="1325" dirty="0">
              <a:highlight>
                <a:srgbClr val="FFFF00"/>
              </a:highlight>
            </a:endParaRPr>
          </a:p>
          <a:p>
            <a:pPr marL="457200" lvl="0" indent="0" algn="just" rtl="0">
              <a:lnSpc>
                <a:spcPct val="95000"/>
              </a:lnSpc>
              <a:spcBef>
                <a:spcPts val="1200"/>
              </a:spcBef>
              <a:spcAft>
                <a:spcPts val="1200"/>
              </a:spcAft>
              <a:buSzPts val="275"/>
              <a:buNone/>
            </a:pPr>
            <a:endParaRPr sz="1325" dirty="0">
              <a:highlight>
                <a:srgbClr val="FFFF00"/>
              </a:highlight>
            </a:endParaRPr>
          </a:p>
        </p:txBody>
      </p:sp>
      <p:pic>
        <p:nvPicPr>
          <p:cNvPr id="284" name="Google Shape;284;p5"/>
          <p:cNvPicPr preferRelativeResize="0"/>
          <p:nvPr/>
        </p:nvPicPr>
        <p:blipFill rotWithShape="1">
          <a:blip r:embed="rId3">
            <a:alphaModFix/>
          </a:blip>
          <a:srcRect/>
          <a:stretch/>
        </p:blipFill>
        <p:spPr>
          <a:xfrm>
            <a:off x="4946323" y="4045363"/>
            <a:ext cx="257175" cy="361950"/>
          </a:xfrm>
          <a:prstGeom prst="rect">
            <a:avLst/>
          </a:prstGeom>
          <a:noFill/>
          <a:ln>
            <a:noFill/>
          </a:ln>
        </p:spPr>
      </p:pic>
      <p:pic>
        <p:nvPicPr>
          <p:cNvPr id="285" name="Google Shape;285;p5"/>
          <p:cNvPicPr preferRelativeResize="0"/>
          <p:nvPr/>
        </p:nvPicPr>
        <p:blipFill rotWithShape="1">
          <a:blip r:embed="rId3">
            <a:alphaModFix/>
          </a:blip>
          <a:srcRect/>
          <a:stretch/>
        </p:blipFill>
        <p:spPr>
          <a:xfrm>
            <a:off x="4948777" y="3462812"/>
            <a:ext cx="257175" cy="361950"/>
          </a:xfrm>
          <a:prstGeom prst="rect">
            <a:avLst/>
          </a:prstGeom>
          <a:noFill/>
          <a:ln>
            <a:noFill/>
          </a:ln>
        </p:spPr>
      </p:pic>
      <p:sp>
        <p:nvSpPr>
          <p:cNvPr id="3" name="CuadroTexto 2">
            <a:extLst>
              <a:ext uri="{FF2B5EF4-FFF2-40B4-BE49-F238E27FC236}">
                <a16:creationId xmlns:a16="http://schemas.microsoft.com/office/drawing/2014/main" id="{183A5E9D-744F-94C4-7A11-5451D9496C97}"/>
              </a:ext>
            </a:extLst>
          </p:cNvPr>
          <p:cNvSpPr txBox="1"/>
          <p:nvPr/>
        </p:nvSpPr>
        <p:spPr>
          <a:xfrm>
            <a:off x="4936275" y="3512050"/>
            <a:ext cx="3152689" cy="1276311"/>
          </a:xfrm>
          <a:prstGeom prst="rect">
            <a:avLst/>
          </a:prstGeom>
          <a:noFill/>
        </p:spPr>
        <p:txBody>
          <a:bodyPr wrap="square" rtlCol="0">
            <a:spAutoFit/>
          </a:bodyPr>
          <a:lstStyle/>
          <a:p>
            <a:pPr marL="144463" lvl="0" indent="0" algn="just" rtl="0">
              <a:lnSpc>
                <a:spcPct val="95000"/>
              </a:lnSpc>
              <a:spcBef>
                <a:spcPts val="0"/>
              </a:spcBef>
              <a:spcAft>
                <a:spcPts val="0"/>
              </a:spcAft>
              <a:buSzPts val="1325"/>
              <a:buNone/>
            </a:pPr>
            <a:r>
              <a:rPr lang="es-ES" sz="1325" dirty="0" err="1">
                <a:solidFill>
                  <a:schemeClr val="dk2"/>
                </a:solidFill>
                <a:latin typeface="Nunito"/>
                <a:sym typeface="Nunito"/>
              </a:rPr>
              <a:t>Cant</a:t>
            </a:r>
            <a:r>
              <a:rPr lang="es-ES" sz="1325" dirty="0">
                <a:solidFill>
                  <a:schemeClr val="dk2"/>
                </a:solidFill>
                <a:latin typeface="Nunito"/>
                <a:sym typeface="Nunito"/>
              </a:rPr>
              <a:t>. Promedio de </a:t>
            </a:r>
            <a:r>
              <a:rPr lang="es-ES" sz="1325" dirty="0" err="1">
                <a:solidFill>
                  <a:schemeClr val="dk2"/>
                </a:solidFill>
                <a:latin typeface="Nunito"/>
                <a:sym typeface="Nunito"/>
              </a:rPr>
              <a:t>animés</a:t>
            </a:r>
            <a:r>
              <a:rPr lang="es-ES" sz="1325" dirty="0">
                <a:solidFill>
                  <a:schemeClr val="dk2"/>
                </a:solidFill>
                <a:latin typeface="Nunito"/>
                <a:sym typeface="Nunito"/>
              </a:rPr>
              <a:t> vistos por usuario: 371,01.</a:t>
            </a:r>
          </a:p>
          <a:p>
            <a:pPr marL="144463" lvl="0" indent="0" algn="just" rtl="0">
              <a:lnSpc>
                <a:spcPct val="95000"/>
              </a:lnSpc>
              <a:spcBef>
                <a:spcPts val="0"/>
              </a:spcBef>
              <a:spcAft>
                <a:spcPts val="0"/>
              </a:spcAft>
              <a:buSzPts val="1325"/>
              <a:buNone/>
            </a:pPr>
            <a:endParaRPr lang="es-ES" sz="1325" dirty="0">
              <a:solidFill>
                <a:schemeClr val="dk2"/>
              </a:solidFill>
              <a:latin typeface="Nunito"/>
              <a:sym typeface="Nunito"/>
            </a:endParaRPr>
          </a:p>
          <a:p>
            <a:pPr marL="144463" lvl="0" indent="0" algn="just" rtl="0">
              <a:lnSpc>
                <a:spcPct val="95000"/>
              </a:lnSpc>
              <a:spcBef>
                <a:spcPts val="0"/>
              </a:spcBef>
              <a:spcAft>
                <a:spcPts val="0"/>
              </a:spcAft>
              <a:buSzPts val="1325"/>
              <a:buNone/>
            </a:pPr>
            <a:r>
              <a:rPr lang="es-ES" sz="1325" dirty="0">
                <a:solidFill>
                  <a:schemeClr val="dk2"/>
                </a:solidFill>
                <a:latin typeface="Nunito"/>
                <a:sym typeface="Nunito"/>
              </a:rPr>
              <a:t>Mediana de la </a:t>
            </a:r>
            <a:r>
              <a:rPr lang="es-ES" sz="1325" dirty="0" err="1">
                <a:solidFill>
                  <a:schemeClr val="dk2"/>
                </a:solidFill>
                <a:latin typeface="Nunito"/>
                <a:sym typeface="Nunito"/>
              </a:rPr>
              <a:t>cant</a:t>
            </a:r>
            <a:r>
              <a:rPr lang="es-ES" sz="1325" dirty="0">
                <a:solidFill>
                  <a:schemeClr val="dk2"/>
                </a:solidFill>
                <a:latin typeface="Nunito"/>
                <a:sym typeface="Nunito"/>
              </a:rPr>
              <a:t>. de </a:t>
            </a:r>
            <a:r>
              <a:rPr lang="es-ES" sz="1325" dirty="0" err="1">
                <a:solidFill>
                  <a:schemeClr val="dk2"/>
                </a:solidFill>
                <a:latin typeface="Nunito"/>
                <a:sym typeface="Nunito"/>
              </a:rPr>
              <a:t>animés</a:t>
            </a:r>
            <a:r>
              <a:rPr lang="es-ES" sz="1325" dirty="0">
                <a:solidFill>
                  <a:schemeClr val="dk2"/>
                </a:solidFill>
                <a:latin typeface="Nunito"/>
                <a:sym typeface="Nunito"/>
              </a:rPr>
              <a:t> vistos por usuario: 278.</a:t>
            </a:r>
          </a:p>
          <a:p>
            <a:endParaRPr lang="es-ES" dirty="0"/>
          </a:p>
        </p:txBody>
      </p:sp>
      <p:sp>
        <p:nvSpPr>
          <p:cNvPr id="281" name="Google Shape;281;p5"/>
          <p:cNvSpPr txBox="1">
            <a:spLocks noGrp="1"/>
          </p:cNvSpPr>
          <p:nvPr>
            <p:ph type="title"/>
          </p:nvPr>
        </p:nvSpPr>
        <p:spPr>
          <a:xfrm>
            <a:off x="1303800" y="618671"/>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419"/>
              <a:t>PROCESAMIENTO - EDA</a:t>
            </a:r>
            <a:endParaRPr/>
          </a:p>
        </p:txBody>
      </p:sp>
      <p:sp>
        <p:nvSpPr>
          <p:cNvPr id="282" name="Google Shape;282;p5"/>
          <p:cNvSpPr txBox="1"/>
          <p:nvPr/>
        </p:nvSpPr>
        <p:spPr>
          <a:xfrm>
            <a:off x="1224443" y="2439389"/>
            <a:ext cx="7245868" cy="832899"/>
          </a:xfrm>
          <a:prstGeom prst="rect">
            <a:avLst/>
          </a:prstGeom>
          <a:noFill/>
          <a:ln>
            <a:noFill/>
          </a:ln>
        </p:spPr>
        <p:txBody>
          <a:bodyPr spcFirstLastPara="1" wrap="square" lIns="91425" tIns="91425" rIns="91425" bIns="91425" anchor="t" anchorCtr="0">
            <a:noAutofit/>
          </a:bodyPr>
          <a:lstStyle/>
          <a:p>
            <a:pPr marL="144463" marR="0" lvl="0" algn="just" rtl="0">
              <a:lnSpc>
                <a:spcPct val="95000"/>
              </a:lnSpc>
              <a:spcBef>
                <a:spcPts val="0"/>
              </a:spcBef>
              <a:spcAft>
                <a:spcPts val="0"/>
              </a:spcAft>
              <a:buClr>
                <a:schemeClr val="dk2"/>
              </a:buClr>
              <a:buSzPts val="1325"/>
            </a:pPr>
            <a:r>
              <a:rPr lang="es-419" sz="1350" b="0" i="0" u="none" strike="noStrike" cap="none" dirty="0">
                <a:solidFill>
                  <a:schemeClr val="dk2"/>
                </a:solidFill>
                <a:latin typeface="Nunito"/>
                <a:ea typeface="Nunito"/>
                <a:cs typeface="Nunito"/>
                <a:sym typeface="Nunito"/>
              </a:rPr>
              <a:t>Base de datos </a:t>
            </a:r>
            <a:r>
              <a:rPr lang="es-419" sz="1350" b="1" i="0" u="none" strike="noStrike" cap="none" dirty="0">
                <a:solidFill>
                  <a:schemeClr val="dk2"/>
                </a:solidFill>
                <a:latin typeface="Nunito"/>
                <a:ea typeface="Nunito"/>
                <a:cs typeface="Nunito"/>
                <a:sym typeface="Nunito"/>
              </a:rPr>
              <a:t>‘</a:t>
            </a:r>
            <a:r>
              <a:rPr lang="es-419" sz="1350" b="1" i="0" u="none" strike="noStrike" cap="none" dirty="0" err="1">
                <a:solidFill>
                  <a:schemeClr val="dk2"/>
                </a:solidFill>
                <a:latin typeface="Nunito"/>
                <a:ea typeface="Nunito"/>
                <a:cs typeface="Nunito"/>
                <a:sym typeface="Nunito"/>
              </a:rPr>
              <a:t>rating_complete_filtrado</a:t>
            </a:r>
            <a:r>
              <a:rPr lang="es-419" sz="1350" b="1" i="0" u="none" strike="noStrike" cap="none" dirty="0">
                <a:solidFill>
                  <a:schemeClr val="dk2"/>
                </a:solidFill>
                <a:latin typeface="Nunito"/>
                <a:ea typeface="Nunito"/>
                <a:cs typeface="Nunito"/>
                <a:sym typeface="Nunito"/>
              </a:rPr>
              <a:t>’</a:t>
            </a:r>
            <a:r>
              <a:rPr lang="es-419" sz="1350" b="0" i="0" u="none" strike="noStrike" cap="none" dirty="0">
                <a:solidFill>
                  <a:schemeClr val="dk2"/>
                </a:solidFill>
                <a:latin typeface="Nunito"/>
                <a:ea typeface="Nunito"/>
                <a:cs typeface="Nunito"/>
                <a:sym typeface="Nunito"/>
              </a:rPr>
              <a:t>: Debido a la gran cantidad de observaciones en el conjunto de datos, optamos por aplicar un filtro para reducir la dimensionalidad. Este filtro selecciona únicamente a los usuarios que han realizado al menos 150 valoraciones.</a:t>
            </a:r>
            <a:endParaRPr sz="1400" b="0" i="0" u="none" strike="noStrike" cap="none" dirty="0">
              <a:solidFill>
                <a:srgbClr val="000000"/>
              </a:solidFill>
              <a:latin typeface="Arial"/>
              <a:ea typeface="Arial"/>
              <a:cs typeface="Arial"/>
              <a:sym typeface="Arial"/>
            </a:endParaRPr>
          </a:p>
          <a:p>
            <a:pPr marL="457200" marR="0" lvl="0" indent="-228599" algn="just" rtl="0">
              <a:lnSpc>
                <a:spcPct val="95000"/>
              </a:lnSpc>
              <a:spcBef>
                <a:spcPts val="0"/>
              </a:spcBef>
              <a:spcAft>
                <a:spcPts val="0"/>
              </a:spcAft>
              <a:buClr>
                <a:schemeClr val="dk2"/>
              </a:buClr>
              <a:buSzPts val="1325"/>
              <a:buFont typeface="Nunito"/>
              <a:buNone/>
            </a:pPr>
            <a:endParaRPr sz="1350" b="0" i="0" u="none" strike="noStrike" cap="none" dirty="0">
              <a:solidFill>
                <a:schemeClr val="dk2"/>
              </a:solidFill>
              <a:latin typeface="Nunito"/>
              <a:ea typeface="Nunito"/>
              <a:cs typeface="Nunito"/>
              <a:sym typeface="Nunito"/>
            </a:endParaRPr>
          </a:p>
          <a:p>
            <a:pPr marL="0" marR="0" lvl="0" indent="0" algn="l" rtl="0">
              <a:lnSpc>
                <a:spcPct val="95000"/>
              </a:lnSpc>
              <a:spcBef>
                <a:spcPts val="1200"/>
              </a:spcBef>
              <a:spcAft>
                <a:spcPts val="1200"/>
              </a:spcAft>
              <a:buClr>
                <a:schemeClr val="dk2"/>
              </a:buClr>
              <a:buSzPts val="275"/>
              <a:buFont typeface="Nunito"/>
              <a:buNone/>
            </a:pPr>
            <a:endParaRPr sz="1350" b="0" i="0" u="none" strike="noStrike" cap="none" dirty="0">
              <a:solidFill>
                <a:schemeClr val="dk2"/>
              </a:solidFill>
              <a:latin typeface="Nunito"/>
              <a:ea typeface="Nunito"/>
              <a:cs typeface="Nunito"/>
              <a:sym typeface="Nunito"/>
            </a:endParaRPr>
          </a:p>
        </p:txBody>
      </p:sp>
      <p:sp>
        <p:nvSpPr>
          <p:cNvPr id="289" name="Google Shape;289;p5"/>
          <p:cNvSpPr txBox="1"/>
          <p:nvPr/>
        </p:nvSpPr>
        <p:spPr>
          <a:xfrm>
            <a:off x="967573" y="4788361"/>
            <a:ext cx="8153916" cy="359441"/>
          </a:xfrm>
          <a:prstGeom prst="rect">
            <a:avLst/>
          </a:prstGeom>
          <a:noFill/>
          <a:ln>
            <a:noFill/>
          </a:ln>
        </p:spPr>
        <p:txBody>
          <a:bodyPr spcFirstLastPara="1" wrap="square" lIns="91425" tIns="91425" rIns="91425" bIns="91425" anchor="t" anchorCtr="0">
            <a:noAutofit/>
          </a:bodyPr>
          <a:lstStyle/>
          <a:p>
            <a:pPr marL="457200" marR="0" lvl="0" indent="-312737" algn="just" rtl="0">
              <a:lnSpc>
                <a:spcPct val="95000"/>
              </a:lnSpc>
              <a:spcBef>
                <a:spcPts val="0"/>
              </a:spcBef>
              <a:spcAft>
                <a:spcPts val="0"/>
              </a:spcAft>
              <a:buClr>
                <a:schemeClr val="dk2"/>
              </a:buClr>
              <a:buSzPts val="1325"/>
              <a:buFont typeface="Nunito"/>
              <a:buChar char="●"/>
            </a:pPr>
            <a:r>
              <a:rPr lang="es-419" sz="1150" b="0" i="0" u="none" strike="noStrike" cap="none">
                <a:solidFill>
                  <a:schemeClr val="dk2"/>
                </a:solidFill>
                <a:latin typeface="Nunito"/>
                <a:ea typeface="Nunito"/>
                <a:cs typeface="Nunito"/>
                <a:sym typeface="Nunito"/>
              </a:rPr>
              <a:t>El nuevo dataset (rating_complete_filtado) cuenta con 46.586.264 valoraciones para 125.566 usuarios.</a:t>
            </a:r>
            <a:endParaRPr sz="1400" b="0" i="0" u="none" strike="noStrike" cap="none">
              <a:solidFill>
                <a:srgbClr val="000000"/>
              </a:solidFill>
              <a:latin typeface="Arial"/>
              <a:ea typeface="Arial"/>
              <a:cs typeface="Arial"/>
              <a:sym typeface="Arial"/>
            </a:endParaRPr>
          </a:p>
          <a:p>
            <a:pPr marL="457200" marR="0" lvl="0" indent="-228599" algn="just" rtl="0">
              <a:lnSpc>
                <a:spcPct val="95000"/>
              </a:lnSpc>
              <a:spcBef>
                <a:spcPts val="0"/>
              </a:spcBef>
              <a:spcAft>
                <a:spcPts val="0"/>
              </a:spcAft>
              <a:buClr>
                <a:schemeClr val="dk2"/>
              </a:buClr>
              <a:buSzPts val="1325"/>
              <a:buFont typeface="Nunito"/>
              <a:buNone/>
            </a:pPr>
            <a:endParaRPr sz="1150" b="0" i="0" u="none" strike="noStrike" cap="none">
              <a:solidFill>
                <a:schemeClr val="dk2"/>
              </a:solidFill>
              <a:latin typeface="Nunito"/>
              <a:ea typeface="Nunito"/>
              <a:cs typeface="Nunito"/>
              <a:sym typeface="Nunito"/>
            </a:endParaRPr>
          </a:p>
          <a:p>
            <a:pPr marL="0" marR="0" lvl="0" indent="0" algn="l" rtl="0">
              <a:lnSpc>
                <a:spcPct val="95000"/>
              </a:lnSpc>
              <a:spcBef>
                <a:spcPts val="1200"/>
              </a:spcBef>
              <a:spcAft>
                <a:spcPts val="1200"/>
              </a:spcAft>
              <a:buClr>
                <a:schemeClr val="dk2"/>
              </a:buClr>
              <a:buSzPts val="275"/>
              <a:buFont typeface="Nunito"/>
              <a:buNone/>
            </a:pPr>
            <a:endParaRPr sz="1150" b="0" i="0" u="none" strike="noStrike" cap="none">
              <a:solidFill>
                <a:schemeClr val="dk2"/>
              </a:solidFill>
              <a:latin typeface="Nunito"/>
              <a:ea typeface="Nunito"/>
              <a:cs typeface="Nunito"/>
              <a:sym typeface="Nunito"/>
            </a:endParaRPr>
          </a:p>
        </p:txBody>
      </p:sp>
      <p:sp>
        <p:nvSpPr>
          <p:cNvPr id="2" name="Google Shape;274;p4">
            <a:extLst>
              <a:ext uri="{FF2B5EF4-FFF2-40B4-BE49-F238E27FC236}">
                <a16:creationId xmlns:a16="http://schemas.microsoft.com/office/drawing/2014/main" id="{7552B25F-0C1A-5D73-81E6-3920FC65C1B7}"/>
              </a:ext>
            </a:extLst>
          </p:cNvPr>
          <p:cNvSpPr txBox="1"/>
          <p:nvPr/>
        </p:nvSpPr>
        <p:spPr>
          <a:xfrm>
            <a:off x="1313341" y="1329756"/>
            <a:ext cx="7462379" cy="411922"/>
          </a:xfrm>
          <a:prstGeom prst="rect">
            <a:avLst/>
          </a:prstGeom>
          <a:noFill/>
          <a:ln>
            <a:noFill/>
          </a:ln>
        </p:spPr>
        <p:txBody>
          <a:bodyPr spcFirstLastPara="1" wrap="square" lIns="91425" tIns="91425" rIns="91425" bIns="91425" anchor="t" anchorCtr="0">
            <a:noAutofit/>
          </a:bodyPr>
          <a:lstStyle/>
          <a:p>
            <a:pPr marL="144463" marR="0" lvl="0" algn="just" rtl="0">
              <a:lnSpc>
                <a:spcPct val="95000"/>
              </a:lnSpc>
              <a:spcBef>
                <a:spcPts val="0"/>
              </a:spcBef>
              <a:spcAft>
                <a:spcPts val="0"/>
              </a:spcAft>
              <a:buClr>
                <a:schemeClr val="dk2"/>
              </a:buClr>
              <a:buSzPts val="1325"/>
            </a:pPr>
            <a:r>
              <a:rPr lang="es-419" sz="1400" b="0" i="0" u="none" strike="noStrike" cap="none" dirty="0">
                <a:solidFill>
                  <a:schemeClr val="dk2"/>
                </a:solidFill>
                <a:latin typeface="Nunito"/>
                <a:ea typeface="Nunito"/>
                <a:cs typeface="Nunito"/>
                <a:sym typeface="Nunito"/>
              </a:rPr>
              <a:t>Base de datos </a:t>
            </a:r>
            <a:r>
              <a:rPr lang="es-419" sz="1400" b="1" i="0" u="none" strike="noStrike" cap="none" dirty="0">
                <a:solidFill>
                  <a:schemeClr val="dk2"/>
                </a:solidFill>
                <a:latin typeface="Nunito"/>
                <a:ea typeface="Nunito"/>
                <a:cs typeface="Nunito"/>
                <a:sym typeface="Nunito"/>
              </a:rPr>
              <a:t>‘</a:t>
            </a:r>
            <a:r>
              <a:rPr lang="es-419" sz="1400" b="1" i="0" u="none" strike="noStrike" cap="none" dirty="0" err="1">
                <a:solidFill>
                  <a:schemeClr val="dk2"/>
                </a:solidFill>
                <a:latin typeface="Nunito"/>
                <a:ea typeface="Nunito"/>
                <a:cs typeface="Nunito"/>
                <a:sym typeface="Nunito"/>
              </a:rPr>
              <a:t>rating_complete</a:t>
            </a:r>
            <a:r>
              <a:rPr lang="es-419" sz="1400" b="1" i="0" u="none" strike="noStrike" cap="none" dirty="0">
                <a:solidFill>
                  <a:schemeClr val="dk2"/>
                </a:solidFill>
                <a:latin typeface="Nunito"/>
                <a:ea typeface="Nunito"/>
                <a:cs typeface="Nunito"/>
                <a:sym typeface="Nunito"/>
              </a:rPr>
              <a:t>’</a:t>
            </a:r>
            <a:r>
              <a:rPr lang="es-419" sz="1400" b="0" i="0" u="none" strike="noStrike" cap="none" dirty="0">
                <a:solidFill>
                  <a:schemeClr val="dk2"/>
                </a:solidFill>
                <a:latin typeface="Nunito"/>
                <a:ea typeface="Nunito"/>
                <a:cs typeface="Nunito"/>
                <a:sym typeface="Nunito"/>
              </a:rPr>
              <a:t>: 57.633.278 de valoraciones para 310.059 usuarios. </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1200"/>
              </a:spcBef>
              <a:spcAft>
                <a:spcPts val="1200"/>
              </a:spcAft>
              <a:buClr>
                <a:schemeClr val="dk2"/>
              </a:buClr>
              <a:buSzPts val="275"/>
              <a:buFont typeface="Nunito"/>
              <a:buNone/>
            </a:pPr>
            <a:endParaRPr sz="1400" b="0" i="0" u="none" strike="noStrike" cap="none" dirty="0">
              <a:solidFill>
                <a:schemeClr val="dk2"/>
              </a:solidFill>
              <a:latin typeface="Nunito"/>
              <a:ea typeface="Nunito"/>
              <a:cs typeface="Nunito"/>
              <a:sym typeface="Nunito"/>
            </a:endParaRPr>
          </a:p>
        </p:txBody>
      </p:sp>
      <p:pic>
        <p:nvPicPr>
          <p:cNvPr id="7" name="Imagen 6">
            <a:extLst>
              <a:ext uri="{FF2B5EF4-FFF2-40B4-BE49-F238E27FC236}">
                <a16:creationId xmlns:a16="http://schemas.microsoft.com/office/drawing/2014/main" id="{F10EE105-26CC-600E-D436-D379128E91B3}"/>
              </a:ext>
            </a:extLst>
          </p:cNvPr>
          <p:cNvPicPr>
            <a:picLocks noChangeAspect="1"/>
          </p:cNvPicPr>
          <p:nvPr/>
        </p:nvPicPr>
        <p:blipFill>
          <a:blip r:embed="rId4"/>
          <a:stretch>
            <a:fillRect/>
          </a:stretch>
        </p:blipFill>
        <p:spPr>
          <a:xfrm rot="5400000">
            <a:off x="4456917" y="1774167"/>
            <a:ext cx="498007" cy="4845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419"/>
              <a:t>Matrices</a:t>
            </a:r>
            <a:endParaRPr/>
          </a:p>
        </p:txBody>
      </p:sp>
      <p:sp>
        <p:nvSpPr>
          <p:cNvPr id="295" name="Google Shape;295;p6"/>
          <p:cNvSpPr txBox="1">
            <a:spLocks noGrp="1"/>
          </p:cNvSpPr>
          <p:nvPr>
            <p:ph type="body" idx="1"/>
          </p:nvPr>
        </p:nvSpPr>
        <p:spPr>
          <a:xfrm>
            <a:off x="1183399" y="1317706"/>
            <a:ext cx="6844181" cy="2945400"/>
          </a:xfrm>
          <a:prstGeom prst="rect">
            <a:avLst/>
          </a:prstGeom>
          <a:noFill/>
          <a:ln>
            <a:noFill/>
          </a:ln>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s-419" sz="1500"/>
              <a:t>Train Test Split: 30% de los casos para evaluar el modelo.</a:t>
            </a:r>
            <a:endParaRPr/>
          </a:p>
          <a:p>
            <a:pPr marL="457200" lvl="0" indent="-323850" algn="l" rtl="0">
              <a:lnSpc>
                <a:spcPct val="200000"/>
              </a:lnSpc>
              <a:spcBef>
                <a:spcPts val="0"/>
              </a:spcBef>
              <a:spcAft>
                <a:spcPts val="0"/>
              </a:spcAft>
              <a:buSzPts val="1500"/>
              <a:buChar char="●"/>
            </a:pPr>
            <a:r>
              <a:rPr lang="es-419" sz="1500"/>
              <a:t>Instanciamos un objeto dataset de la librería LightFM para construir las matrices.</a:t>
            </a:r>
            <a:endParaRPr sz="1500"/>
          </a:p>
          <a:p>
            <a:pPr marL="457200" lvl="0" indent="-323850" algn="l" rtl="0">
              <a:lnSpc>
                <a:spcPct val="200000"/>
              </a:lnSpc>
              <a:spcBef>
                <a:spcPts val="0"/>
              </a:spcBef>
              <a:spcAft>
                <a:spcPts val="0"/>
              </a:spcAft>
              <a:buSzPts val="1500"/>
              <a:buChar char="●"/>
            </a:pPr>
            <a:r>
              <a:rPr lang="es-419" sz="1500"/>
              <a:t>Generamos las interacciones relacionando los usuarios (user_id) y los animes que vieron (anime_id) con el rating.</a:t>
            </a:r>
            <a:endParaRPr sz="1500"/>
          </a:p>
          <a:p>
            <a:pPr marL="457200" lvl="0" indent="-323850" algn="l" rtl="0">
              <a:lnSpc>
                <a:spcPct val="200000"/>
              </a:lnSpc>
              <a:spcBef>
                <a:spcPts val="0"/>
              </a:spcBef>
              <a:spcAft>
                <a:spcPts val="0"/>
              </a:spcAft>
              <a:buSzPts val="1500"/>
              <a:buChar char="●"/>
            </a:pPr>
            <a:r>
              <a:rPr lang="es-419" sz="1500"/>
              <a:t>Utilizamos pickle para serializar estos objetos.</a:t>
            </a:r>
            <a:endParaRPr sz="1500"/>
          </a:p>
        </p:txBody>
      </p:sp>
      <p:pic>
        <p:nvPicPr>
          <p:cNvPr id="296" name="Google Shape;296;p6"/>
          <p:cNvPicPr preferRelativeResize="0"/>
          <p:nvPr/>
        </p:nvPicPr>
        <p:blipFill rotWithShape="1">
          <a:blip r:embed="rId3">
            <a:alphaModFix/>
          </a:blip>
          <a:srcRect l="5263"/>
          <a:stretch/>
        </p:blipFill>
        <p:spPr>
          <a:xfrm>
            <a:off x="6762541" y="3625506"/>
            <a:ext cx="2381458" cy="1517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7"/>
          <p:cNvPicPr preferRelativeResize="0"/>
          <p:nvPr/>
        </p:nvPicPr>
        <p:blipFill rotWithShape="1">
          <a:blip r:embed="rId3">
            <a:alphaModFix/>
          </a:blip>
          <a:srcRect l="7818" r="6500"/>
          <a:stretch/>
        </p:blipFill>
        <p:spPr>
          <a:xfrm>
            <a:off x="6561574" y="0"/>
            <a:ext cx="2582426" cy="1767162"/>
          </a:xfrm>
          <a:prstGeom prst="rect">
            <a:avLst/>
          </a:prstGeom>
          <a:noFill/>
          <a:ln>
            <a:noFill/>
          </a:ln>
        </p:spPr>
      </p:pic>
      <p:sp>
        <p:nvSpPr>
          <p:cNvPr id="302" name="Google Shape;302;p7"/>
          <p:cNvSpPr txBox="1">
            <a:spLocks noGrp="1"/>
          </p:cNvSpPr>
          <p:nvPr>
            <p:ph type="title"/>
          </p:nvPr>
        </p:nvSpPr>
        <p:spPr>
          <a:xfrm>
            <a:off x="1313848" y="69952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419"/>
              <a:t>Cold Start</a:t>
            </a:r>
            <a:endParaRPr/>
          </a:p>
        </p:txBody>
      </p:sp>
      <p:sp>
        <p:nvSpPr>
          <p:cNvPr id="303" name="Google Shape;303;p7"/>
          <p:cNvSpPr txBox="1">
            <a:spLocks noGrp="1"/>
          </p:cNvSpPr>
          <p:nvPr>
            <p:ph type="body" idx="1"/>
          </p:nvPr>
        </p:nvSpPr>
        <p:spPr>
          <a:xfrm>
            <a:off x="1153255" y="1508623"/>
            <a:ext cx="6844181" cy="2945400"/>
          </a:xfrm>
          <a:prstGeom prst="rect">
            <a:avLst/>
          </a:prstGeom>
          <a:noFill/>
          <a:ln>
            <a:noFill/>
          </a:ln>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s-419" sz="1500"/>
              <a:t>El criterio de recomendación para usuarios nuevos fue el de proporcionar los animes más populares.</a:t>
            </a:r>
            <a:endParaRPr/>
          </a:p>
          <a:p>
            <a:pPr marL="457200" lvl="0" indent="-323850" algn="l" rtl="0">
              <a:lnSpc>
                <a:spcPct val="200000"/>
              </a:lnSpc>
              <a:spcBef>
                <a:spcPts val="0"/>
              </a:spcBef>
              <a:spcAft>
                <a:spcPts val="0"/>
              </a:spcAft>
              <a:buSzPts val="1500"/>
              <a:buChar char="●"/>
            </a:pPr>
            <a:r>
              <a:rPr lang="es-419" sz="1500"/>
              <a:t>Los elementos populares son atractivos para una audiencia más amplia.</a:t>
            </a:r>
            <a:endParaRPr sz="1500"/>
          </a:p>
          <a:p>
            <a:pPr marL="457200" lvl="0" indent="-323850" algn="l" rtl="0">
              <a:lnSpc>
                <a:spcPct val="200000"/>
              </a:lnSpc>
              <a:spcBef>
                <a:spcPts val="0"/>
              </a:spcBef>
              <a:spcAft>
                <a:spcPts val="0"/>
              </a:spcAft>
              <a:buSzPts val="1500"/>
              <a:buChar char="●"/>
            </a:pPr>
            <a:r>
              <a:rPr lang="es-419" sz="1500"/>
              <a:t>Punto de partida razonable para los usuarios que no tienen un historial de interacciones.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419"/>
              <a:t>Modelo</a:t>
            </a:r>
            <a:endParaRPr/>
          </a:p>
        </p:txBody>
      </p:sp>
      <p:sp>
        <p:nvSpPr>
          <p:cNvPr id="309" name="Google Shape;309;p8"/>
          <p:cNvSpPr txBox="1">
            <a:spLocks noGrp="1"/>
          </p:cNvSpPr>
          <p:nvPr>
            <p:ph type="body" idx="1"/>
          </p:nvPr>
        </p:nvSpPr>
        <p:spPr>
          <a:xfrm>
            <a:off x="1183399" y="1398094"/>
            <a:ext cx="6844181" cy="2945400"/>
          </a:xfrm>
          <a:prstGeom prst="rect">
            <a:avLst/>
          </a:prstGeom>
          <a:noFill/>
          <a:ln>
            <a:noFill/>
          </a:ln>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s-419" sz="1500"/>
              <a:t>Para obtener las recomendaciones implementamos un modelo LightFM.</a:t>
            </a:r>
            <a:endParaRPr/>
          </a:p>
          <a:p>
            <a:pPr marL="457200" lvl="0" indent="-323850" algn="l" rtl="0">
              <a:lnSpc>
                <a:spcPct val="200000"/>
              </a:lnSpc>
              <a:spcBef>
                <a:spcPts val="0"/>
              </a:spcBef>
              <a:spcAft>
                <a:spcPts val="0"/>
              </a:spcAft>
              <a:buSzPts val="1500"/>
              <a:buChar char="●"/>
            </a:pPr>
            <a:r>
              <a:rPr lang="es-419" sz="1500"/>
              <a:t>Utilizamos la función de pérdida “warp”.</a:t>
            </a:r>
            <a:endParaRPr sz="1500"/>
          </a:p>
          <a:p>
            <a:pPr marL="457200" lvl="0" indent="-323850" algn="l" rtl="0">
              <a:lnSpc>
                <a:spcPct val="200000"/>
              </a:lnSpc>
              <a:spcBef>
                <a:spcPts val="0"/>
              </a:spcBef>
              <a:spcAft>
                <a:spcPts val="0"/>
              </a:spcAft>
              <a:buSzPts val="1500"/>
              <a:buChar char="●"/>
            </a:pPr>
            <a:r>
              <a:rPr lang="es-419" sz="1500"/>
              <a:t>Con el modelo obtuvimos las recomendaciones para cada uno de los usuarios y los agregamos a un dataset (Recomendaciones.csv).</a:t>
            </a:r>
            <a:endParaRPr sz="1500"/>
          </a:p>
          <a:p>
            <a:pPr marL="457200" lvl="0" indent="-323850" algn="l" rtl="0">
              <a:lnSpc>
                <a:spcPct val="200000"/>
              </a:lnSpc>
              <a:spcBef>
                <a:spcPts val="0"/>
              </a:spcBef>
              <a:spcAft>
                <a:spcPts val="0"/>
              </a:spcAft>
              <a:buSzPts val="1500"/>
              <a:buChar char="●"/>
            </a:pPr>
            <a:r>
              <a:rPr lang="es-419" sz="1500"/>
              <a:t>Se utilizó GridsearchCV para optimizar parámetros (no obtuvimos un mejor rendimiento)</a:t>
            </a:r>
            <a:endParaRPr sz="1500"/>
          </a:p>
        </p:txBody>
      </p:sp>
      <p:pic>
        <p:nvPicPr>
          <p:cNvPr id="310" name="Google Shape;310;p8"/>
          <p:cNvPicPr preferRelativeResize="0"/>
          <p:nvPr/>
        </p:nvPicPr>
        <p:blipFill rotWithShape="1">
          <a:blip r:embed="rId3">
            <a:alphaModFix/>
          </a:blip>
          <a:srcRect/>
          <a:stretch/>
        </p:blipFill>
        <p:spPr>
          <a:xfrm>
            <a:off x="4274300" y="4339679"/>
            <a:ext cx="4894410" cy="8144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9"/>
          <p:cNvPicPr preferRelativeResize="0"/>
          <p:nvPr/>
        </p:nvPicPr>
        <p:blipFill rotWithShape="1">
          <a:blip r:embed="rId3">
            <a:alphaModFix/>
          </a:blip>
          <a:srcRect/>
          <a:stretch/>
        </p:blipFill>
        <p:spPr>
          <a:xfrm>
            <a:off x="2566986" y="1098225"/>
            <a:ext cx="4010025" cy="1676400"/>
          </a:xfrm>
          <a:prstGeom prst="rect">
            <a:avLst/>
          </a:prstGeom>
          <a:noFill/>
          <a:ln>
            <a:noFill/>
          </a:ln>
        </p:spPr>
      </p:pic>
      <p:pic>
        <p:nvPicPr>
          <p:cNvPr id="316" name="Google Shape;316;p9"/>
          <p:cNvPicPr preferRelativeResize="0"/>
          <p:nvPr/>
        </p:nvPicPr>
        <p:blipFill rotWithShape="1">
          <a:blip r:embed="rId4">
            <a:alphaModFix/>
          </a:blip>
          <a:srcRect/>
          <a:stretch/>
        </p:blipFill>
        <p:spPr>
          <a:xfrm>
            <a:off x="2302902" y="1382177"/>
            <a:ext cx="314325" cy="323850"/>
          </a:xfrm>
          <a:prstGeom prst="rect">
            <a:avLst/>
          </a:prstGeom>
          <a:noFill/>
          <a:ln>
            <a:noFill/>
          </a:ln>
        </p:spPr>
      </p:pic>
      <p:sp>
        <p:nvSpPr>
          <p:cNvPr id="317" name="Google Shape;317;p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s-419"/>
              <a:t>Recomendaciones</a:t>
            </a:r>
            <a:endParaRPr/>
          </a:p>
        </p:txBody>
      </p:sp>
      <p:pic>
        <p:nvPicPr>
          <p:cNvPr id="318" name="Google Shape;318;p9"/>
          <p:cNvPicPr preferRelativeResize="0"/>
          <p:nvPr/>
        </p:nvPicPr>
        <p:blipFill rotWithShape="1">
          <a:blip r:embed="rId5">
            <a:alphaModFix/>
          </a:blip>
          <a:srcRect/>
          <a:stretch/>
        </p:blipFill>
        <p:spPr>
          <a:xfrm>
            <a:off x="534638" y="2930635"/>
            <a:ext cx="8335973" cy="783301"/>
          </a:xfrm>
          <a:prstGeom prst="rect">
            <a:avLst/>
          </a:prstGeom>
          <a:noFill/>
          <a:ln>
            <a:noFill/>
          </a:ln>
        </p:spPr>
      </p:pic>
      <p:pic>
        <p:nvPicPr>
          <p:cNvPr id="319" name="Google Shape;319;p9"/>
          <p:cNvPicPr preferRelativeResize="0"/>
          <p:nvPr/>
        </p:nvPicPr>
        <p:blipFill rotWithShape="1">
          <a:blip r:embed="rId4">
            <a:alphaModFix/>
          </a:blip>
          <a:srcRect/>
          <a:stretch/>
        </p:blipFill>
        <p:spPr>
          <a:xfrm>
            <a:off x="220313" y="2908346"/>
            <a:ext cx="314325" cy="323850"/>
          </a:xfrm>
          <a:prstGeom prst="rect">
            <a:avLst/>
          </a:prstGeom>
          <a:noFill/>
          <a:ln>
            <a:noFill/>
          </a:ln>
        </p:spPr>
      </p:pic>
      <p:sp>
        <p:nvSpPr>
          <p:cNvPr id="320" name="Google Shape;320;p9"/>
          <p:cNvSpPr txBox="1"/>
          <p:nvPr/>
        </p:nvSpPr>
        <p:spPr>
          <a:xfrm>
            <a:off x="170073" y="4055323"/>
            <a:ext cx="8849791" cy="893269"/>
          </a:xfrm>
          <a:prstGeom prst="rect">
            <a:avLst/>
          </a:prstGeom>
          <a:noFill/>
          <a:ln>
            <a:noFill/>
          </a:ln>
        </p:spPr>
        <p:txBody>
          <a:bodyPr spcFirstLastPara="1" wrap="square" lIns="91425" tIns="91425" rIns="91425" bIns="91425" anchor="t" anchorCtr="0">
            <a:noAutofit/>
          </a:bodyPr>
          <a:lstStyle/>
          <a:p>
            <a:pPr marL="430213" marR="0" lvl="0" indent="-285750" algn="just" rtl="0">
              <a:lnSpc>
                <a:spcPct val="95000"/>
              </a:lnSpc>
              <a:spcBef>
                <a:spcPts val="0"/>
              </a:spcBef>
              <a:spcAft>
                <a:spcPts val="0"/>
              </a:spcAft>
              <a:buClr>
                <a:schemeClr val="dk2"/>
              </a:buClr>
              <a:buSzPts val="1325"/>
              <a:buFont typeface="Arial"/>
              <a:buChar char="•"/>
            </a:pPr>
            <a:r>
              <a:rPr lang="es-419" sz="1350" b="0" i="0" u="none" strike="noStrike" cap="none">
                <a:solidFill>
                  <a:schemeClr val="dk2"/>
                </a:solidFill>
                <a:latin typeface="Nunito"/>
                <a:ea typeface="Nunito"/>
                <a:cs typeface="Nunito"/>
                <a:sym typeface="Nunito"/>
              </a:rPr>
              <a:t>Aunque nuestro modelo está diseñado para generar 20 recomendaciones para cada usuario, al construir la tabla de recomendaciones, optamos por incluir una muestra de 50 animés. Esta elección se hizo considerando la posibilidad de que los usuarios de nuestro modelo ya hubieran visto alguno de os animés sugeridos. .</a:t>
            </a:r>
            <a:endParaRPr sz="1350" b="0" i="0" u="none" strike="noStrike" cap="none">
              <a:solidFill>
                <a:srgbClr val="000000"/>
              </a:solidFill>
              <a:latin typeface="Arial"/>
              <a:ea typeface="Arial"/>
              <a:cs typeface="Arial"/>
              <a:sym typeface="Arial"/>
            </a:endParaRPr>
          </a:p>
          <a:p>
            <a:pPr marL="0" marR="0" lvl="0" indent="0" algn="l" rtl="0">
              <a:lnSpc>
                <a:spcPct val="95000"/>
              </a:lnSpc>
              <a:spcBef>
                <a:spcPts val="1200"/>
              </a:spcBef>
              <a:spcAft>
                <a:spcPts val="1200"/>
              </a:spcAft>
              <a:buClr>
                <a:schemeClr val="dk2"/>
              </a:buClr>
              <a:buSzPts val="275"/>
              <a:buFont typeface="Nunito"/>
              <a:buNone/>
            </a:pPr>
            <a:endParaRPr sz="1350" b="0" i="0" u="none" strike="noStrike" cap="none">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738</Words>
  <Application>Microsoft Office PowerPoint</Application>
  <PresentationFormat>Presentación en pantalla (16:9)</PresentationFormat>
  <Paragraphs>88</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Maven Pro</vt:lpstr>
      <vt:lpstr>Arial</vt:lpstr>
      <vt:lpstr>Nunito</vt:lpstr>
      <vt:lpstr>Momentum</vt:lpstr>
      <vt:lpstr>Presentación de PowerPoint</vt:lpstr>
      <vt:lpstr>Dataset – Anime Recommendation Database 2020</vt:lpstr>
      <vt:lpstr>Objetivo</vt:lpstr>
      <vt:lpstr>EDA</vt:lpstr>
      <vt:lpstr>PROCESAMIENTO - EDA</vt:lpstr>
      <vt:lpstr>Matrices</vt:lpstr>
      <vt:lpstr>Cold Start</vt:lpstr>
      <vt:lpstr>Modelo</vt:lpstr>
      <vt:lpstr>Recomendaciones</vt:lpstr>
      <vt:lpstr>Métricas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Guadalupe Rodriguez</cp:lastModifiedBy>
  <cp:revision>3</cp:revision>
  <dcterms:modified xsi:type="dcterms:W3CDTF">2023-12-10T23:37:00Z</dcterms:modified>
</cp:coreProperties>
</file>