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73" r:id="rId4"/>
    <p:sldMasterId id="2147484477" r:id="rId5"/>
  </p:sldMasterIdLst>
  <p:notesMasterIdLst>
    <p:notesMasterId r:id="rId14"/>
  </p:notesMasterIdLst>
  <p:handoutMasterIdLst>
    <p:handoutMasterId r:id="rId15"/>
  </p:handoutMasterIdLst>
  <p:sldIdLst>
    <p:sldId id="501" r:id="rId6"/>
    <p:sldId id="502" r:id="rId7"/>
    <p:sldId id="504" r:id="rId8"/>
    <p:sldId id="505" r:id="rId9"/>
    <p:sldId id="506" r:id="rId10"/>
    <p:sldId id="508" r:id="rId11"/>
    <p:sldId id="507" r:id="rId12"/>
    <p:sldId id="5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CD5E64A-71DA-43F1-A8FE-168CB5B34496}">
          <p14:sldIdLst>
            <p14:sldId id="501"/>
            <p14:sldId id="502"/>
            <p14:sldId id="504"/>
            <p14:sldId id="505"/>
          </p14:sldIdLst>
        </p14:section>
        <p14:section name="Lab Review" id="{D13DE96A-FBA2-46BF-8265-A64C477863ED}">
          <p14:sldIdLst>
            <p14:sldId id="506"/>
            <p14:sldId id="508"/>
            <p14:sldId id="507"/>
          </p14:sldIdLst>
        </p14:section>
        <p14:section name="Main Presentation" id="{9C6DC15C-DA95-4727-B0CF-614F85130179}">
          <p14:sldIdLst/>
        </p14:section>
        <p14:section name="Conclusion" id="{1EB8832C-CECC-48AF-8BDB-6DDCF6FCD2DD}">
          <p14:sldIdLst>
            <p14:sldId id="509"/>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14241"/>
    <a:srgbClr val="B4009E"/>
    <a:srgbClr val="0478D7"/>
    <a:srgbClr val="0359A0"/>
    <a:srgbClr val="95CFFF"/>
    <a:srgbClr val="797979"/>
    <a:srgbClr val="94D0FF"/>
    <a:srgbClr val="424242"/>
    <a:srgbClr val="8DC3ED"/>
    <a:srgbClr val="4D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72727" autoAdjust="0"/>
  </p:normalViewPr>
  <p:slideViewPr>
    <p:cSldViewPr snapToGrid="0">
      <p:cViewPr varScale="1">
        <p:scale>
          <a:sx n="100" d="100"/>
          <a:sy n="100" d="100"/>
        </p:scale>
        <p:origin x="72" y="264"/>
      </p:cViewPr>
      <p:guideLst>
        <p:guide orient="horz"/>
        <p:guide pos="3840"/>
      </p:guideLst>
    </p:cSldViewPr>
  </p:slideViewPr>
  <p:notesTextViewPr>
    <p:cViewPr>
      <p:scale>
        <a:sx n="3" d="2"/>
        <a:sy n="3" d="2"/>
      </p:scale>
      <p:origin x="0" y="0"/>
    </p:cViewPr>
  </p:notesTextViewPr>
  <p:sorterViewPr>
    <p:cViewPr>
      <p:scale>
        <a:sx n="38" d="100"/>
        <a:sy n="38" d="100"/>
      </p:scale>
      <p:origin x="0" y="-3630"/>
    </p:cViewPr>
  </p:sorterViewPr>
  <p:notesViewPr>
    <p:cSldViewPr snapToGrid="0">
      <p:cViewPr>
        <p:scale>
          <a:sx n="1" d="2"/>
          <a:sy n="1" d="2"/>
        </p:scale>
        <p:origin x="4548" y="142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1/25/2019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93308-1CCD-4083-9427-1DD59259FBE4}" type="slidenum">
              <a:rPr lang="en-US" smtClean="0"/>
              <a:t>3</a:t>
            </a:fld>
            <a:endParaRPr lang="en-US"/>
          </a:p>
        </p:txBody>
      </p:sp>
    </p:spTree>
    <p:extLst>
      <p:ext uri="{BB962C8B-B14F-4D97-AF65-F5344CB8AC3E}">
        <p14:creationId xmlns:p14="http://schemas.microsoft.com/office/powerpoint/2010/main" val="174639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resources for today’s event are at the first link, which points to a public </a:t>
            </a:r>
            <a:r>
              <a:rPr lang="en-US" dirty="0" err="1"/>
              <a:t>github</a:t>
            </a:r>
            <a:r>
              <a:rPr lang="en-US" dirty="0"/>
              <a:t> repository which we will keep updated as this event evolves. For example, when new Azure capabilities are released, we may change the technologies or procedures used in this event.</a:t>
            </a:r>
          </a:p>
          <a:p>
            <a:endParaRPr lang="en-US" dirty="0"/>
          </a:p>
          <a:p>
            <a:r>
              <a:rPr lang="en-US" dirty="0"/>
              <a:t>The second link is valid only for today. Please use it to provision an Azure environment that you can use for all the hands-on labs today. These environments will be deleted after ten (10) hours, so please ensure that you preserve anything you do there that you do not want to lose. Remember that you can access the lab docs for this event anytime at the top link.</a:t>
            </a:r>
          </a:p>
        </p:txBody>
      </p:sp>
      <p:sp>
        <p:nvSpPr>
          <p:cNvPr id="4" name="Slide Number Placeholder 3"/>
          <p:cNvSpPr>
            <a:spLocks noGrp="1"/>
          </p:cNvSpPr>
          <p:nvPr>
            <p:ph type="sldNum" sz="quarter" idx="5"/>
          </p:nvPr>
        </p:nvSpPr>
        <p:spPr/>
        <p:txBody>
          <a:bodyPr/>
          <a:lstStyle/>
          <a:p>
            <a:fld id="{CD493308-1CCD-4083-9427-1DD59259FBE4}" type="slidenum">
              <a:rPr lang="en-US" smtClean="0"/>
              <a:t>4</a:t>
            </a:fld>
            <a:endParaRPr lang="en-US"/>
          </a:p>
        </p:txBody>
      </p:sp>
    </p:spTree>
    <p:extLst>
      <p:ext uri="{BB962C8B-B14F-4D97-AF65-F5344CB8AC3E}">
        <p14:creationId xmlns:p14="http://schemas.microsoft.com/office/powerpoint/2010/main" val="303869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scenario for our labs today is as follows.</a:t>
            </a:r>
          </a:p>
          <a:p>
            <a:endParaRPr lang="en-US" dirty="0"/>
          </a:p>
          <a:p>
            <a:r>
              <a:rPr lang="en-US" dirty="0"/>
              <a:t>You are a technical architect. You are working with two taxi companies, Yellow and Green. These taxi companies have been in business for several years, and have extensive historical taxi trip data which they receive in periodic batches of CSV files, well after the trips. Because their data changed formats over the years, they have difficulty doing historical analysis.</a:t>
            </a:r>
          </a:p>
          <a:p>
            <a:endParaRPr lang="en-US" dirty="0"/>
          </a:p>
          <a:p>
            <a:r>
              <a:rPr lang="en-US" dirty="0"/>
              <a:t>The companies have decided to unify their trip data format; to deploy connected devices to all their taxis so that trip information is streamed wirelessly into their environment, and so they can get rid of batches of CSV files; and to request customer comments at payment time. Additionally, the companies would like to know right away when customers have bad taxi trips, so that customer support can reach out to the customers right away instead of risking bad public reviews and social media posts.</a:t>
            </a:r>
          </a:p>
          <a:p>
            <a:endParaRPr lang="en-US" dirty="0"/>
          </a:p>
          <a:p>
            <a:r>
              <a:rPr lang="en-US" dirty="0"/>
              <a:t>They need to keep all their historical data, and they need traditional business intelligence reports to work on both their historical data as well as the new streaming data from the taxi devices.</a:t>
            </a:r>
          </a:p>
          <a:p>
            <a:endParaRPr lang="en-US" dirty="0"/>
          </a:p>
          <a:p>
            <a:r>
              <a:rPr lang="en-US" dirty="0"/>
              <a:t>The taxi companies operate very lean due to competitive pressure. The new data estate has to require minimum maintenance and administrative overhead. Because of this, Platform as a Service (PaaS) technologies are preferred wherever possible.</a:t>
            </a:r>
          </a:p>
          <a:p>
            <a:endParaRPr lang="en-US" dirty="0"/>
          </a:p>
          <a:p>
            <a:r>
              <a:rPr lang="en-US" dirty="0"/>
              <a:t>In today’s labs, you will build and run an architecture that accomplishes all these goals.</a:t>
            </a:r>
          </a:p>
        </p:txBody>
      </p:sp>
      <p:sp>
        <p:nvSpPr>
          <p:cNvPr id="4" name="Slide Number Placeholder 3"/>
          <p:cNvSpPr>
            <a:spLocks noGrp="1"/>
          </p:cNvSpPr>
          <p:nvPr>
            <p:ph type="sldNum" sz="quarter" idx="5"/>
          </p:nvPr>
        </p:nvSpPr>
        <p:spPr/>
        <p:txBody>
          <a:bodyPr/>
          <a:lstStyle/>
          <a:p>
            <a:fld id="{CD493308-1CCD-4083-9427-1DD59259FBE4}" type="slidenum">
              <a:rPr lang="en-US" smtClean="0"/>
              <a:t>5</a:t>
            </a:fld>
            <a:endParaRPr lang="en-US"/>
          </a:p>
        </p:txBody>
      </p:sp>
    </p:spTree>
    <p:extLst>
      <p:ext uri="{BB962C8B-B14F-4D97-AF65-F5344CB8AC3E}">
        <p14:creationId xmlns:p14="http://schemas.microsoft.com/office/powerpoint/2010/main" val="304720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labs today will result in you building a simple lambda architecture. If you don’t know that term, we’ll discuss it shortly.</a:t>
            </a:r>
          </a:p>
          <a:p>
            <a:endParaRPr lang="en-US" dirty="0"/>
          </a:p>
          <a:p>
            <a:r>
              <a:rPr lang="en-US" dirty="0"/>
              <a:t>You will work with several Azure technologies as well as Power BI today. Our goal is to have you finish all the labs today without requiring deep expertise or extensive open-ended research. That’s why the lab docs are very detailed, with lots of screenshots, and spell out the various tasks and steps for you.</a:t>
            </a:r>
          </a:p>
          <a:p>
            <a:endParaRPr lang="en-US" dirty="0"/>
          </a:p>
          <a:p>
            <a:r>
              <a:rPr lang="en-US" dirty="0"/>
              <a:t>We hope this approach is useful to you, and we encourage you to build on these labs. Experiment, try other technologies, and if you make a lab better for future attendees to this event, please consider submitting a Pull Request! (See the link for all the materials.)</a:t>
            </a:r>
          </a:p>
        </p:txBody>
      </p:sp>
      <p:sp>
        <p:nvSpPr>
          <p:cNvPr id="4" name="Slide Number Placeholder 3"/>
          <p:cNvSpPr>
            <a:spLocks noGrp="1"/>
          </p:cNvSpPr>
          <p:nvPr>
            <p:ph type="sldNum" sz="quarter" idx="5"/>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409235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you will build today, broken out by lab. The lab documents cover all of this in detail, but let’s review the architecture and labs here at a high level before we get into the presentation.</a:t>
            </a:r>
          </a:p>
          <a:p>
            <a:endParaRPr lang="en-US" dirty="0"/>
          </a:p>
          <a:p>
            <a:r>
              <a:rPr lang="en-US" dirty="0"/>
              <a:t>Overall, this is a data estate that is a form of lambda architecture. At its simplest, a lambda architecture has “hot” and “cold” data paths and analysis capabilities. We will discuss that architecture pattern and all the technologies you’ll use more shortly, but for now let’s focus on the various labs you will do.</a:t>
            </a:r>
          </a:p>
          <a:p>
            <a:endParaRPr lang="en-US" dirty="0"/>
          </a:p>
          <a:p>
            <a:r>
              <a:rPr lang="en-US" dirty="0"/>
              <a:t>Labs 1 and 2 are on the “cold” path, while labs 3 and 4 are on the “hot” path.</a:t>
            </a:r>
          </a:p>
          <a:p>
            <a:endParaRPr lang="en-US" dirty="0"/>
          </a:p>
          <a:p>
            <a:r>
              <a:rPr lang="en-US" dirty="0"/>
              <a:t>In lab 1, you’ll ingest and store a public data set into your Azure environment. That data set has some problems. You will do data engineering and ETL work in Azure Databricks to transform the raw source data into a data set suitable for further analysis, and emit that transformed data back to Azure storage.</a:t>
            </a:r>
          </a:p>
          <a:p>
            <a:endParaRPr lang="en-US" dirty="0"/>
          </a:p>
          <a:p>
            <a:r>
              <a:rPr lang="en-US" dirty="0"/>
              <a:t>In lab 2, you will use Azure Data Factory to ingest data from the transformed data set you built in lab 1 into a relational data mart, and then you will build traditional BI reports on top of that data mart. Today you will use Azure SQL Database for the data mart; in more elaborate architectures, you might have an MPP data warehouse here (such as Azure SQL Data Warehouse) plus an OLAP service (such as Azure Analysis Services) in addition to relational data marts. But for today, we are keeping it simple so that we have time for the later labs.</a:t>
            </a:r>
          </a:p>
          <a:p>
            <a:endParaRPr lang="en-US" dirty="0"/>
          </a:p>
          <a:p>
            <a:r>
              <a:rPr lang="en-US" dirty="0"/>
              <a:t>In lab 3, you will work on an inbound data stream. You’ll deploy a simulator app that generates a stream of events. You’ll deploy stream ingestion using Azure Event Hubs. And you’ll add stream enrichment; each message in the stream will be enriched by a serverless Azure Function, which will call an Azure AI service – the Text Analytics Cognitive Service – to perform text analytics and enrich each message with the result of that analysis. You’ll then forward the enriched message on to another stream ingestion endpoint.</a:t>
            </a:r>
          </a:p>
          <a:p>
            <a:endParaRPr lang="en-US" dirty="0"/>
          </a:p>
          <a:p>
            <a:r>
              <a:rPr lang="en-US" dirty="0"/>
              <a:t>In lab 4, you will perform simple stream analytics using Azure Stream Analytics to accomplish two tasks.</a:t>
            </a:r>
          </a:p>
          <a:p>
            <a:r>
              <a:rPr lang="en-US" dirty="0"/>
              <a:t>First, you will write all the stream data to cold path storage, where the existing historic data is stored. This is to accomplish the goal of analytics over all data – historic as well as new streaming.</a:t>
            </a:r>
          </a:p>
          <a:p>
            <a:r>
              <a:rPr lang="en-US" dirty="0"/>
              <a:t>Second, you will also send events meeting a certain qualifier on to a streaming dashboard, for rapid visualization of events needing a quick response. Specifically, you will send events where the customer sentiment is negative to a streaming dashboard, so that the taxi companies’ customer support can react right away.</a:t>
            </a:r>
          </a:p>
          <a:p>
            <a:endParaRPr lang="en-US" dirty="0"/>
          </a:p>
          <a:p>
            <a:r>
              <a:rPr lang="en-US" dirty="0"/>
              <a:t>Remember that if you do not finish all the labs today, you have access to all the lab docs at the main materials link shown earlier.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493308-1CCD-4083-9427-1DD59259FBE4}" type="slidenum">
              <a:rPr lang="en-US" smtClean="0"/>
              <a:t>7</a:t>
            </a:fld>
            <a:endParaRPr lang="en-US"/>
          </a:p>
        </p:txBody>
      </p:sp>
    </p:spTree>
    <p:extLst>
      <p:ext uri="{BB962C8B-B14F-4D97-AF65-F5344CB8AC3E}">
        <p14:creationId xmlns:p14="http://schemas.microsoft.com/office/powerpoint/2010/main" val="62714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685800"/>
          </a:xfrm>
        </p:spPr>
        <p:txBody>
          <a:bodyPr/>
          <a:lstStyle>
            <a:lvl1pPr marL="0" indent="0" algn="l">
              <a:buNone/>
              <a:defRPr sz="2400" b="0" i="0" spc="-60" baseline="0">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457200" y="1866900"/>
            <a:ext cx="11277599"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12481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5" name="Text Placeholder 3"/>
          <p:cNvSpPr>
            <a:spLocks noGrp="1"/>
          </p:cNvSpPr>
          <p:nvPr>
            <p:ph idx="1" hasCustomPrompt="1"/>
          </p:nvPr>
        </p:nvSpPr>
        <p:spPr>
          <a:xfrm>
            <a:off x="457200" y="457200"/>
            <a:ext cx="11277599" cy="5638800"/>
          </a:xfrm>
          <a:prstGeom prst="rect">
            <a:avLst/>
          </a:prstGeom>
        </p:spPr>
        <p:txBody>
          <a:bodyPr vert="horz" lIns="0" tIns="0" rIns="0" bIns="91440" rtlCol="0" anchor="ctr" anchorCtr="0">
            <a:normAutofit/>
          </a:bodyPr>
          <a:lstStyle>
            <a:lvl1pPr>
              <a:lnSpc>
                <a:spcPct val="110000"/>
              </a:lnSpc>
              <a:spcAft>
                <a:spcPts val="1200"/>
              </a:spcAft>
              <a:defRPr sz="4400" b="1" i="0">
                <a:solidFill>
                  <a:schemeClr val="tx1"/>
                </a:solidFill>
                <a:latin typeface="Segoe Pro Semibold" charset="0"/>
                <a:ea typeface="Segoe Pro Semibold" charset="0"/>
                <a:cs typeface="Segoe Pro Semibold" charset="0"/>
              </a:defRPr>
            </a:lvl1pPr>
            <a:lvl2pPr>
              <a:lnSpc>
                <a:spcPct val="110000"/>
              </a:lnSpc>
              <a:defRPr sz="2400" b="0" i="0">
                <a:solidFill>
                  <a:schemeClr val="tx1"/>
                </a:solidFill>
                <a:latin typeface="Segoe Pro" charset="0"/>
                <a:ea typeface="Segoe Pro" charset="0"/>
                <a:cs typeface="Segoe Pro" charset="0"/>
              </a:defRPr>
            </a:lvl2pPr>
            <a:lvl3pPr>
              <a:lnSpc>
                <a:spcPct val="110000"/>
              </a:lnSpc>
              <a:defRPr sz="2000" b="0" i="0">
                <a:solidFill>
                  <a:schemeClr val="tx1"/>
                </a:solidFill>
                <a:latin typeface="Segoe Pro" charset="0"/>
                <a:ea typeface="Segoe Pro" charset="0"/>
                <a:cs typeface="Segoe Pro" charset="0"/>
              </a:defRPr>
            </a:lvl3pPr>
            <a:lvl4pPr>
              <a:defRPr>
                <a:solidFill>
                  <a:schemeClr val="bg2">
                    <a:lumMod val="60000"/>
                    <a:lumOff val="40000"/>
                  </a:schemeClr>
                </a:solidFill>
              </a:defRPr>
            </a:lvl4pPr>
          </a:lstStyle>
          <a:p>
            <a:pPr lvl="0"/>
            <a:r>
              <a:rPr lang="en-US" dirty="0"/>
              <a:t>Click to edit Subhead Master text styles</a:t>
            </a:r>
          </a:p>
          <a:p>
            <a:pPr lvl="1"/>
            <a:r>
              <a:rPr lang="en-US" dirty="0"/>
              <a:t>Second level</a:t>
            </a:r>
          </a:p>
          <a:p>
            <a:pPr lvl="2"/>
            <a:r>
              <a:rPr lang="en-US" dirty="0"/>
              <a:t>Third level</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17681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Me">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F4D8D864-CFA6-477D-A4B4-FED8B0945667}"/>
              </a:ext>
            </a:extLst>
          </p:cNvPr>
          <p:cNvSpPr>
            <a:spLocks noGrp="1"/>
          </p:cNvSpPr>
          <p:nvPr>
            <p:ph idx="33" hasCustomPrompt="1"/>
          </p:nvPr>
        </p:nvSpPr>
        <p:spPr>
          <a:xfrm>
            <a:off x="6103952" y="3276600"/>
            <a:ext cx="5622897" cy="2819400"/>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hasCustomPrompt="1"/>
          </p:nvPr>
        </p:nvSpPr>
        <p:spPr>
          <a:xfrm>
            <a:off x="457200" y="457200"/>
            <a:ext cx="11277599" cy="72390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dirty="0"/>
              <a:t>About me…</a:t>
            </a:r>
          </a:p>
        </p:txBody>
      </p:sp>
      <p:sp>
        <p:nvSpPr>
          <p:cNvPr id="8" name="Picture Placeholder 2">
            <a:extLst>
              <a:ext uri="{FF2B5EF4-FFF2-40B4-BE49-F238E27FC236}">
                <a16:creationId xmlns:a16="http://schemas.microsoft.com/office/drawing/2014/main" id="{C1627637-B5D0-ED45-8DF8-0E533AAA00D8}"/>
              </a:ext>
            </a:extLst>
          </p:cNvPr>
          <p:cNvSpPr>
            <a:spLocks noGrp="1"/>
          </p:cNvSpPr>
          <p:nvPr>
            <p:ph type="pic" sz="quarter" idx="31"/>
          </p:nvPr>
        </p:nvSpPr>
        <p:spPr>
          <a:xfrm>
            <a:off x="10325099" y="1181100"/>
            <a:ext cx="1409700" cy="1409700"/>
          </a:xfrm>
          <a:prstGeom prst="ellipse">
            <a:avLst/>
          </a:prstGeom>
        </p:spPr>
        <p:txBody>
          <a:bodyPr wrap="none" anchor="ctr" anchorCtr="0"/>
          <a:lstStyle>
            <a:lvl1pPr algn="ctr">
              <a:defRPr sz="1400" b="0">
                <a:solidFill>
                  <a:srgbClr val="B4009E"/>
                </a:solidFill>
              </a:defRPr>
            </a:lvl1pPr>
          </a:lstStyle>
          <a:p>
            <a:r>
              <a:rPr lang="en-US"/>
              <a:t>Click icon to add picture</a:t>
            </a:r>
          </a:p>
        </p:txBody>
      </p:sp>
      <p:sp>
        <p:nvSpPr>
          <p:cNvPr id="10" name="Text Placeholder 2">
            <a:extLst>
              <a:ext uri="{FF2B5EF4-FFF2-40B4-BE49-F238E27FC236}">
                <a16:creationId xmlns:a16="http://schemas.microsoft.com/office/drawing/2014/main" id="{852D16FD-C54E-954A-88CB-7F7F7287BF2B}"/>
              </a:ext>
            </a:extLst>
          </p:cNvPr>
          <p:cNvSpPr>
            <a:spLocks noGrp="1"/>
          </p:cNvSpPr>
          <p:nvPr>
            <p:ph type="body" sz="quarter" idx="30" hasCustomPrompt="1"/>
          </p:nvPr>
        </p:nvSpPr>
        <p:spPr>
          <a:xfrm>
            <a:off x="6096000" y="1181100"/>
            <a:ext cx="4212129" cy="1028700"/>
          </a:xfrm>
          <a:prstGeom prst="rect">
            <a:avLst/>
          </a:prstGeom>
        </p:spPr>
        <p:txBody>
          <a:bodyPr lIns="0" tIns="274320" rIns="182880" anchor="t" anchorCtr="0">
            <a:normAutofit/>
          </a:bodyPr>
          <a:lstStyle>
            <a:lvl1pPr>
              <a:lnSpc>
                <a:spcPct val="110000"/>
              </a:lnSpc>
              <a:spcBef>
                <a:spcPts val="0"/>
              </a:spcBef>
              <a:spcAft>
                <a:spcPts val="600"/>
              </a:spcAft>
              <a:defRPr sz="16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Twitter: @handle</a:t>
            </a:r>
          </a:p>
          <a:p>
            <a:pPr lvl="0"/>
            <a:r>
              <a:rPr lang="en-US" dirty="0"/>
              <a:t>Email: </a:t>
            </a:r>
            <a:r>
              <a:rPr lang="en-US" dirty="0" err="1"/>
              <a:t>email@Microsoft.com</a:t>
            </a:r>
            <a:endParaRPr lang="en-US" dirty="0"/>
          </a:p>
        </p:txBody>
      </p:sp>
      <p:sp>
        <p:nvSpPr>
          <p:cNvPr id="2" name="Slide Number Placeholder 1">
            <a:extLst>
              <a:ext uri="{FF2B5EF4-FFF2-40B4-BE49-F238E27FC236}">
                <a16:creationId xmlns:a16="http://schemas.microsoft.com/office/drawing/2014/main" id="{B91CB2BC-111D-F649-A0EE-51B2CD7DCF8C}"/>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245711B6-47A7-4CF6-BE34-3532BF3BA128}"/>
              </a:ext>
            </a:extLst>
          </p:cNvPr>
          <p:cNvSpPr>
            <a:spLocks noGrp="1"/>
          </p:cNvSpPr>
          <p:nvPr>
            <p:ph idx="1"/>
          </p:nvPr>
        </p:nvSpPr>
        <p:spPr>
          <a:xfrm>
            <a:off x="456133" y="1181100"/>
            <a:ext cx="5622897" cy="4914900"/>
          </a:xfrm>
          <a:prstGeom prst="rect">
            <a:avLst/>
          </a:prstGeom>
        </p:spPr>
        <p:txBody>
          <a:bodyPr vert="horz" wrap="square" lIns="0" tIns="0" rIns="18288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2686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cept 3-col">
    <p:spTree>
      <p:nvGrpSpPr>
        <p:cNvPr id="1" name=""/>
        <p:cNvGrpSpPr/>
        <p:nvPr/>
      </p:nvGrpSpPr>
      <p:grpSpPr>
        <a:xfrm>
          <a:off x="0" y="0"/>
          <a:ext cx="0" cy="0"/>
          <a:chOff x="0" y="0"/>
          <a:chExt cx="0" cy="0"/>
        </a:xfrm>
      </p:grpSpPr>
      <p:sp>
        <p:nvSpPr>
          <p:cNvPr id="21" name="Picture Placeholder 5"/>
          <p:cNvSpPr>
            <a:spLocks noGrp="1"/>
          </p:cNvSpPr>
          <p:nvPr>
            <p:ph type="pic" sz="quarter" idx="27"/>
          </p:nvPr>
        </p:nvSpPr>
        <p:spPr>
          <a:xfrm>
            <a:off x="1524208" y="1505652"/>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endParaRPr lang="en-US" dirty="0"/>
          </a:p>
        </p:txBody>
      </p:sp>
      <p:sp>
        <p:nvSpPr>
          <p:cNvPr id="22" name="Picture Placeholder 5"/>
          <p:cNvSpPr>
            <a:spLocks noGrp="1"/>
          </p:cNvSpPr>
          <p:nvPr>
            <p:ph type="pic" sz="quarter" idx="28"/>
          </p:nvPr>
        </p:nvSpPr>
        <p:spPr>
          <a:xfrm>
            <a:off x="5391358" y="1513780"/>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3" name="Picture Placeholder 5"/>
          <p:cNvSpPr>
            <a:spLocks noGrp="1"/>
          </p:cNvSpPr>
          <p:nvPr>
            <p:ph type="pic" sz="quarter" idx="29"/>
          </p:nvPr>
        </p:nvSpPr>
        <p:spPr>
          <a:xfrm>
            <a:off x="9285461" y="1488127"/>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endParaRPr lang="en-US" dirty="0"/>
          </a:p>
        </p:txBody>
      </p:sp>
      <p:sp>
        <p:nvSpPr>
          <p:cNvPr id="20" name="Shape 69">
            <a:extLst>
              <a:ext uri="{FF2B5EF4-FFF2-40B4-BE49-F238E27FC236}">
                <a16:creationId xmlns:a16="http://schemas.microsoft.com/office/drawing/2014/main" id="{50DF9F24-F2BD-4DEC-BF54-5080F302503F}"/>
              </a:ext>
            </a:extLst>
          </p:cNvPr>
          <p:cNvSpPr txBox="1">
            <a:spLocks noGrp="1"/>
          </p:cNvSpPr>
          <p:nvPr>
            <p:ph type="body" idx="21" hasCustomPrompt="1"/>
          </p:nvPr>
        </p:nvSpPr>
        <p:spPr>
          <a:xfrm>
            <a:off x="4347972" y="3276600"/>
            <a:ext cx="3496057" cy="2095500"/>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5" name="Shape 69">
            <a:extLst>
              <a:ext uri="{FF2B5EF4-FFF2-40B4-BE49-F238E27FC236}">
                <a16:creationId xmlns:a16="http://schemas.microsoft.com/office/drawing/2014/main" id="{452ABE62-CCEE-407B-B879-4F04AA8A85B2}"/>
              </a:ext>
            </a:extLst>
          </p:cNvPr>
          <p:cNvSpPr txBox="1">
            <a:spLocks noGrp="1"/>
          </p:cNvSpPr>
          <p:nvPr>
            <p:ph type="body" idx="23" hasCustomPrompt="1"/>
          </p:nvPr>
        </p:nvSpPr>
        <p:spPr>
          <a:xfrm>
            <a:off x="8229600" y="3276600"/>
            <a:ext cx="3503300"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6" name="Shape 78">
            <a:extLst>
              <a:ext uri="{FF2B5EF4-FFF2-40B4-BE49-F238E27FC236}">
                <a16:creationId xmlns:a16="http://schemas.microsoft.com/office/drawing/2014/main" id="{ED9E8697-A9C3-4FDC-9D6C-2B35F242E978}"/>
              </a:ext>
            </a:extLst>
          </p:cNvPr>
          <p:cNvSpPr txBox="1">
            <a:spLocks noGrp="1"/>
          </p:cNvSpPr>
          <p:nvPr>
            <p:ph type="body" idx="7" hasCustomPrompt="1"/>
          </p:nvPr>
        </p:nvSpPr>
        <p:spPr>
          <a:xfrm>
            <a:off x="4347972" y="2602431"/>
            <a:ext cx="3496057"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2</a:t>
            </a:r>
          </a:p>
        </p:txBody>
      </p:sp>
      <p:cxnSp>
        <p:nvCxnSpPr>
          <p:cNvPr id="27" name="Straight Connector 26">
            <a:extLst>
              <a:ext uri="{FF2B5EF4-FFF2-40B4-BE49-F238E27FC236}">
                <a16:creationId xmlns:a16="http://schemas.microsoft.com/office/drawing/2014/main" id="{CF4B441F-C8E2-46EF-B6C0-23A6E8BDE1DB}"/>
              </a:ext>
            </a:extLst>
          </p:cNvPr>
          <p:cNvCxnSpPr>
            <a:cxnSpLocks/>
          </p:cNvCxnSpPr>
          <p:nvPr userDrawn="1"/>
        </p:nvCxnSpPr>
        <p:spPr>
          <a:xfrm flipV="1">
            <a:off x="45720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30" name="Shape 78">
            <a:extLst>
              <a:ext uri="{FF2B5EF4-FFF2-40B4-BE49-F238E27FC236}">
                <a16:creationId xmlns:a16="http://schemas.microsoft.com/office/drawing/2014/main" id="{F65B4093-2B95-4F31-BE02-FE267F2C7256}"/>
              </a:ext>
            </a:extLst>
          </p:cNvPr>
          <p:cNvSpPr txBox="1">
            <a:spLocks noGrp="1"/>
          </p:cNvSpPr>
          <p:nvPr>
            <p:ph type="body" idx="30" hasCustomPrompt="1"/>
          </p:nvPr>
        </p:nvSpPr>
        <p:spPr>
          <a:xfrm>
            <a:off x="457201" y="2602419"/>
            <a:ext cx="3543300" cy="689328"/>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
        <p:nvSpPr>
          <p:cNvPr id="31" name="Shape 78">
            <a:extLst>
              <a:ext uri="{FF2B5EF4-FFF2-40B4-BE49-F238E27FC236}">
                <a16:creationId xmlns:a16="http://schemas.microsoft.com/office/drawing/2014/main" id="{BC5E1042-00D9-4CC5-A8F0-6D5351A81028}"/>
              </a:ext>
            </a:extLst>
          </p:cNvPr>
          <p:cNvSpPr txBox="1">
            <a:spLocks noGrp="1"/>
          </p:cNvSpPr>
          <p:nvPr>
            <p:ph type="body" idx="31" hasCustomPrompt="1"/>
          </p:nvPr>
        </p:nvSpPr>
        <p:spPr>
          <a:xfrm>
            <a:off x="8229600" y="2602431"/>
            <a:ext cx="3505200"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3</a:t>
            </a:r>
          </a:p>
        </p:txBody>
      </p:sp>
      <p:sp>
        <p:nvSpPr>
          <p:cNvPr id="32" name="Shape 69">
            <a:extLst>
              <a:ext uri="{FF2B5EF4-FFF2-40B4-BE49-F238E27FC236}">
                <a16:creationId xmlns:a16="http://schemas.microsoft.com/office/drawing/2014/main" id="{D0DB858D-C909-4D63-B4BA-450AB7BC6813}"/>
              </a:ext>
            </a:extLst>
          </p:cNvPr>
          <p:cNvSpPr txBox="1">
            <a:spLocks noGrp="1"/>
          </p:cNvSpPr>
          <p:nvPr>
            <p:ph type="body" idx="32" hasCustomPrompt="1"/>
          </p:nvPr>
        </p:nvSpPr>
        <p:spPr>
          <a:xfrm>
            <a:off x="457200" y="3276600"/>
            <a:ext cx="3543301"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33" name="Title Placeholder 2">
            <a:extLst>
              <a:ext uri="{FF2B5EF4-FFF2-40B4-BE49-F238E27FC236}">
                <a16:creationId xmlns:a16="http://schemas.microsoft.com/office/drawing/2014/main" id="{2C1FE9BA-3B57-4CA6-8333-A470390E7321}"/>
              </a:ext>
            </a:extLst>
          </p:cNvPr>
          <p:cNvSpPr>
            <a:spLocks noGrp="1"/>
          </p:cNvSpPr>
          <p:nvPr>
            <p:ph type="title"/>
          </p:nvPr>
        </p:nvSpPr>
        <p:spPr>
          <a:xfrm>
            <a:off x="457200" y="457200"/>
            <a:ext cx="11277600" cy="723900"/>
          </a:xfrm>
          <a:prstGeom prst="rect">
            <a:avLst/>
          </a:prstGeom>
        </p:spPr>
        <p:txBody>
          <a:bodyPr vert="horz" lIns="0" tIns="0" rIns="0" bIns="0" rtlCol="0" anchor="t">
            <a:noAutofit/>
          </a:bodyPr>
          <a:lstStyle>
            <a:lvl1pPr>
              <a:defRPr>
                <a:solidFill>
                  <a:schemeClr val="tx1"/>
                </a:solidFill>
              </a:defRPr>
            </a:lvl1pPr>
          </a:lstStyle>
          <a:p>
            <a:r>
              <a:rPr lang="en-US"/>
              <a:t>Click to edit Master title style</a:t>
            </a:r>
            <a:endParaRPr lang="en-US" dirty="0"/>
          </a:p>
        </p:txBody>
      </p:sp>
      <p:cxnSp>
        <p:nvCxnSpPr>
          <p:cNvPr id="19" name="Straight Connector 18">
            <a:extLst>
              <a:ext uri="{FF2B5EF4-FFF2-40B4-BE49-F238E27FC236}">
                <a16:creationId xmlns:a16="http://schemas.microsoft.com/office/drawing/2014/main" id="{CF4B441F-C8E2-46EF-B6C0-23A6E8BDE1DB}"/>
              </a:ext>
            </a:extLst>
          </p:cNvPr>
          <p:cNvCxnSpPr>
            <a:cxnSpLocks/>
          </p:cNvCxnSpPr>
          <p:nvPr userDrawn="1"/>
        </p:nvCxnSpPr>
        <p:spPr>
          <a:xfrm flipV="1">
            <a:off x="432435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F4B441F-C8E2-46EF-B6C0-23A6E8BDE1DB}"/>
              </a:ext>
            </a:extLst>
          </p:cNvPr>
          <p:cNvCxnSpPr>
            <a:cxnSpLocks/>
          </p:cNvCxnSpPr>
          <p:nvPr userDrawn="1"/>
        </p:nvCxnSpPr>
        <p:spPr>
          <a:xfrm>
            <a:off x="8229600" y="3282800"/>
            <a:ext cx="3518402"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456B6142-BE00-C841-A15F-937FA7A70E40}"/>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32315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ept 2-col">
    <p:spTree>
      <p:nvGrpSpPr>
        <p:cNvPr id="1" name=""/>
        <p:cNvGrpSpPr/>
        <p:nvPr/>
      </p:nvGrpSpPr>
      <p:grpSpPr>
        <a:xfrm>
          <a:off x="0" y="0"/>
          <a:ext cx="0" cy="0"/>
          <a:chOff x="0" y="0"/>
          <a:chExt cx="0" cy="0"/>
        </a:xfrm>
      </p:grpSpPr>
      <p:sp>
        <p:nvSpPr>
          <p:cNvPr id="13" name="Picture Placeholder 5"/>
          <p:cNvSpPr>
            <a:spLocks noGrp="1"/>
          </p:cNvSpPr>
          <p:nvPr>
            <p:ph type="pic" sz="quarter" idx="27"/>
          </p:nvPr>
        </p:nvSpPr>
        <p:spPr>
          <a:xfrm>
            <a:off x="1866901" y="1433156"/>
            <a:ext cx="2819400" cy="1634103"/>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endParaRPr lang="en-US" dirty="0"/>
          </a:p>
        </p:txBody>
      </p:sp>
      <p:sp>
        <p:nvSpPr>
          <p:cNvPr id="21" name="Picture Placeholder 5"/>
          <p:cNvSpPr>
            <a:spLocks noGrp="1"/>
          </p:cNvSpPr>
          <p:nvPr>
            <p:ph type="pic" sz="quarter" idx="29"/>
          </p:nvPr>
        </p:nvSpPr>
        <p:spPr>
          <a:xfrm>
            <a:off x="7505699" y="1433157"/>
            <a:ext cx="2819401" cy="1634102"/>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2" name="Shape 69">
            <a:extLst>
              <a:ext uri="{FF2B5EF4-FFF2-40B4-BE49-F238E27FC236}">
                <a16:creationId xmlns:a16="http://schemas.microsoft.com/office/drawing/2014/main" id="{DA909CD3-D031-4644-961E-3BAEF5FC557A}"/>
              </a:ext>
            </a:extLst>
          </p:cNvPr>
          <p:cNvSpPr txBox="1">
            <a:spLocks noGrp="1"/>
          </p:cNvSpPr>
          <p:nvPr>
            <p:ph type="body" idx="21" hasCustomPrompt="1"/>
          </p:nvPr>
        </p:nvSpPr>
        <p:spPr>
          <a:xfrm>
            <a:off x="6095998" y="3998873"/>
            <a:ext cx="5638801" cy="2097128"/>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3" name="Shape 78">
            <a:extLst>
              <a:ext uri="{FF2B5EF4-FFF2-40B4-BE49-F238E27FC236}">
                <a16:creationId xmlns:a16="http://schemas.microsoft.com/office/drawing/2014/main" id="{86F28D81-7603-4E02-9F5E-B52509955F9D}"/>
              </a:ext>
            </a:extLst>
          </p:cNvPr>
          <p:cNvSpPr txBox="1">
            <a:spLocks noGrp="1"/>
          </p:cNvSpPr>
          <p:nvPr>
            <p:ph type="body" idx="7" hasCustomPrompt="1"/>
          </p:nvPr>
        </p:nvSpPr>
        <p:spPr>
          <a:xfrm>
            <a:off x="6095999" y="3276600"/>
            <a:ext cx="5638798" cy="7239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2</a:t>
            </a:r>
          </a:p>
        </p:txBody>
      </p:sp>
      <p:cxnSp>
        <p:nvCxnSpPr>
          <p:cNvPr id="24" name="Straight Connector 23">
            <a:extLst>
              <a:ext uri="{FF2B5EF4-FFF2-40B4-BE49-F238E27FC236}">
                <a16:creationId xmlns:a16="http://schemas.microsoft.com/office/drawing/2014/main" id="{3A68F424-EA1D-4D7C-A4B5-5D8BC32C7BFB}"/>
              </a:ext>
            </a:extLst>
          </p:cNvPr>
          <p:cNvCxnSpPr>
            <a:cxnSpLocks/>
          </p:cNvCxnSpPr>
          <p:nvPr userDrawn="1"/>
        </p:nvCxnSpPr>
        <p:spPr>
          <a:xfrm>
            <a:off x="1181100" y="3909418"/>
            <a:ext cx="42291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EA6FB7B6-28C9-4460-8677-F7C9633207B5}"/>
              </a:ext>
            </a:extLst>
          </p:cNvPr>
          <p:cNvCxnSpPr>
            <a:cxnSpLocks/>
          </p:cNvCxnSpPr>
          <p:nvPr userDrawn="1"/>
        </p:nvCxnSpPr>
        <p:spPr>
          <a:xfrm>
            <a:off x="6819900" y="3916700"/>
            <a:ext cx="41910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6" name="Shape 78">
            <a:extLst>
              <a:ext uri="{FF2B5EF4-FFF2-40B4-BE49-F238E27FC236}">
                <a16:creationId xmlns:a16="http://schemas.microsoft.com/office/drawing/2014/main" id="{6F67237B-0079-4730-BA0A-EFD67517C184}"/>
              </a:ext>
            </a:extLst>
          </p:cNvPr>
          <p:cNvSpPr txBox="1">
            <a:spLocks noGrp="1"/>
          </p:cNvSpPr>
          <p:nvPr>
            <p:ph type="body" idx="30" hasCustomPrompt="1"/>
          </p:nvPr>
        </p:nvSpPr>
        <p:spPr>
          <a:xfrm>
            <a:off x="457201" y="3279529"/>
            <a:ext cx="5638800" cy="719343"/>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
        <p:nvSpPr>
          <p:cNvPr id="27" name="Shape 69">
            <a:extLst>
              <a:ext uri="{FF2B5EF4-FFF2-40B4-BE49-F238E27FC236}">
                <a16:creationId xmlns:a16="http://schemas.microsoft.com/office/drawing/2014/main" id="{AEED71C8-01E7-4E81-A0EB-0535EB83D4BE}"/>
              </a:ext>
            </a:extLst>
          </p:cNvPr>
          <p:cNvSpPr txBox="1">
            <a:spLocks noGrp="1"/>
          </p:cNvSpPr>
          <p:nvPr>
            <p:ph type="body" idx="32" hasCustomPrompt="1"/>
          </p:nvPr>
        </p:nvSpPr>
        <p:spPr>
          <a:xfrm>
            <a:off x="457200" y="3999831"/>
            <a:ext cx="5638799" cy="2096169"/>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8" name="Title Placeholder 2">
            <a:extLst>
              <a:ext uri="{FF2B5EF4-FFF2-40B4-BE49-F238E27FC236}">
                <a16:creationId xmlns:a16="http://schemas.microsoft.com/office/drawing/2014/main" id="{8978FE4F-86FF-40F7-BEC9-11D7612E6287}"/>
              </a:ext>
            </a:extLst>
          </p:cNvPr>
          <p:cNvSpPr>
            <a:spLocks noGrp="1"/>
          </p:cNvSpPr>
          <p:nvPr>
            <p:ph type="title"/>
          </p:nvPr>
        </p:nvSpPr>
        <p:spPr>
          <a:xfrm>
            <a:off x="457200" y="457200"/>
            <a:ext cx="11277600" cy="723900"/>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789B8D54-B0B9-6E4D-B7AE-B502B5822B43}"/>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554739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idence Slide">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4" name="Content Placeholder 3"/>
          <p:cNvSpPr>
            <a:spLocks noGrp="1"/>
          </p:cNvSpPr>
          <p:nvPr>
            <p:ph sz="quarter" idx="15" hasCustomPrompt="1"/>
          </p:nvPr>
        </p:nvSpPr>
        <p:spPr>
          <a:xfrm>
            <a:off x="457200" y="1051560"/>
            <a:ext cx="9867900" cy="669332"/>
          </a:xfrm>
          <a:prstGeom prst="rect">
            <a:avLst/>
          </a:prstGeom>
          <a:noFill/>
        </p:spPr>
        <p:txBody>
          <a:bodyPr lIns="0" tIns="0" rIns="0" bIns="0" anchor="t" anchorCtr="0">
            <a:normAutofit/>
          </a:bodyPr>
          <a:lstStyle>
            <a:lvl1pPr marL="0" indent="0">
              <a:spcBef>
                <a:spcPts val="0"/>
              </a:spcBef>
              <a:buNone/>
              <a:defRPr sz="24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dirty="0"/>
              <a:t>One-line summary</a:t>
            </a:r>
          </a:p>
        </p:txBody>
      </p:sp>
      <p:sp>
        <p:nvSpPr>
          <p:cNvPr id="15" name="Content Placeholder 3"/>
          <p:cNvSpPr>
            <a:spLocks noGrp="1"/>
          </p:cNvSpPr>
          <p:nvPr>
            <p:ph sz="quarter" idx="22" hasCustomPrompt="1"/>
          </p:nvPr>
        </p:nvSpPr>
        <p:spPr>
          <a:xfrm>
            <a:off x="7505700" y="4702768"/>
            <a:ext cx="4229100" cy="1698031"/>
          </a:xfrm>
          <a:prstGeom prst="rect">
            <a:avLst/>
          </a:prstGeom>
        </p:spPr>
        <p:txBody>
          <a:bodyPr vert="horz" lIns="137160" tIns="109728" rIns="137160" bIns="109728" rtlCol="0" anchor="t">
            <a:noAutofit/>
          </a:bodyPr>
          <a:lstStyle>
            <a:lvl1pPr>
              <a:defRPr kumimoji="0" lang="en-US" sz="2000" i="0" u="none" strike="noStrike" cap="none" spc="0" normalizeH="0" baseline="0" dirty="0">
                <a:ln>
                  <a:noFill/>
                </a:ln>
                <a:solidFill>
                  <a:schemeClr val="accent2"/>
                </a:solidFill>
                <a:uLnTx/>
                <a:uFillTx/>
                <a:latin typeface="Segoe UI Light"/>
                <a:cs typeface="+mn-cs"/>
              </a:defRPr>
            </a:lvl1pPr>
          </a:lstStyle>
          <a:p>
            <a:pPr marR="0" lvl="0" defTabSz="685800" fontAlgn="auto">
              <a:spcBef>
                <a:spcPts val="1200"/>
              </a:spcBef>
              <a:spcAft>
                <a:spcPts val="0"/>
              </a:spcAft>
              <a:buClrTx/>
              <a:buSzTx/>
              <a:buFont typeface="Arial" panose="020B0604020202020204" pitchFamily="34" charset="0"/>
              <a:tabLst/>
            </a:pPr>
            <a:r>
              <a:rPr lang="en-US" dirty="0"/>
              <a:t>Killer quote or call-out</a:t>
            </a:r>
          </a:p>
        </p:txBody>
      </p:sp>
      <p:sp>
        <p:nvSpPr>
          <p:cNvPr id="10" name="Picture Placeholder 3"/>
          <p:cNvSpPr>
            <a:spLocks noGrp="1"/>
          </p:cNvSpPr>
          <p:nvPr>
            <p:ph type="pic" sz="quarter" idx="23" hasCustomPrompt="1"/>
          </p:nvPr>
        </p:nvSpPr>
        <p:spPr>
          <a:xfrm>
            <a:off x="7505700" y="1850433"/>
            <a:ext cx="4229100" cy="2835867"/>
          </a:xfrm>
        </p:spPr>
        <p:txBody>
          <a:bodyPr anchor="ctr"/>
          <a:lstStyle>
            <a:lvl1pPr algn="ctr">
              <a:defRPr>
                <a:solidFill>
                  <a:srgbClr val="B4009E"/>
                </a:solidFill>
              </a:defRPr>
            </a:lvl1pPr>
          </a:lstStyle>
          <a:p>
            <a:r>
              <a:rPr lang="en-US" dirty="0"/>
              <a:t>Screenshot of app</a:t>
            </a:r>
          </a:p>
        </p:txBody>
      </p:sp>
      <p:sp>
        <p:nvSpPr>
          <p:cNvPr id="11" name="Picture Placeholder 5"/>
          <p:cNvSpPr>
            <a:spLocks noGrp="1" noChangeAspect="1"/>
          </p:cNvSpPr>
          <p:nvPr>
            <p:ph type="pic" sz="quarter" idx="27" hasCustomPrompt="1"/>
          </p:nvPr>
        </p:nvSpPr>
        <p:spPr>
          <a:xfrm>
            <a:off x="10325100" y="457200"/>
            <a:ext cx="1409700" cy="1409700"/>
          </a:xfrm>
        </p:spPr>
        <p:txBody>
          <a:bodyPr anchor="ctr"/>
          <a:lstStyle>
            <a:lvl1pPr algn="ctr">
              <a:defRPr sz="1600">
                <a:solidFill>
                  <a:srgbClr val="B4009E"/>
                </a:solidFill>
              </a:defRPr>
            </a:lvl1pPr>
          </a:lstStyle>
          <a:p>
            <a:r>
              <a:rPr lang="en-US" dirty="0"/>
              <a:t>App icon</a:t>
            </a:r>
          </a:p>
        </p:txBody>
      </p:sp>
      <p:sp>
        <p:nvSpPr>
          <p:cNvPr id="18" name="Title Placeholder 2">
            <a:extLst>
              <a:ext uri="{FF2B5EF4-FFF2-40B4-BE49-F238E27FC236}">
                <a16:creationId xmlns:a16="http://schemas.microsoft.com/office/drawing/2014/main" id="{CD07E1E7-510F-478E-A61F-831872E92825}"/>
              </a:ext>
            </a:extLst>
          </p:cNvPr>
          <p:cNvSpPr>
            <a:spLocks noGrp="1"/>
          </p:cNvSpPr>
          <p:nvPr>
            <p:ph type="title"/>
          </p:nvPr>
        </p:nvSpPr>
        <p:spPr>
          <a:xfrm>
            <a:off x="457200" y="457201"/>
            <a:ext cx="9867900" cy="594359"/>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138D0870-56E3-CC4D-A4D2-14FCF7EBAD7D}"/>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45F529DB-55F5-443A-A153-4B9166B90D13}"/>
              </a:ext>
            </a:extLst>
          </p:cNvPr>
          <p:cNvSpPr>
            <a:spLocks noGrp="1"/>
          </p:cNvSpPr>
          <p:nvPr>
            <p:ph idx="1" hasCustomPrompt="1"/>
          </p:nvPr>
        </p:nvSpPr>
        <p:spPr>
          <a:xfrm>
            <a:off x="457200" y="1866899"/>
            <a:ext cx="6858000" cy="4533899"/>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4588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nefit Simple">
    <p:spTree>
      <p:nvGrpSpPr>
        <p:cNvPr id="1" name=""/>
        <p:cNvGrpSpPr/>
        <p:nvPr/>
      </p:nvGrpSpPr>
      <p:grpSpPr>
        <a:xfrm>
          <a:off x="0" y="0"/>
          <a:ext cx="0" cy="0"/>
          <a:chOff x="0" y="0"/>
          <a:chExt cx="0" cy="0"/>
        </a:xfrm>
      </p:grpSpPr>
      <p:sp>
        <p:nvSpPr>
          <p:cNvPr id="11" name="Shape 69"/>
          <p:cNvSpPr txBox="1">
            <a:spLocks noGrp="1"/>
          </p:cNvSpPr>
          <p:nvPr>
            <p:ph type="body" idx="1" hasCustomPrompt="1"/>
          </p:nvPr>
        </p:nvSpPr>
        <p:spPr>
          <a:xfrm>
            <a:off x="6103281" y="4851708"/>
            <a:ext cx="5615580" cy="1564792"/>
          </a:xfrm>
          <a:prstGeom prst="rect">
            <a:avLst/>
          </a:prstGeom>
          <a:noFill/>
          <a:ln w="12700">
            <a:noFill/>
          </a:ln>
        </p:spPr>
        <p:txBody>
          <a:bodyPr vert="horz" lIns="182880" tIns="0" rIns="0" bIns="0" rtlCol="0">
            <a:normAutofit/>
          </a:bodyPr>
          <a:lstStyle>
            <a:lvl1pPr marL="0" indent="0">
              <a:defRPr sz="2000" b="0" dirty="0">
                <a:solidFill>
                  <a:schemeClr val="tx1"/>
                </a:solidFill>
                <a:latin typeface="+mn-lt"/>
              </a:defRPr>
            </a:lvl1pPr>
          </a:lstStyle>
          <a:p>
            <a:pPr lvl="0"/>
            <a:r>
              <a:rPr lang="en-US" dirty="0"/>
              <a:t>Reason to believe</a:t>
            </a:r>
          </a:p>
          <a:p>
            <a:pPr lvl="0"/>
            <a:r>
              <a:rPr lang="en-US" dirty="0"/>
              <a:t>Reason to believe</a:t>
            </a:r>
          </a:p>
        </p:txBody>
      </p:sp>
      <p:sp>
        <p:nvSpPr>
          <p:cNvPr id="12" name="Shape 69"/>
          <p:cNvSpPr txBox="1">
            <a:spLocks noGrp="1"/>
          </p:cNvSpPr>
          <p:nvPr>
            <p:ph type="body" idx="23" hasCustomPrompt="1"/>
          </p:nvPr>
        </p:nvSpPr>
        <p:spPr>
          <a:xfrm>
            <a:off x="6103281" y="2757189"/>
            <a:ext cx="5615580" cy="1412875"/>
          </a:xfrm>
          <a:prstGeom prst="rect">
            <a:avLst/>
          </a:prstGeom>
          <a:noFill/>
          <a:ln w="12700">
            <a:noFill/>
          </a:ln>
        </p:spPr>
        <p:txBody>
          <a:bodyPr vert="horz" lIns="182880" tIns="0" rIns="0" bIns="0" rtlCol="0">
            <a:normAutofit/>
          </a:bodyPr>
          <a:lstStyle>
            <a:lvl1pPr>
              <a:defRPr sz="2000" b="0" dirty="0">
                <a:solidFill>
                  <a:schemeClr val="tx1"/>
                </a:solidFill>
                <a:latin typeface="+mn-lt"/>
              </a:defRPr>
            </a:lvl1pPr>
          </a:lstStyle>
          <a:p>
            <a:pPr lvl="0"/>
            <a:r>
              <a:rPr lang="en-US" dirty="0"/>
              <a:t>Reason to believe</a:t>
            </a:r>
          </a:p>
          <a:p>
            <a:pPr lvl="0"/>
            <a:r>
              <a:rPr lang="en-US" dirty="0"/>
              <a:t>Reason to believe</a:t>
            </a:r>
            <a:endParaRPr dirty="0"/>
          </a:p>
        </p:txBody>
      </p:sp>
      <p:sp>
        <p:nvSpPr>
          <p:cNvPr id="9" name="Picture Placeholder 3"/>
          <p:cNvSpPr>
            <a:spLocks noGrp="1"/>
          </p:cNvSpPr>
          <p:nvPr>
            <p:ph type="pic" sz="quarter" idx="26"/>
          </p:nvPr>
        </p:nvSpPr>
        <p:spPr>
          <a:xfrm>
            <a:off x="473103" y="1866901"/>
            <a:ext cx="5630178" cy="4229099"/>
          </a:xfrm>
        </p:spPr>
        <p:txBody>
          <a:bodyPr anchor="ctr"/>
          <a:lstStyle>
            <a:lvl1pPr algn="ctr">
              <a:defRPr>
                <a:solidFill>
                  <a:srgbClr val="B4009E"/>
                </a:solidFill>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101AFB50-C9C6-4A7E-95B0-BCD4CC5AD4BF}"/>
              </a:ext>
            </a:extLst>
          </p:cNvPr>
          <p:cNvSpPr>
            <a:spLocks noGrp="1"/>
          </p:cNvSpPr>
          <p:nvPr>
            <p:ph type="body" sz="quarter" idx="27" hasCustomPrompt="1"/>
          </p:nvPr>
        </p:nvSpPr>
        <p:spPr>
          <a:xfrm>
            <a:off x="6103281" y="1866900"/>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17" name="Text Placeholder 3">
            <a:extLst>
              <a:ext uri="{FF2B5EF4-FFF2-40B4-BE49-F238E27FC236}">
                <a16:creationId xmlns:a16="http://schemas.microsoft.com/office/drawing/2014/main" id="{50E2ADD4-807F-4A38-AA9A-901D0FD36358}"/>
              </a:ext>
            </a:extLst>
          </p:cNvPr>
          <p:cNvSpPr>
            <a:spLocks noGrp="1"/>
          </p:cNvSpPr>
          <p:nvPr>
            <p:ph type="body" sz="quarter" idx="28" hasCustomPrompt="1"/>
          </p:nvPr>
        </p:nvSpPr>
        <p:spPr>
          <a:xfrm>
            <a:off x="6103281" y="3960546"/>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18" name="Title Placeholder 2">
            <a:extLst>
              <a:ext uri="{FF2B5EF4-FFF2-40B4-BE49-F238E27FC236}">
                <a16:creationId xmlns:a16="http://schemas.microsoft.com/office/drawing/2014/main" id="{59110E6B-B1B3-4C17-A980-291E240D0408}"/>
              </a:ext>
            </a:extLst>
          </p:cNvPr>
          <p:cNvSpPr>
            <a:spLocks noGrp="1"/>
          </p:cNvSpPr>
          <p:nvPr>
            <p:ph type="title"/>
          </p:nvPr>
        </p:nvSpPr>
        <p:spPr>
          <a:xfrm>
            <a:off x="457200" y="457200"/>
            <a:ext cx="11277600" cy="594359"/>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8CE85EB5-4D05-7249-837C-024FBED97309}"/>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14" name="Subtitle 2">
            <a:extLst>
              <a:ext uri="{FF2B5EF4-FFF2-40B4-BE49-F238E27FC236}">
                <a16:creationId xmlns:a16="http://schemas.microsoft.com/office/drawing/2014/main" id="{34E78E25-AA27-2840-A6EC-9C7A33D92FEF}"/>
              </a:ext>
            </a:extLst>
          </p:cNvPr>
          <p:cNvSpPr>
            <a:spLocks noGrp="1"/>
          </p:cNvSpPr>
          <p:nvPr>
            <p:ph type="subTitle" idx="30"/>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2576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efit Complex">
    <p:spTree>
      <p:nvGrpSpPr>
        <p:cNvPr id="1" name=""/>
        <p:cNvGrpSpPr/>
        <p:nvPr/>
      </p:nvGrpSpPr>
      <p:grpSpPr>
        <a:xfrm>
          <a:off x="0" y="0"/>
          <a:ext cx="0" cy="0"/>
          <a:chOff x="0" y="0"/>
          <a:chExt cx="0" cy="0"/>
        </a:xfrm>
      </p:grpSpPr>
      <p:sp>
        <p:nvSpPr>
          <p:cNvPr id="13" name="Picture Placeholder 13"/>
          <p:cNvSpPr>
            <a:spLocks noGrp="1"/>
          </p:cNvSpPr>
          <p:nvPr>
            <p:ph type="pic" sz="quarter" idx="18"/>
          </p:nvPr>
        </p:nvSpPr>
        <p:spPr>
          <a:xfrm>
            <a:off x="78711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20" name="Shape 69"/>
          <p:cNvSpPr txBox="1">
            <a:spLocks noGrp="1"/>
          </p:cNvSpPr>
          <p:nvPr>
            <p:ph type="body" idx="23" hasCustomPrompt="1"/>
          </p:nvPr>
        </p:nvSpPr>
        <p:spPr>
          <a:xfrm>
            <a:off x="473102" y="5529995"/>
            <a:ext cx="7032813"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dirty="0"/>
              <a:t>Bullet level one</a:t>
            </a:r>
          </a:p>
          <a:p>
            <a:pPr lvl="0">
              <a:spcBef>
                <a:spcPts val="0"/>
              </a:spcBef>
            </a:pPr>
            <a:r>
              <a:rPr lang="en-US" dirty="0"/>
              <a:t>Bullet level two</a:t>
            </a:r>
            <a:endParaRPr dirty="0"/>
          </a:p>
        </p:txBody>
      </p:sp>
      <p:sp>
        <p:nvSpPr>
          <p:cNvPr id="21" name="Text Placeholder 3"/>
          <p:cNvSpPr>
            <a:spLocks noGrp="1"/>
          </p:cNvSpPr>
          <p:nvPr>
            <p:ph type="body" sz="quarter" idx="16" hasCustomPrompt="1"/>
          </p:nvPr>
        </p:nvSpPr>
        <p:spPr>
          <a:xfrm>
            <a:off x="10325100" y="1866901"/>
            <a:ext cx="1422400" cy="141665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dirty="0"/>
              <a:t>Click to edit subtitle</a:t>
            </a:r>
          </a:p>
        </p:txBody>
      </p:sp>
      <p:sp>
        <p:nvSpPr>
          <p:cNvPr id="22" name="Text Placeholder 3"/>
          <p:cNvSpPr>
            <a:spLocks noGrp="1"/>
          </p:cNvSpPr>
          <p:nvPr>
            <p:ph type="body" sz="quarter" idx="27" hasCustomPrompt="1"/>
          </p:nvPr>
        </p:nvSpPr>
        <p:spPr>
          <a:xfrm>
            <a:off x="10325100" y="3283551"/>
            <a:ext cx="1422400" cy="1402749"/>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3" name="Text Placeholder 3"/>
          <p:cNvSpPr>
            <a:spLocks noGrp="1"/>
          </p:cNvSpPr>
          <p:nvPr>
            <p:ph type="body" sz="quarter" idx="28" hasCustomPrompt="1"/>
          </p:nvPr>
        </p:nvSpPr>
        <p:spPr>
          <a:xfrm>
            <a:off x="10325100" y="4686300"/>
            <a:ext cx="1422400" cy="140970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tabLst/>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dirty="0"/>
              <a:t>Click to edit subtitle</a:t>
            </a:r>
          </a:p>
        </p:txBody>
      </p:sp>
      <p:sp>
        <p:nvSpPr>
          <p:cNvPr id="27" name="Picture Placeholder 13"/>
          <p:cNvSpPr>
            <a:spLocks noGrp="1"/>
          </p:cNvSpPr>
          <p:nvPr>
            <p:ph type="pic" sz="quarter" idx="32"/>
          </p:nvPr>
        </p:nvSpPr>
        <p:spPr>
          <a:xfrm>
            <a:off x="92427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endParaRPr lang="en-US" dirty="0"/>
          </a:p>
        </p:txBody>
      </p:sp>
      <p:sp>
        <p:nvSpPr>
          <p:cNvPr id="30" name="Text Placeholder 3"/>
          <p:cNvSpPr>
            <a:spLocks noGrp="1"/>
          </p:cNvSpPr>
          <p:nvPr>
            <p:ph type="body" sz="quarter" idx="35" hasCustomPrompt="1"/>
          </p:nvPr>
        </p:nvSpPr>
        <p:spPr>
          <a:xfrm>
            <a:off x="7505700" y="2639727"/>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33" name="Text Placeholder 3"/>
          <p:cNvSpPr>
            <a:spLocks noGrp="1"/>
          </p:cNvSpPr>
          <p:nvPr>
            <p:ph type="body" sz="quarter" idx="38" hasCustomPrompt="1"/>
          </p:nvPr>
        </p:nvSpPr>
        <p:spPr>
          <a:xfrm>
            <a:off x="8915401" y="2640072"/>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37" name="Content Placeholder 3"/>
          <p:cNvSpPr>
            <a:spLocks noGrp="1"/>
          </p:cNvSpPr>
          <p:nvPr>
            <p:ph sz="quarter" idx="15" hasCustomPrompt="1"/>
          </p:nvPr>
        </p:nvSpPr>
        <p:spPr>
          <a:xfrm>
            <a:off x="457201" y="1051560"/>
            <a:ext cx="11277600" cy="358859"/>
          </a:xfrm>
          <a:prstGeom prst="rect">
            <a:avLst/>
          </a:prstGeom>
        </p:spPr>
        <p:txBody>
          <a:bodyPr tIns="0" bIns="0">
            <a:noAutofit/>
          </a:bodyPr>
          <a:lstStyle>
            <a:lvl1pPr marL="0" indent="0">
              <a:spcBef>
                <a:spcPts val="0"/>
              </a:spcBef>
              <a:buFont typeface="Arial" charset="0"/>
              <a:buNone/>
              <a:defRPr sz="28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dirty="0"/>
              <a:t>Click to edit text</a:t>
            </a:r>
          </a:p>
        </p:txBody>
      </p:sp>
      <p:sp>
        <p:nvSpPr>
          <p:cNvPr id="38" name="Shape 69"/>
          <p:cNvSpPr txBox="1">
            <a:spLocks noGrp="1"/>
          </p:cNvSpPr>
          <p:nvPr>
            <p:ph type="body" idx="44" hasCustomPrompt="1"/>
          </p:nvPr>
        </p:nvSpPr>
        <p:spPr>
          <a:xfrm>
            <a:off x="473102" y="2420863"/>
            <a:ext cx="7032705" cy="812800"/>
          </a:xfrm>
          <a:prstGeom prst="rect">
            <a:avLst/>
          </a:prstGeom>
        </p:spPr>
        <p:txBody>
          <a:bodyPr vert="horz" lIns="0" tIns="0" rIns="274320" bIns="0" rtlCol="0">
            <a:normAutofit/>
          </a:bodyPr>
          <a:lstStyle>
            <a:lvl1pPr marL="230188" indent="-176213">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dirty="0"/>
              <a:t>Bullet level one</a:t>
            </a:r>
          </a:p>
          <a:p>
            <a:pPr lvl="0">
              <a:spcBef>
                <a:spcPts val="0"/>
              </a:spcBef>
            </a:pPr>
            <a:r>
              <a:rPr lang="en-US" dirty="0"/>
              <a:t>Bullet level two</a:t>
            </a:r>
            <a:endParaRPr dirty="0"/>
          </a:p>
        </p:txBody>
      </p:sp>
      <p:sp>
        <p:nvSpPr>
          <p:cNvPr id="41" name="Shape 69"/>
          <p:cNvSpPr txBox="1">
            <a:spLocks noGrp="1"/>
          </p:cNvSpPr>
          <p:nvPr>
            <p:ph type="body" idx="47" hasCustomPrompt="1"/>
          </p:nvPr>
        </p:nvSpPr>
        <p:spPr>
          <a:xfrm>
            <a:off x="473102" y="3961029"/>
            <a:ext cx="7032705"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dirty="0"/>
              <a:t>Bullet level one</a:t>
            </a:r>
          </a:p>
          <a:p>
            <a:pPr lvl="0">
              <a:spcBef>
                <a:spcPts val="0"/>
              </a:spcBef>
            </a:pPr>
            <a:r>
              <a:rPr lang="en-US" dirty="0"/>
              <a:t>Bullet level two</a:t>
            </a:r>
            <a:endParaRPr dirty="0"/>
          </a:p>
        </p:txBody>
      </p:sp>
      <p:sp>
        <p:nvSpPr>
          <p:cNvPr id="47" name="Text Placeholder 3">
            <a:extLst>
              <a:ext uri="{FF2B5EF4-FFF2-40B4-BE49-F238E27FC236}">
                <a16:creationId xmlns:a16="http://schemas.microsoft.com/office/drawing/2014/main" id="{DBC2D7F7-6E7E-44B0-9137-6394EDEBD68B}"/>
              </a:ext>
            </a:extLst>
          </p:cNvPr>
          <p:cNvSpPr>
            <a:spLocks noGrp="1"/>
          </p:cNvSpPr>
          <p:nvPr>
            <p:ph type="body" sz="quarter" idx="51" hasCustomPrompt="1"/>
          </p:nvPr>
        </p:nvSpPr>
        <p:spPr>
          <a:xfrm>
            <a:off x="473102" y="1756923"/>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48" name="Text Placeholder 3">
            <a:extLst>
              <a:ext uri="{FF2B5EF4-FFF2-40B4-BE49-F238E27FC236}">
                <a16:creationId xmlns:a16="http://schemas.microsoft.com/office/drawing/2014/main" id="{4A21BECF-1C2F-4A19-8137-0F48B9B64243}"/>
              </a:ext>
            </a:extLst>
          </p:cNvPr>
          <p:cNvSpPr>
            <a:spLocks noGrp="1"/>
          </p:cNvSpPr>
          <p:nvPr>
            <p:ph type="body" sz="quarter" idx="52" hasCustomPrompt="1"/>
          </p:nvPr>
        </p:nvSpPr>
        <p:spPr>
          <a:xfrm>
            <a:off x="473102" y="3283551"/>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dirty="0"/>
              <a:t>Benefit statement</a:t>
            </a:r>
          </a:p>
        </p:txBody>
      </p:sp>
      <p:sp>
        <p:nvSpPr>
          <p:cNvPr id="49" name="Text Placeholder 3">
            <a:extLst>
              <a:ext uri="{FF2B5EF4-FFF2-40B4-BE49-F238E27FC236}">
                <a16:creationId xmlns:a16="http://schemas.microsoft.com/office/drawing/2014/main" id="{0247880E-91C6-4030-A719-9DC584A4471E}"/>
              </a:ext>
            </a:extLst>
          </p:cNvPr>
          <p:cNvSpPr>
            <a:spLocks noGrp="1"/>
          </p:cNvSpPr>
          <p:nvPr>
            <p:ph type="body" sz="quarter" idx="53" hasCustomPrompt="1"/>
          </p:nvPr>
        </p:nvSpPr>
        <p:spPr>
          <a:xfrm>
            <a:off x="473102" y="4850048"/>
            <a:ext cx="7032705"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50" name="Text Placeholder 3">
            <a:extLst>
              <a:ext uri="{FF2B5EF4-FFF2-40B4-BE49-F238E27FC236}">
                <a16:creationId xmlns:a16="http://schemas.microsoft.com/office/drawing/2014/main" id="{B52D364F-72A4-46BE-A18B-3517A057A5F3}"/>
              </a:ext>
            </a:extLst>
          </p:cNvPr>
          <p:cNvSpPr>
            <a:spLocks noGrp="1"/>
          </p:cNvSpPr>
          <p:nvPr>
            <p:ph type="body" sz="quarter" idx="54" hasCustomPrompt="1"/>
          </p:nvPr>
        </p:nvSpPr>
        <p:spPr>
          <a:xfrm>
            <a:off x="473102" y="213678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dirty="0"/>
              <a:t>Click to edit text</a:t>
            </a:r>
          </a:p>
        </p:txBody>
      </p:sp>
      <p:sp>
        <p:nvSpPr>
          <p:cNvPr id="51" name="Text Placeholder 3">
            <a:extLst>
              <a:ext uri="{FF2B5EF4-FFF2-40B4-BE49-F238E27FC236}">
                <a16:creationId xmlns:a16="http://schemas.microsoft.com/office/drawing/2014/main" id="{050C5830-E768-414C-8F74-6328F4AA19F6}"/>
              </a:ext>
            </a:extLst>
          </p:cNvPr>
          <p:cNvSpPr>
            <a:spLocks noGrp="1"/>
          </p:cNvSpPr>
          <p:nvPr>
            <p:ph type="body" sz="quarter" idx="55" hasCustomPrompt="1"/>
          </p:nvPr>
        </p:nvSpPr>
        <p:spPr>
          <a:xfrm>
            <a:off x="473102" y="366650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dirty="0"/>
              <a:t>Click to edit text</a:t>
            </a:r>
          </a:p>
        </p:txBody>
      </p:sp>
      <p:sp>
        <p:nvSpPr>
          <p:cNvPr id="52" name="Text Placeholder 3">
            <a:extLst>
              <a:ext uri="{FF2B5EF4-FFF2-40B4-BE49-F238E27FC236}">
                <a16:creationId xmlns:a16="http://schemas.microsoft.com/office/drawing/2014/main" id="{0F45D579-F485-4F2B-B066-B4F9B33DA8B5}"/>
              </a:ext>
            </a:extLst>
          </p:cNvPr>
          <p:cNvSpPr>
            <a:spLocks noGrp="1"/>
          </p:cNvSpPr>
          <p:nvPr>
            <p:ph type="body" sz="quarter" idx="56" hasCustomPrompt="1"/>
          </p:nvPr>
        </p:nvSpPr>
        <p:spPr>
          <a:xfrm>
            <a:off x="473102" y="5227116"/>
            <a:ext cx="7032705"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3" name="Title Placeholder 2">
            <a:extLst>
              <a:ext uri="{FF2B5EF4-FFF2-40B4-BE49-F238E27FC236}">
                <a16:creationId xmlns:a16="http://schemas.microsoft.com/office/drawing/2014/main" id="{35BB5920-8F82-4ED5-ABA9-3217C73AC0CA}"/>
              </a:ext>
            </a:extLst>
          </p:cNvPr>
          <p:cNvSpPr>
            <a:spLocks noGrp="1"/>
          </p:cNvSpPr>
          <p:nvPr>
            <p:ph type="title"/>
          </p:nvPr>
        </p:nvSpPr>
        <p:spPr>
          <a:xfrm>
            <a:off x="473102" y="457200"/>
            <a:ext cx="11261697" cy="594074"/>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endParaRPr lang="en-US" dirty="0"/>
          </a:p>
        </p:txBody>
      </p:sp>
      <p:sp>
        <p:nvSpPr>
          <p:cNvPr id="40" name="Picture Placeholder 13"/>
          <p:cNvSpPr>
            <a:spLocks noGrp="1"/>
          </p:cNvSpPr>
          <p:nvPr>
            <p:ph type="pic" sz="quarter" idx="57"/>
          </p:nvPr>
        </p:nvSpPr>
        <p:spPr>
          <a:xfrm>
            <a:off x="78711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42" name="Picture Placeholder 13"/>
          <p:cNvSpPr>
            <a:spLocks noGrp="1"/>
          </p:cNvSpPr>
          <p:nvPr>
            <p:ph type="pic" sz="quarter" idx="58"/>
          </p:nvPr>
        </p:nvSpPr>
        <p:spPr>
          <a:xfrm>
            <a:off x="92427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endParaRPr lang="en-US" dirty="0"/>
          </a:p>
        </p:txBody>
      </p:sp>
      <p:sp>
        <p:nvSpPr>
          <p:cNvPr id="43" name="Text Placeholder 3"/>
          <p:cNvSpPr>
            <a:spLocks noGrp="1"/>
          </p:cNvSpPr>
          <p:nvPr>
            <p:ph type="body" sz="quarter" idx="59" hasCustomPrompt="1"/>
          </p:nvPr>
        </p:nvSpPr>
        <p:spPr>
          <a:xfrm>
            <a:off x="7505700" y="4049141"/>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45" name="Text Placeholder 3"/>
          <p:cNvSpPr>
            <a:spLocks noGrp="1"/>
          </p:cNvSpPr>
          <p:nvPr>
            <p:ph type="body" sz="quarter" idx="60" hasCustomPrompt="1"/>
          </p:nvPr>
        </p:nvSpPr>
        <p:spPr>
          <a:xfrm>
            <a:off x="8915401" y="4049486"/>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54" name="Picture Placeholder 13"/>
          <p:cNvSpPr>
            <a:spLocks noGrp="1"/>
          </p:cNvSpPr>
          <p:nvPr>
            <p:ph type="pic" sz="quarter" idx="61"/>
          </p:nvPr>
        </p:nvSpPr>
        <p:spPr>
          <a:xfrm>
            <a:off x="78711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55" name="Picture Placeholder 13"/>
          <p:cNvSpPr>
            <a:spLocks noGrp="1"/>
          </p:cNvSpPr>
          <p:nvPr>
            <p:ph type="pic" sz="quarter" idx="62"/>
          </p:nvPr>
        </p:nvSpPr>
        <p:spPr>
          <a:xfrm>
            <a:off x="92427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endParaRPr lang="en-US" dirty="0"/>
          </a:p>
        </p:txBody>
      </p:sp>
      <p:sp>
        <p:nvSpPr>
          <p:cNvPr id="56" name="Text Placeholder 3"/>
          <p:cNvSpPr>
            <a:spLocks noGrp="1"/>
          </p:cNvSpPr>
          <p:nvPr>
            <p:ph type="body" sz="quarter" idx="63" hasCustomPrompt="1"/>
          </p:nvPr>
        </p:nvSpPr>
        <p:spPr>
          <a:xfrm>
            <a:off x="7505700" y="5451679"/>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57" name="Text Placeholder 3"/>
          <p:cNvSpPr>
            <a:spLocks noGrp="1"/>
          </p:cNvSpPr>
          <p:nvPr>
            <p:ph type="body" sz="quarter" idx="64" hasCustomPrompt="1"/>
          </p:nvPr>
        </p:nvSpPr>
        <p:spPr>
          <a:xfrm>
            <a:off x="8915401" y="5452024"/>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dirty="0"/>
              <a:t>Subtitle</a:t>
            </a:r>
          </a:p>
        </p:txBody>
      </p:sp>
      <p:sp>
        <p:nvSpPr>
          <p:cNvPr id="2" name="Slide Number Placeholder 1">
            <a:extLst>
              <a:ext uri="{FF2B5EF4-FFF2-40B4-BE49-F238E27FC236}">
                <a16:creationId xmlns:a16="http://schemas.microsoft.com/office/drawing/2014/main" id="{BD1012CF-3C73-0C45-ABD9-90FC1E3C69E2}"/>
              </a:ext>
            </a:extLst>
          </p:cNvPr>
          <p:cNvSpPr>
            <a:spLocks noGrp="1"/>
          </p:cNvSpPr>
          <p:nvPr>
            <p:ph type="sldNum" sz="quarter" idx="65"/>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66994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 Wide">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730557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 Wide with black background">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608413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2 column - Wider">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5275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Pro Semibold" charset="0"/>
                <a:ea typeface="Segoe Pro Semibold" charset="0"/>
                <a:cs typeface="Segoe Pro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AC21BB0E-11FF-4849-A437-1A08AE905469}"/>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6E8743FE-41B9-984E-A69D-ECABFEB0E741}"/>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BE28BD72-8F4D-45F0-895D-618DDEA404CB}"/>
              </a:ext>
            </a:extLst>
          </p:cNvPr>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3">
            <a:extLst>
              <a:ext uri="{FF2B5EF4-FFF2-40B4-BE49-F238E27FC236}">
                <a16:creationId xmlns:a16="http://schemas.microsoft.com/office/drawing/2014/main" id="{CB848D9E-E208-474E-B8F8-6B6EF468998A}"/>
              </a:ext>
            </a:extLst>
          </p:cNvPr>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35064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2 column - Wider with black BG">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dirty="0"/>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22092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Tall">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6819900" y="457200"/>
            <a:ext cx="4914900" cy="59436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7" name="Title Placeholder 2">
            <a:extLst>
              <a:ext uri="{FF2B5EF4-FFF2-40B4-BE49-F238E27FC236}">
                <a16:creationId xmlns:a16="http://schemas.microsoft.com/office/drawing/2014/main" id="{A725FBCD-B594-4CE0-B97E-6B199DCD5249}"/>
              </a:ext>
            </a:extLst>
          </p:cNvPr>
          <p:cNvSpPr>
            <a:spLocks noGrp="1"/>
          </p:cNvSpPr>
          <p:nvPr>
            <p:ph type="title" hasCustomPrompt="1"/>
          </p:nvPr>
        </p:nvSpPr>
        <p:spPr>
          <a:xfrm>
            <a:off x="457201" y="457200"/>
            <a:ext cx="6362700" cy="1409700"/>
          </a:xfrm>
          <a:prstGeom prst="rect">
            <a:avLst/>
          </a:prstGeom>
        </p:spPr>
        <p:txBody>
          <a:bodyPr vert="horz" lIns="0" tIns="0" rIns="274320" bIns="0" rtlCol="0" anchor="t">
            <a:normAutofit/>
          </a:bodyPr>
          <a:lstStyle>
            <a:lvl1pPr>
              <a:defRPr>
                <a:solidFill>
                  <a:schemeClr val="tx1"/>
                </a:solidFill>
              </a:defRPr>
            </a:lvl1pPr>
          </a:lstStyle>
          <a:p>
            <a:r>
              <a:rPr lang="en-US" dirty="0"/>
              <a:t>Click to edit title style</a:t>
            </a:r>
          </a:p>
        </p:txBody>
      </p:sp>
      <p:sp>
        <p:nvSpPr>
          <p:cNvPr id="2" name="Slide Number Placeholder 1">
            <a:extLst>
              <a:ext uri="{FF2B5EF4-FFF2-40B4-BE49-F238E27FC236}">
                <a16:creationId xmlns:a16="http://schemas.microsoft.com/office/drawing/2014/main" id="{CC3DBD94-70C4-8646-BE45-F7612087AC47}"/>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10" name="Text Placeholder 3">
            <a:extLst>
              <a:ext uri="{FF2B5EF4-FFF2-40B4-BE49-F238E27FC236}">
                <a16:creationId xmlns:a16="http://schemas.microsoft.com/office/drawing/2014/main" id="{61926A96-C004-4096-9D90-1712BB110B88}"/>
              </a:ext>
            </a:extLst>
          </p:cNvPr>
          <p:cNvSpPr>
            <a:spLocks noGrp="1"/>
          </p:cNvSpPr>
          <p:nvPr>
            <p:ph idx="1" hasCustomPrompt="1"/>
          </p:nvPr>
        </p:nvSpPr>
        <p:spPr>
          <a:xfrm>
            <a:off x="457200" y="1866900"/>
            <a:ext cx="6362700" cy="4514047"/>
          </a:xfrm>
          <a:prstGeom prst="rect">
            <a:avLst/>
          </a:prstGeom>
        </p:spPr>
        <p:txBody>
          <a:bodyPr vert="horz" wrap="square" lIns="0" tIns="0" rIns="182880" bIns="0" rtlCol="0">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5666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1-line + Content">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7" name="Text Placeholder 3">
            <a:extLst>
              <a:ext uri="{FF2B5EF4-FFF2-40B4-BE49-F238E27FC236}">
                <a16:creationId xmlns:a16="http://schemas.microsoft.com/office/drawing/2014/main" id="{957150A5-603E-45CB-90ED-88D5F012D783}"/>
              </a:ext>
            </a:extLst>
          </p:cNvPr>
          <p:cNvSpPr>
            <a:spLocks noGrp="1"/>
          </p:cNvSpPr>
          <p:nvPr>
            <p:ph idx="1" hasCustomPrompt="1"/>
          </p:nvPr>
        </p:nvSpPr>
        <p:spPr>
          <a:xfrm>
            <a:off x="457201" y="1887751"/>
            <a:ext cx="11277600" cy="4208249"/>
          </a:xfrm>
          <a:prstGeom prst="rect">
            <a:avLst/>
          </a:prstGeom>
        </p:spPr>
        <p:txBody>
          <a:bodyPr vert="horz" wrap="square" lIns="0" tIns="18288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959659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1-line + 2-col">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8" name="Text Placeholder 3">
            <a:extLst>
              <a:ext uri="{FF2B5EF4-FFF2-40B4-BE49-F238E27FC236}">
                <a16:creationId xmlns:a16="http://schemas.microsoft.com/office/drawing/2014/main" id="{D6A3AC42-E7E4-4837-AD6D-7372F7227A43}"/>
              </a:ext>
            </a:extLst>
          </p:cNvPr>
          <p:cNvSpPr>
            <a:spLocks noGrp="1"/>
          </p:cNvSpPr>
          <p:nvPr>
            <p:ph idx="1" hasCustomPrompt="1"/>
          </p:nvPr>
        </p:nvSpPr>
        <p:spPr>
          <a:xfrm>
            <a:off x="473102" y="1866900"/>
            <a:ext cx="5622897" cy="4514047"/>
          </a:xfrm>
          <a:prstGeom prst="rect">
            <a:avLst/>
          </a:prstGeom>
        </p:spPr>
        <p:txBody>
          <a:bodyPr vert="horz" wrap="square" lIns="0" tIns="18288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3">
            <a:extLst>
              <a:ext uri="{FF2B5EF4-FFF2-40B4-BE49-F238E27FC236}">
                <a16:creationId xmlns:a16="http://schemas.microsoft.com/office/drawing/2014/main" id="{64F77650-FFA2-4226-8961-E8D673467F27}"/>
              </a:ext>
            </a:extLst>
          </p:cNvPr>
          <p:cNvSpPr>
            <a:spLocks noGrp="1"/>
          </p:cNvSpPr>
          <p:nvPr>
            <p:ph idx="26" hasCustomPrompt="1"/>
          </p:nvPr>
        </p:nvSpPr>
        <p:spPr>
          <a:xfrm>
            <a:off x="6096000" y="1866900"/>
            <a:ext cx="5638799" cy="4514047"/>
          </a:xfrm>
          <a:prstGeom prst="rect">
            <a:avLst/>
          </a:prstGeom>
        </p:spPr>
        <p:txBody>
          <a:bodyPr vert="horz" wrap="square" lIns="0" tIns="18288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435614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2-line + 2-col">
    <p:spTree>
      <p:nvGrpSpPr>
        <p:cNvPr id="1" name=""/>
        <p:cNvGrpSpPr/>
        <p:nvPr/>
      </p:nvGrpSpPr>
      <p:grpSpPr>
        <a:xfrm>
          <a:off x="0" y="0"/>
          <a:ext cx="0" cy="0"/>
          <a:chOff x="0" y="0"/>
          <a:chExt cx="0" cy="0"/>
        </a:xfrm>
      </p:grpSpPr>
      <p:sp>
        <p:nvSpPr>
          <p:cNvPr id="12" name="Text Placeholder 3"/>
          <p:cNvSpPr>
            <a:spLocks noGrp="1"/>
          </p:cNvSpPr>
          <p:nvPr>
            <p:ph type="body" sz="quarter" idx="29" hasCustomPrompt="1"/>
          </p:nvPr>
        </p:nvSpPr>
        <p:spPr>
          <a:xfrm>
            <a:off x="473103" y="1181100"/>
            <a:ext cx="11261697" cy="1039586"/>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dirty="0"/>
              <a:t>Insert API call here</a:t>
            </a:r>
          </a:p>
        </p:txBody>
      </p:sp>
      <p:sp>
        <p:nvSpPr>
          <p:cNvPr id="15" name="Shape 69"/>
          <p:cNvSpPr txBox="1">
            <a:spLocks noGrp="1"/>
          </p:cNvSpPr>
          <p:nvPr>
            <p:ph type="body" idx="1" hasCustomPrompt="1"/>
          </p:nvPr>
        </p:nvSpPr>
        <p:spPr>
          <a:xfrm>
            <a:off x="457200" y="3274985"/>
            <a:ext cx="5638800"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
        <p:nvSpPr>
          <p:cNvPr id="14" name="Title Placeholder 2">
            <a:extLst>
              <a:ext uri="{FF2B5EF4-FFF2-40B4-BE49-F238E27FC236}">
                <a16:creationId xmlns:a16="http://schemas.microsoft.com/office/drawing/2014/main" id="{9BE0A8BE-2DE1-4F0B-A55F-DCADF0E5CEBC}"/>
              </a:ext>
            </a:extLst>
          </p:cNvPr>
          <p:cNvSpPr>
            <a:spLocks noGrp="1"/>
          </p:cNvSpPr>
          <p:nvPr>
            <p:ph type="title"/>
          </p:nvPr>
        </p:nvSpPr>
        <p:spPr>
          <a:xfrm>
            <a:off x="473102" y="457200"/>
            <a:ext cx="11261697"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3" name="Shape 69">
            <a:extLst>
              <a:ext uri="{FF2B5EF4-FFF2-40B4-BE49-F238E27FC236}">
                <a16:creationId xmlns:a16="http://schemas.microsoft.com/office/drawing/2014/main" id="{428E945F-C6CF-114F-9853-8A907768C6C9}"/>
              </a:ext>
            </a:extLst>
          </p:cNvPr>
          <p:cNvSpPr txBox="1">
            <a:spLocks noGrp="1"/>
          </p:cNvSpPr>
          <p:nvPr>
            <p:ph type="body" idx="30" hasCustomPrompt="1"/>
          </p:nvPr>
        </p:nvSpPr>
        <p:spPr>
          <a:xfrm>
            <a:off x="457200" y="2613661"/>
            <a:ext cx="5638800" cy="6625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endParaRPr dirty="0"/>
          </a:p>
        </p:txBody>
      </p:sp>
      <p:sp>
        <p:nvSpPr>
          <p:cNvPr id="18" name="Shape 69">
            <a:extLst>
              <a:ext uri="{FF2B5EF4-FFF2-40B4-BE49-F238E27FC236}">
                <a16:creationId xmlns:a16="http://schemas.microsoft.com/office/drawing/2014/main" id="{7E329BEC-C2D0-C143-A502-5AB72E37BFE3}"/>
              </a:ext>
            </a:extLst>
          </p:cNvPr>
          <p:cNvSpPr txBox="1">
            <a:spLocks noGrp="1"/>
          </p:cNvSpPr>
          <p:nvPr>
            <p:ph type="body" idx="31" hasCustomPrompt="1"/>
          </p:nvPr>
        </p:nvSpPr>
        <p:spPr>
          <a:xfrm>
            <a:off x="6096001" y="2612046"/>
            <a:ext cx="5638798" cy="662939"/>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p>
        </p:txBody>
      </p:sp>
      <p:sp>
        <p:nvSpPr>
          <p:cNvPr id="2" name="Slide Number Placeholder 1">
            <a:extLst>
              <a:ext uri="{FF2B5EF4-FFF2-40B4-BE49-F238E27FC236}">
                <a16:creationId xmlns:a16="http://schemas.microsoft.com/office/drawing/2014/main" id="{EDDD05D2-30AD-CE4A-A02B-114257D5F8C5}"/>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9" name="Shape 69">
            <a:extLst>
              <a:ext uri="{FF2B5EF4-FFF2-40B4-BE49-F238E27FC236}">
                <a16:creationId xmlns:a16="http://schemas.microsoft.com/office/drawing/2014/main" id="{78CCEAB4-4301-9D4F-98B7-3C7144E5A3D5}"/>
              </a:ext>
            </a:extLst>
          </p:cNvPr>
          <p:cNvSpPr txBox="1">
            <a:spLocks noGrp="1"/>
          </p:cNvSpPr>
          <p:nvPr>
            <p:ph type="body" idx="33" hasCustomPrompt="1"/>
          </p:nvPr>
        </p:nvSpPr>
        <p:spPr>
          <a:xfrm>
            <a:off x="6096000" y="3274985"/>
            <a:ext cx="5638799"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Tree>
    <p:extLst>
      <p:ext uri="{BB962C8B-B14F-4D97-AF65-F5344CB8AC3E}">
        <p14:creationId xmlns:p14="http://schemas.microsoft.com/office/powerpoint/2010/main" val="378436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3-line + 2-col">
    <p:spTree>
      <p:nvGrpSpPr>
        <p:cNvPr id="1" name=""/>
        <p:cNvGrpSpPr/>
        <p:nvPr/>
      </p:nvGrpSpPr>
      <p:grpSpPr>
        <a:xfrm>
          <a:off x="0" y="0"/>
          <a:ext cx="0" cy="0"/>
          <a:chOff x="0" y="0"/>
          <a:chExt cx="0" cy="0"/>
        </a:xfrm>
      </p:grpSpPr>
      <p:sp>
        <p:nvSpPr>
          <p:cNvPr id="10" name="Text Placeholder 3"/>
          <p:cNvSpPr>
            <a:spLocks noGrp="1"/>
          </p:cNvSpPr>
          <p:nvPr>
            <p:ph type="body" sz="quarter" idx="29" hasCustomPrompt="1"/>
          </p:nvPr>
        </p:nvSpPr>
        <p:spPr>
          <a:xfrm>
            <a:off x="473103" y="1181100"/>
            <a:ext cx="11261697" cy="14097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13" name="Title Placeholder 2">
            <a:extLst>
              <a:ext uri="{FF2B5EF4-FFF2-40B4-BE49-F238E27FC236}">
                <a16:creationId xmlns:a16="http://schemas.microsoft.com/office/drawing/2014/main" id="{73E1BA87-D25C-4F80-86CD-39C9FF7CD8AA}"/>
              </a:ext>
            </a:extLst>
          </p:cNvPr>
          <p:cNvSpPr>
            <a:spLocks noGrp="1"/>
          </p:cNvSpPr>
          <p:nvPr>
            <p:ph type="title"/>
          </p:nvPr>
        </p:nvSpPr>
        <p:spPr>
          <a:xfrm>
            <a:off x="473102" y="457200"/>
            <a:ext cx="11261697" cy="723132"/>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2" name="Shape 69">
            <a:extLst>
              <a:ext uri="{FF2B5EF4-FFF2-40B4-BE49-F238E27FC236}">
                <a16:creationId xmlns:a16="http://schemas.microsoft.com/office/drawing/2014/main" id="{BA65E103-69D9-5D45-B5F7-D01042ED1368}"/>
              </a:ext>
            </a:extLst>
          </p:cNvPr>
          <p:cNvSpPr txBox="1">
            <a:spLocks noGrp="1"/>
          </p:cNvSpPr>
          <p:nvPr>
            <p:ph type="body" idx="30" hasCustomPrompt="1"/>
          </p:nvPr>
        </p:nvSpPr>
        <p:spPr>
          <a:xfrm>
            <a:off x="457200" y="2613661"/>
            <a:ext cx="5638800" cy="13876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endParaRPr dirty="0"/>
          </a:p>
        </p:txBody>
      </p:sp>
      <p:sp>
        <p:nvSpPr>
          <p:cNvPr id="16" name="Shape 69">
            <a:extLst>
              <a:ext uri="{FF2B5EF4-FFF2-40B4-BE49-F238E27FC236}">
                <a16:creationId xmlns:a16="http://schemas.microsoft.com/office/drawing/2014/main" id="{3AAC50CE-DE03-A34A-8A83-25D7519888FE}"/>
              </a:ext>
            </a:extLst>
          </p:cNvPr>
          <p:cNvSpPr txBox="1">
            <a:spLocks noGrp="1"/>
          </p:cNvSpPr>
          <p:nvPr>
            <p:ph type="body" idx="31" hasCustomPrompt="1"/>
          </p:nvPr>
        </p:nvSpPr>
        <p:spPr>
          <a:xfrm>
            <a:off x="6096001" y="2612046"/>
            <a:ext cx="5638798" cy="1388454"/>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dirty="0"/>
              <a:t>Click to edit text</a:t>
            </a:r>
          </a:p>
        </p:txBody>
      </p:sp>
      <p:sp>
        <p:nvSpPr>
          <p:cNvPr id="2" name="Slide Number Placeholder 1">
            <a:extLst>
              <a:ext uri="{FF2B5EF4-FFF2-40B4-BE49-F238E27FC236}">
                <a16:creationId xmlns:a16="http://schemas.microsoft.com/office/drawing/2014/main" id="{CAE5AB7D-B686-4C4C-ACED-3F0D7A4F7378}"/>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8" name="Shape 69">
            <a:extLst>
              <a:ext uri="{FF2B5EF4-FFF2-40B4-BE49-F238E27FC236}">
                <a16:creationId xmlns:a16="http://schemas.microsoft.com/office/drawing/2014/main" id="{8EE58690-5E7F-C345-9E54-40916B1A6C53}"/>
              </a:ext>
            </a:extLst>
          </p:cNvPr>
          <p:cNvSpPr txBox="1">
            <a:spLocks noGrp="1"/>
          </p:cNvSpPr>
          <p:nvPr>
            <p:ph type="body" idx="1" hasCustomPrompt="1"/>
          </p:nvPr>
        </p:nvSpPr>
        <p:spPr>
          <a:xfrm>
            <a:off x="457200" y="4000500"/>
            <a:ext cx="5638800"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
        <p:nvSpPr>
          <p:cNvPr id="21" name="Shape 69">
            <a:extLst>
              <a:ext uri="{FF2B5EF4-FFF2-40B4-BE49-F238E27FC236}">
                <a16:creationId xmlns:a16="http://schemas.microsoft.com/office/drawing/2014/main" id="{FD8EFF2A-00F8-1C47-B16D-242D1997A4AB}"/>
              </a:ext>
            </a:extLst>
          </p:cNvPr>
          <p:cNvSpPr txBox="1">
            <a:spLocks noGrp="1"/>
          </p:cNvSpPr>
          <p:nvPr>
            <p:ph type="body" idx="33" hasCustomPrompt="1"/>
          </p:nvPr>
        </p:nvSpPr>
        <p:spPr>
          <a:xfrm>
            <a:off x="6096000" y="4000500"/>
            <a:ext cx="5638799"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dirty="0"/>
              <a:t>Bullet level one</a:t>
            </a:r>
          </a:p>
          <a:p>
            <a:pPr lvl="1"/>
            <a:r>
              <a:rPr lang="en-US" dirty="0"/>
              <a:t>Bullet level two</a:t>
            </a:r>
            <a:endParaRPr dirty="0"/>
          </a:p>
        </p:txBody>
      </p:sp>
    </p:spTree>
    <p:extLst>
      <p:ext uri="{BB962C8B-B14F-4D97-AF65-F5344CB8AC3E}">
        <p14:creationId xmlns:p14="http://schemas.microsoft.com/office/powerpoint/2010/main" val="2940194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1-line + Benefits">
    <p:spTree>
      <p:nvGrpSpPr>
        <p:cNvPr id="1" name=""/>
        <p:cNvGrpSpPr/>
        <p:nvPr/>
      </p:nvGrpSpPr>
      <p:grpSpPr>
        <a:xfrm>
          <a:off x="0" y="0"/>
          <a:ext cx="0" cy="0"/>
          <a:chOff x="0" y="0"/>
          <a:chExt cx="0" cy="0"/>
        </a:xfrm>
      </p:grpSpPr>
      <p:sp>
        <p:nvSpPr>
          <p:cNvPr id="3" name="Content Placeholder 2"/>
          <p:cNvSpPr>
            <a:spLocks noGrp="1"/>
          </p:cNvSpPr>
          <p:nvPr>
            <p:ph sz="quarter" idx="26" hasCustomPrompt="1"/>
          </p:nvPr>
        </p:nvSpPr>
        <p:spPr>
          <a:xfrm>
            <a:off x="6102108" y="18669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p:txBody>
      </p:sp>
      <p:sp>
        <p:nvSpPr>
          <p:cNvPr id="9" name="Shape 69"/>
          <p:cNvSpPr txBox="1">
            <a:spLocks noGrp="1"/>
          </p:cNvSpPr>
          <p:nvPr>
            <p:ph type="body" idx="44" hasCustomPrompt="1"/>
          </p:nvPr>
        </p:nvSpPr>
        <p:spPr>
          <a:xfrm>
            <a:off x="6102108" y="2590800"/>
            <a:ext cx="5624740" cy="6858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dirty="0"/>
              <a:t>Bullet level one</a:t>
            </a:r>
          </a:p>
          <a:p>
            <a:pPr lvl="1">
              <a:spcBef>
                <a:spcPts val="0"/>
              </a:spcBef>
            </a:pPr>
            <a:r>
              <a:rPr lang="en-US" dirty="0"/>
              <a:t>Bullet level two</a:t>
            </a:r>
            <a:endParaRPr dirty="0"/>
          </a:p>
        </p:txBody>
      </p:sp>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16" name="Content Placeholder 2">
            <a:extLst>
              <a:ext uri="{FF2B5EF4-FFF2-40B4-BE49-F238E27FC236}">
                <a16:creationId xmlns:a16="http://schemas.microsoft.com/office/drawing/2014/main" id="{521DF2AB-6814-A044-92C3-4909B9B4BF2A}"/>
              </a:ext>
            </a:extLst>
          </p:cNvPr>
          <p:cNvSpPr>
            <a:spLocks noGrp="1"/>
          </p:cNvSpPr>
          <p:nvPr>
            <p:ph sz="quarter" idx="48" hasCustomPrompt="1"/>
          </p:nvPr>
        </p:nvSpPr>
        <p:spPr>
          <a:xfrm>
            <a:off x="6102108" y="32766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p:txBody>
      </p:sp>
      <p:sp>
        <p:nvSpPr>
          <p:cNvPr id="18" name="Shape 69">
            <a:extLst>
              <a:ext uri="{FF2B5EF4-FFF2-40B4-BE49-F238E27FC236}">
                <a16:creationId xmlns:a16="http://schemas.microsoft.com/office/drawing/2014/main" id="{D115A798-134E-9F4A-8926-D90F1F1E0789}"/>
              </a:ext>
            </a:extLst>
          </p:cNvPr>
          <p:cNvSpPr txBox="1">
            <a:spLocks noGrp="1"/>
          </p:cNvSpPr>
          <p:nvPr>
            <p:ph type="body" idx="49" hasCustomPrompt="1"/>
          </p:nvPr>
        </p:nvSpPr>
        <p:spPr>
          <a:xfrm>
            <a:off x="6102108" y="4000500"/>
            <a:ext cx="5624740" cy="678332"/>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dirty="0"/>
              <a:t>Bullet level one</a:t>
            </a:r>
          </a:p>
          <a:p>
            <a:pPr lvl="1">
              <a:spcBef>
                <a:spcPts val="0"/>
              </a:spcBef>
            </a:pPr>
            <a:r>
              <a:rPr lang="en-US" dirty="0"/>
              <a:t>Bullet level two</a:t>
            </a:r>
            <a:endParaRPr dirty="0"/>
          </a:p>
        </p:txBody>
      </p:sp>
      <p:sp>
        <p:nvSpPr>
          <p:cNvPr id="19" name="Content Placeholder 2">
            <a:extLst>
              <a:ext uri="{FF2B5EF4-FFF2-40B4-BE49-F238E27FC236}">
                <a16:creationId xmlns:a16="http://schemas.microsoft.com/office/drawing/2014/main" id="{39DE6605-90A7-CC4B-B3A0-0B82C572B9D9}"/>
              </a:ext>
            </a:extLst>
          </p:cNvPr>
          <p:cNvSpPr>
            <a:spLocks noGrp="1"/>
          </p:cNvSpPr>
          <p:nvPr>
            <p:ph sz="quarter" idx="50" hasCustomPrompt="1"/>
          </p:nvPr>
        </p:nvSpPr>
        <p:spPr>
          <a:xfrm>
            <a:off x="6096000" y="4678833"/>
            <a:ext cx="5623114" cy="693267"/>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p:txBody>
      </p:sp>
      <p:sp>
        <p:nvSpPr>
          <p:cNvPr id="20" name="Shape 69">
            <a:extLst>
              <a:ext uri="{FF2B5EF4-FFF2-40B4-BE49-F238E27FC236}">
                <a16:creationId xmlns:a16="http://schemas.microsoft.com/office/drawing/2014/main" id="{3EEC4BDE-E6C0-654A-B50A-49A221B458B8}"/>
              </a:ext>
            </a:extLst>
          </p:cNvPr>
          <p:cNvSpPr txBox="1">
            <a:spLocks noGrp="1"/>
          </p:cNvSpPr>
          <p:nvPr>
            <p:ph type="body" idx="51" hasCustomPrompt="1"/>
          </p:nvPr>
        </p:nvSpPr>
        <p:spPr>
          <a:xfrm>
            <a:off x="6096000" y="5372101"/>
            <a:ext cx="5624740" cy="7239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dirty="0"/>
              <a:t>Bullet level one</a:t>
            </a:r>
          </a:p>
          <a:p>
            <a:pPr lvl="1">
              <a:spcBef>
                <a:spcPts val="0"/>
              </a:spcBef>
            </a:pPr>
            <a:r>
              <a:rPr lang="en-US" dirty="0"/>
              <a:t>Bullet level two</a:t>
            </a:r>
            <a:endParaRPr dirty="0"/>
          </a:p>
        </p:txBody>
      </p:sp>
      <p:sp>
        <p:nvSpPr>
          <p:cNvPr id="11" name="Picture Placeholder 3">
            <a:extLst>
              <a:ext uri="{FF2B5EF4-FFF2-40B4-BE49-F238E27FC236}">
                <a16:creationId xmlns:a16="http://schemas.microsoft.com/office/drawing/2014/main" id="{85C63F4F-9B1D-48B9-B01E-A10B1592D270}"/>
              </a:ext>
            </a:extLst>
          </p:cNvPr>
          <p:cNvSpPr>
            <a:spLocks noGrp="1"/>
          </p:cNvSpPr>
          <p:nvPr>
            <p:ph type="pic" sz="quarter" idx="52"/>
          </p:nvPr>
        </p:nvSpPr>
        <p:spPr>
          <a:xfrm>
            <a:off x="473103" y="1905000"/>
            <a:ext cx="5630178" cy="4191000"/>
          </a:xfrm>
        </p:spPr>
        <p:txBody>
          <a:bodyPr anchor="ctr"/>
          <a:lstStyle>
            <a:lvl1pPr algn="ctr">
              <a:defRPr>
                <a:solidFill>
                  <a:srgbClr val="B4009E"/>
                </a:solidFill>
              </a:defRPr>
            </a:lvl1pPr>
          </a:lstStyle>
          <a:p>
            <a:r>
              <a:rPr lang="en-US"/>
              <a:t>Click icon to add picture</a:t>
            </a:r>
            <a:endParaRPr lang="en-US" dirty="0"/>
          </a:p>
        </p:txBody>
      </p:sp>
    </p:spTree>
    <p:extLst>
      <p:ext uri="{BB962C8B-B14F-4D97-AF65-F5344CB8AC3E}">
        <p14:creationId xmlns:p14="http://schemas.microsoft.com/office/powerpoint/2010/main" val="18387958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C Screen + Content Lef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17678" y="1433031"/>
            <a:ext cx="5700644" cy="5429877"/>
          </a:xfrm>
          <a:prstGeom prst="rect">
            <a:avLst/>
          </a:prstGeom>
        </p:spPr>
      </p:pic>
      <p:sp>
        <p:nvSpPr>
          <p:cNvPr id="5" name="Picture Placeholder 4"/>
          <p:cNvSpPr>
            <a:spLocks noGrp="1"/>
          </p:cNvSpPr>
          <p:nvPr>
            <p:ph type="pic" sz="quarter" idx="27"/>
          </p:nvPr>
        </p:nvSpPr>
        <p:spPr>
          <a:xfrm>
            <a:off x="6809222" y="1839351"/>
            <a:ext cx="5409100" cy="5007646"/>
          </a:xfrm>
          <a:solidFill>
            <a:schemeClr val="bg2"/>
          </a:solidFill>
        </p:spPr>
        <p:txBody>
          <a:bodyPr anchor="ctr"/>
          <a:lstStyle>
            <a:lvl1pPr algn="ctr">
              <a:defRPr>
                <a:solidFill>
                  <a:srgbClr val="B4009E"/>
                </a:solidFill>
              </a:defRPr>
            </a:lvl1pPr>
          </a:lstStyle>
          <a:p>
            <a:r>
              <a:rPr lang="en-US"/>
              <a:t>Click icon to add picture</a:t>
            </a:r>
            <a:endParaRPr lang="en-US" dirty="0"/>
          </a:p>
        </p:txBody>
      </p:sp>
      <p:sp>
        <p:nvSpPr>
          <p:cNvPr id="12" name="Title Placeholder 2">
            <a:extLst>
              <a:ext uri="{FF2B5EF4-FFF2-40B4-BE49-F238E27FC236}">
                <a16:creationId xmlns:a16="http://schemas.microsoft.com/office/drawing/2014/main" id="{4ED96F2B-B9BA-4E98-B1E2-09D18F6A591E}"/>
              </a:ext>
            </a:extLst>
          </p:cNvPr>
          <p:cNvSpPr>
            <a:spLocks noGrp="1"/>
          </p:cNvSpPr>
          <p:nvPr>
            <p:ph type="title"/>
          </p:nvPr>
        </p:nvSpPr>
        <p:spPr>
          <a:xfrm>
            <a:off x="473103" y="457200"/>
            <a:ext cx="10972800"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3" name="Slide Number Placeholder 2">
            <a:extLst>
              <a:ext uri="{FF2B5EF4-FFF2-40B4-BE49-F238E27FC236}">
                <a16:creationId xmlns:a16="http://schemas.microsoft.com/office/drawing/2014/main" id="{236E7C6A-A303-4FDB-B6B8-5D88290F27D4}"/>
              </a:ext>
            </a:extLst>
          </p:cNvPr>
          <p:cNvSpPr>
            <a:spLocks noGrp="1"/>
          </p:cNvSpPr>
          <p:nvPr>
            <p:ph type="sldNum" sz="quarter" idx="4"/>
          </p:nvPr>
        </p:nvSpPr>
        <p:spPr>
          <a:xfrm>
            <a:off x="1" y="6442502"/>
            <a:ext cx="528074" cy="26624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
        <p:nvSpPr>
          <p:cNvPr id="8" name="Text Placeholder 3">
            <a:extLst>
              <a:ext uri="{FF2B5EF4-FFF2-40B4-BE49-F238E27FC236}">
                <a16:creationId xmlns:a16="http://schemas.microsoft.com/office/drawing/2014/main" id="{8674C8F2-F047-4FCF-8943-2578FE19FEFC}"/>
              </a:ext>
            </a:extLst>
          </p:cNvPr>
          <p:cNvSpPr>
            <a:spLocks noGrp="1"/>
          </p:cNvSpPr>
          <p:nvPr>
            <p:ph idx="1" hasCustomPrompt="1"/>
          </p:nvPr>
        </p:nvSpPr>
        <p:spPr>
          <a:xfrm>
            <a:off x="473102" y="1839352"/>
            <a:ext cx="5622897" cy="4541596"/>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9710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C Screen + Content Righ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43774" t="14933" r="18506" b="33690"/>
          <a:stretch/>
        </p:blipFill>
        <p:spPr>
          <a:xfrm>
            <a:off x="-1457" y="1414770"/>
            <a:ext cx="5817866" cy="5443229"/>
          </a:xfrm>
          <a:prstGeom prst="rect">
            <a:avLst/>
          </a:prstGeom>
        </p:spPr>
      </p:pic>
      <p:sp>
        <p:nvSpPr>
          <p:cNvPr id="5" name="Picture Placeholder 4"/>
          <p:cNvSpPr>
            <a:spLocks noGrp="1"/>
          </p:cNvSpPr>
          <p:nvPr>
            <p:ph type="pic" sz="quarter" idx="27"/>
          </p:nvPr>
        </p:nvSpPr>
        <p:spPr>
          <a:xfrm>
            <a:off x="0" y="1827037"/>
            <a:ext cx="5422401" cy="5019960"/>
          </a:xfrm>
          <a:solidFill>
            <a:schemeClr val="bg2"/>
          </a:solidFill>
        </p:spPr>
        <p:txBody>
          <a:bodyPr anchor="ctr"/>
          <a:lstStyle>
            <a:lvl1pPr algn="ctr">
              <a:defRPr>
                <a:solidFill>
                  <a:srgbClr val="B4009E"/>
                </a:solidFill>
              </a:defRPr>
            </a:lvl1pPr>
          </a:lstStyle>
          <a:p>
            <a:r>
              <a:rPr lang="en-US"/>
              <a:t>Click icon to add picture</a:t>
            </a:r>
            <a:endParaRPr lang="en-US" dirty="0"/>
          </a:p>
        </p:txBody>
      </p:sp>
      <p:sp>
        <p:nvSpPr>
          <p:cNvPr id="8" name="Title Placeholder 2">
            <a:extLst>
              <a:ext uri="{FF2B5EF4-FFF2-40B4-BE49-F238E27FC236}">
                <a16:creationId xmlns:a16="http://schemas.microsoft.com/office/drawing/2014/main" id="{A148A8CD-2643-4A3A-8ACB-8D5DC84BC0A8}"/>
              </a:ext>
            </a:extLst>
          </p:cNvPr>
          <p:cNvSpPr>
            <a:spLocks noGrp="1"/>
          </p:cNvSpPr>
          <p:nvPr>
            <p:ph type="title"/>
          </p:nvPr>
        </p:nvSpPr>
        <p:spPr>
          <a:xfrm>
            <a:off x="473103" y="457200"/>
            <a:ext cx="10972800" cy="8001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BEC9A58A-9A2E-054F-968B-0EAFEE732C6B}"/>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4CDD260C-CCCD-467E-AF20-0BCBF4300AC7}"/>
              </a:ext>
            </a:extLst>
          </p:cNvPr>
          <p:cNvSpPr>
            <a:spLocks noGrp="1"/>
          </p:cNvSpPr>
          <p:nvPr>
            <p:ph idx="26" hasCustomPrompt="1"/>
          </p:nvPr>
        </p:nvSpPr>
        <p:spPr>
          <a:xfrm>
            <a:off x="6096000" y="1839352"/>
            <a:ext cx="5638799" cy="4541596"/>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30513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C Screen + Concep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24553" y="1439579"/>
            <a:ext cx="5693769" cy="5423329"/>
          </a:xfrm>
          <a:prstGeom prst="rect">
            <a:avLst/>
          </a:prstGeom>
        </p:spPr>
      </p:pic>
      <p:sp>
        <p:nvSpPr>
          <p:cNvPr id="5" name="Picture Placeholder 4"/>
          <p:cNvSpPr>
            <a:spLocks noGrp="1"/>
          </p:cNvSpPr>
          <p:nvPr>
            <p:ph type="pic" sz="quarter" idx="27"/>
          </p:nvPr>
        </p:nvSpPr>
        <p:spPr>
          <a:xfrm>
            <a:off x="6819900" y="1849235"/>
            <a:ext cx="5398422" cy="4997761"/>
          </a:xfrm>
          <a:solidFill>
            <a:schemeClr val="bg2"/>
          </a:solidFill>
        </p:spPr>
        <p:txBody>
          <a:bodyPr anchor="ctr"/>
          <a:lstStyle>
            <a:lvl1pPr algn="ctr">
              <a:defRPr>
                <a:solidFill>
                  <a:srgbClr val="B4009E"/>
                </a:solidFill>
              </a:defRPr>
            </a:lvl1pPr>
          </a:lstStyle>
          <a:p>
            <a:r>
              <a:rPr lang="en-US"/>
              <a:t>Click icon to add picture</a:t>
            </a:r>
          </a:p>
        </p:txBody>
      </p:sp>
      <p:sp>
        <p:nvSpPr>
          <p:cNvPr id="13" name="Picture Placeholder 5">
            <a:extLst>
              <a:ext uri="{FF2B5EF4-FFF2-40B4-BE49-F238E27FC236}">
                <a16:creationId xmlns:a16="http://schemas.microsoft.com/office/drawing/2014/main" id="{FC5D7497-43E0-43D6-8854-1B74C949DE07}"/>
              </a:ext>
            </a:extLst>
          </p:cNvPr>
          <p:cNvSpPr>
            <a:spLocks noGrp="1"/>
          </p:cNvSpPr>
          <p:nvPr>
            <p:ph type="pic" sz="quarter" idx="28"/>
          </p:nvPr>
        </p:nvSpPr>
        <p:spPr>
          <a:xfrm>
            <a:off x="1882801" y="1183713"/>
            <a:ext cx="2803500" cy="2092885"/>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cxnSp>
        <p:nvCxnSpPr>
          <p:cNvPr id="18" name="Straight Connector 17">
            <a:extLst>
              <a:ext uri="{FF2B5EF4-FFF2-40B4-BE49-F238E27FC236}">
                <a16:creationId xmlns:a16="http://schemas.microsoft.com/office/drawing/2014/main" id="{683E5DE2-86E4-48F3-A62D-D5DF9BDF85B0}"/>
              </a:ext>
            </a:extLst>
          </p:cNvPr>
          <p:cNvCxnSpPr>
            <a:cxnSpLocks/>
          </p:cNvCxnSpPr>
          <p:nvPr userDrawn="1"/>
        </p:nvCxnSpPr>
        <p:spPr>
          <a:xfrm>
            <a:off x="473102" y="3894138"/>
            <a:ext cx="5622898"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19" name="Shape 78">
            <a:extLst>
              <a:ext uri="{FF2B5EF4-FFF2-40B4-BE49-F238E27FC236}">
                <a16:creationId xmlns:a16="http://schemas.microsoft.com/office/drawing/2014/main" id="{71C8E277-7D4C-447B-AFAB-D7CF24D9E342}"/>
              </a:ext>
            </a:extLst>
          </p:cNvPr>
          <p:cNvSpPr txBox="1">
            <a:spLocks noGrp="1"/>
          </p:cNvSpPr>
          <p:nvPr>
            <p:ph type="body" idx="30" hasCustomPrompt="1"/>
          </p:nvPr>
        </p:nvSpPr>
        <p:spPr>
          <a:xfrm>
            <a:off x="473102" y="3276599"/>
            <a:ext cx="5622898" cy="720506"/>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
        <p:nvSpPr>
          <p:cNvPr id="20" name="Shape 69">
            <a:extLst>
              <a:ext uri="{FF2B5EF4-FFF2-40B4-BE49-F238E27FC236}">
                <a16:creationId xmlns:a16="http://schemas.microsoft.com/office/drawing/2014/main" id="{70591C03-C195-4562-B18E-1D79C2C9AE21}"/>
              </a:ext>
            </a:extLst>
          </p:cNvPr>
          <p:cNvSpPr txBox="1">
            <a:spLocks noGrp="1"/>
          </p:cNvSpPr>
          <p:nvPr>
            <p:ph type="body" idx="32" hasCustomPrompt="1"/>
          </p:nvPr>
        </p:nvSpPr>
        <p:spPr>
          <a:xfrm>
            <a:off x="473102" y="3997105"/>
            <a:ext cx="5622898" cy="2325956"/>
          </a:xfrm>
          <a:prstGeom prst="rect">
            <a:avLst/>
          </a:prstGeom>
        </p:spPr>
        <p:txBody>
          <a:bodyPr vert="horz" wrap="square" lIns="67222" tIns="0" rIns="67222"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dirty="0"/>
              <a:t>level one</a:t>
            </a:r>
          </a:p>
          <a:p>
            <a:pPr lvl="0" algn="ctr" defTabSz="914367">
              <a:spcBef>
                <a:spcPts val="0"/>
              </a:spcBef>
              <a:spcAft>
                <a:spcPts val="1176"/>
              </a:spcAft>
              <a:buFont typeface="Arial"/>
            </a:pPr>
            <a:r>
              <a:rPr lang="en-US" dirty="0"/>
              <a:t>level two</a:t>
            </a:r>
          </a:p>
        </p:txBody>
      </p:sp>
      <p:sp>
        <p:nvSpPr>
          <p:cNvPr id="21" name="Title Placeholder 2">
            <a:extLst>
              <a:ext uri="{FF2B5EF4-FFF2-40B4-BE49-F238E27FC236}">
                <a16:creationId xmlns:a16="http://schemas.microsoft.com/office/drawing/2014/main" id="{266178FF-475A-4E85-B10B-BB484DCB9473}"/>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endParaRPr lang="en-US" dirty="0"/>
          </a:p>
        </p:txBody>
      </p:sp>
      <p:sp>
        <p:nvSpPr>
          <p:cNvPr id="16" name="Slide Number Placeholder 2">
            <a:extLst>
              <a:ext uri="{FF2B5EF4-FFF2-40B4-BE49-F238E27FC236}">
                <a16:creationId xmlns:a16="http://schemas.microsoft.com/office/drawing/2014/main" id="{79B7A28B-DF7F-46F2-924F-B96EF909C372}"/>
              </a:ext>
            </a:extLst>
          </p:cNvPr>
          <p:cNvSpPr>
            <a:spLocks noGrp="1"/>
          </p:cNvSpPr>
          <p:nvPr>
            <p:ph type="sldNum" sz="quarter" idx="4"/>
          </p:nvPr>
        </p:nvSpPr>
        <p:spPr>
          <a:xfrm>
            <a:off x="1" y="6442502"/>
            <a:ext cx="528074" cy="39031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Tree>
    <p:extLst>
      <p:ext uri="{BB962C8B-B14F-4D97-AF65-F5344CB8AC3E}">
        <p14:creationId xmlns:p14="http://schemas.microsoft.com/office/powerpoint/2010/main" val="63166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col + Double Subheads">
    <p:spTree>
      <p:nvGrpSpPr>
        <p:cNvPr id="1" name=""/>
        <p:cNvGrpSpPr/>
        <p:nvPr/>
      </p:nvGrpSpPr>
      <p:grpSpPr>
        <a:xfrm>
          <a:off x="0" y="0"/>
          <a:ext cx="0" cy="0"/>
          <a:chOff x="0" y="0"/>
          <a:chExt cx="0" cy="0"/>
        </a:xfrm>
      </p:grpSpPr>
      <p:sp>
        <p:nvSpPr>
          <p:cNvPr id="13" name="Text Placeholder 3"/>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3"/>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722853"/>
          </a:xfrm>
          <a:prstGeom prst="rect">
            <a:avLst/>
          </a:prstGeom>
        </p:spPr>
        <p:txBody>
          <a:bodyPr vert="horz" lIns="0" tIns="0" rIns="0" bIns="0" rtlCol="0" anchor="t">
            <a:normAutofit/>
          </a:body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C5A5FC2E-6D98-CE43-9551-6AA69FEF734C}"/>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Shape 78">
            <a:extLst>
              <a:ext uri="{FF2B5EF4-FFF2-40B4-BE49-F238E27FC236}">
                <a16:creationId xmlns:a16="http://schemas.microsoft.com/office/drawing/2014/main" id="{DA021890-D16A-D649-AA1E-9ED7EFA69AF4}"/>
              </a:ext>
            </a:extLst>
          </p:cNvPr>
          <p:cNvSpPr txBox="1">
            <a:spLocks noGrp="1"/>
          </p:cNvSpPr>
          <p:nvPr>
            <p:ph type="body" idx="7" hasCustomPrompt="1"/>
          </p:nvPr>
        </p:nvSpPr>
        <p:spPr>
          <a:xfrm>
            <a:off x="6095999" y="1180053"/>
            <a:ext cx="5638798" cy="686847"/>
          </a:xfrm>
          <a:prstGeom prst="rect">
            <a:avLst/>
          </a:prstGeom>
          <a:ln>
            <a:noFill/>
          </a:ln>
        </p:spPr>
        <p:txBody>
          <a:bodyPr vert="horz" wrap="square" lIns="0" tIns="0" rIns="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2</a:t>
            </a:r>
          </a:p>
        </p:txBody>
      </p:sp>
      <p:sp>
        <p:nvSpPr>
          <p:cNvPr id="9" name="Shape 78">
            <a:extLst>
              <a:ext uri="{FF2B5EF4-FFF2-40B4-BE49-F238E27FC236}">
                <a16:creationId xmlns:a16="http://schemas.microsoft.com/office/drawing/2014/main" id="{596BDBB1-DFCE-5B44-8169-B1A6DE61560F}"/>
              </a:ext>
            </a:extLst>
          </p:cNvPr>
          <p:cNvSpPr txBox="1">
            <a:spLocks noGrp="1"/>
          </p:cNvSpPr>
          <p:nvPr>
            <p:ph type="body" idx="30" hasCustomPrompt="1"/>
          </p:nvPr>
        </p:nvSpPr>
        <p:spPr>
          <a:xfrm>
            <a:off x="457201" y="1183190"/>
            <a:ext cx="5638800" cy="682523"/>
          </a:xfrm>
          <a:prstGeom prst="rect">
            <a:avLst/>
          </a:prstGeom>
          <a:ln>
            <a:noFill/>
          </a:ln>
        </p:spPr>
        <p:txBody>
          <a:bodyPr vert="horz" wrap="square" lIns="0" tIns="0" rIns="18288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dirty="0"/>
              <a:t>Column 1</a:t>
            </a:r>
          </a:p>
        </p:txBody>
      </p:sp>
    </p:spTree>
    <p:extLst>
      <p:ext uri="{BB962C8B-B14F-4D97-AF65-F5344CB8AC3E}">
        <p14:creationId xmlns:p14="http://schemas.microsoft.com/office/powerpoint/2010/main" val="3359428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92D05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tx1"/>
                </a:solidFill>
                <a:latin typeface="Segoe Semibold" charset="0"/>
                <a:ea typeface="Segoe Semibold" charset="0"/>
                <a:cs typeface="Segoe Semibold" charset="0"/>
              </a:defRPr>
            </a:lvl1pPr>
            <a:lvl2pPr>
              <a:defRPr sz="2000" b="0" i="0">
                <a:solidFill>
                  <a:schemeClr val="tx1"/>
                </a:solidFill>
                <a:latin typeface="Segoe UI" charset="0"/>
                <a:ea typeface="Segoe UI" charset="0"/>
                <a:cs typeface="Segoe UI" charset="0"/>
              </a:defRPr>
            </a:lvl2pPr>
            <a:lvl3pPr>
              <a:defRPr sz="2000" b="0" i="0">
                <a:solidFill>
                  <a:schemeClr val="tx1"/>
                </a:solidFill>
                <a:latin typeface="Segoe UI" charset="0"/>
                <a:ea typeface="Segoe UI" charset="0"/>
                <a:cs typeface="Segoe UI" charset="0"/>
              </a:defRPr>
            </a:lvl3pPr>
            <a:lvl4pPr>
              <a:defRPr sz="2000" b="0" i="0">
                <a:solidFill>
                  <a:schemeClr val="tx1"/>
                </a:solidFill>
                <a:latin typeface="Segoe UI" charset="0"/>
                <a:ea typeface="Segoe UI" charset="0"/>
                <a:cs typeface="Segoe UI" charset="0"/>
              </a:defRPr>
            </a:lvl4pPr>
            <a:lvl5pPr>
              <a:defRPr sz="2000" b="0" i="0">
                <a:solidFill>
                  <a:schemeClr val="tx1"/>
                </a:solidFill>
                <a:latin typeface="Segoe UI" charset="0"/>
                <a:ea typeface="Segoe UI" charset="0"/>
                <a:cs typeface="Segoe UI"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a:t>
            </a:fld>
            <a:endParaRPr lang="en-US" dirty="0"/>
          </a:p>
        </p:txBody>
      </p:sp>
    </p:spTree>
    <p:extLst>
      <p:ext uri="{BB962C8B-B14F-4D97-AF65-F5344CB8AC3E}">
        <p14:creationId xmlns:p14="http://schemas.microsoft.com/office/powerpoint/2010/main" val="20591933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23" name="Picture 22">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6" name="TextBox 25">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18117589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3CEEF9C-DF58-4941-813A-2F778539DBE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4603805" y="261809"/>
            <a:ext cx="7588195" cy="6596192"/>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19" name="Picture 18">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33785525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FCDE27-EDA2-144F-8BC6-6083D6D909B4}"/>
              </a:ext>
            </a:extLst>
          </p:cNvPr>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3" name="Shape 78"/>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pic>
        <p:nvPicPr>
          <p:cNvPr id="17" name="Picture 16">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9" name="TextBox 18">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32406238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Viz 2)">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14" name="Picture 13">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1122089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 Agenda (Viz 1)">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Agenda 1</a:t>
            </a:r>
          </a:p>
          <a:p>
            <a:pPr lvl="0"/>
            <a:r>
              <a:rPr lang="en-US" dirty="0"/>
              <a:t>Agenda 2 -</a:t>
            </a:r>
            <a:br>
              <a:rPr lang="en-US" dirty="0"/>
            </a:br>
            <a:r>
              <a:rPr lang="en-US" dirty="0"/>
              <a:t>Could go to 2 lines</a:t>
            </a:r>
          </a:p>
          <a:p>
            <a:pPr lvl="0"/>
            <a:r>
              <a:rPr lang="en-US" dirty="0"/>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dirty="0"/>
              <a:t>Title Goes Here</a:t>
            </a:r>
            <a:br>
              <a:rPr lang="en-US" dirty="0"/>
            </a:br>
            <a:r>
              <a:rPr lang="en-US" dirty="0"/>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dirty="0"/>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0" y="5372100"/>
            <a:ext cx="3508667"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00501" y="5764610"/>
            <a:ext cx="3508666"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dirty="0"/>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5" name="Picture 14">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3236372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 Agenda (Viz 2)">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E6DEDFF-894F-394F-8931-EC56C5D3D6A9}"/>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Agenda 1</a:t>
            </a:r>
          </a:p>
          <a:p>
            <a:pPr lvl="0"/>
            <a:r>
              <a:rPr lang="en-US" dirty="0"/>
              <a:t>Agenda 2 -</a:t>
            </a:r>
            <a:br>
              <a:rPr lang="en-US" dirty="0"/>
            </a:br>
            <a:r>
              <a:rPr lang="en-US" dirty="0"/>
              <a:t>Could go to 2 lines</a:t>
            </a:r>
          </a:p>
          <a:p>
            <a:pPr lvl="0"/>
            <a:r>
              <a:rPr lang="en-US" dirty="0"/>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dirty="0"/>
              <a:t>Title Goes Here</a:t>
            </a:r>
            <a:br>
              <a:rPr lang="en-US" dirty="0"/>
            </a:br>
            <a:r>
              <a:rPr lang="en-US" dirty="0"/>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dirty="0"/>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1" y="5372100"/>
            <a:ext cx="3508666"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33039" y="5764610"/>
            <a:ext cx="3476127"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dirty="0"/>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6" name="Picture 15">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7" name="TextBox 16">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t>Azure</a:t>
            </a:r>
          </a:p>
        </p:txBody>
      </p:sp>
    </p:spTree>
    <p:extLst>
      <p:ext uri="{BB962C8B-B14F-4D97-AF65-F5344CB8AC3E}">
        <p14:creationId xmlns:p14="http://schemas.microsoft.com/office/powerpoint/2010/main" val="21415702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4815976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Divider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5242046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38354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11277599" cy="594360"/>
          </a:xfrm>
        </p:spPr>
        <p:txBody>
          <a:bodyPr>
            <a:normAutofit/>
          </a:bodyPr>
          <a:lstStyle>
            <a:lvl1pPr>
              <a:defRPr sz="44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7D5C19BA-6DD0-2341-932F-962FA328D5D7}"/>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82260799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 Index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3259935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Divider + Index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812366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 Index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a:t>
            </a:r>
            <a:r>
              <a:rPr lang="en-US"/>
              <a:t>go here</a:t>
            </a:r>
            <a:endParaRPr lang="en-US" dirty="0"/>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565232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19" name="Title 13">
            <a:extLst>
              <a:ext uri="{FF2B5EF4-FFF2-40B4-BE49-F238E27FC236}">
                <a16:creationId xmlns:a16="http://schemas.microsoft.com/office/drawing/2014/main" id="{FB11FEBD-5C2F-4BE7-BB21-A5DB64908724}"/>
              </a:ext>
            </a:extLst>
          </p:cNvPr>
          <p:cNvSpPr>
            <a:spLocks noGrp="1"/>
          </p:cNvSpPr>
          <p:nvPr>
            <p:ph type="title" hasCustomPrompt="1"/>
          </p:nvPr>
        </p:nvSpPr>
        <p:spPr>
          <a:xfrm>
            <a:off x="409142" y="2590800"/>
            <a:ext cx="10601757" cy="990631"/>
          </a:xfrm>
          <a:prstGeom prst="rect">
            <a:avLst/>
          </a:prstGeom>
        </p:spPr>
        <p:txBody>
          <a:bodyPr lIns="0" anchor="b" anchorCtr="0">
            <a:noAutofit/>
          </a:bodyPr>
          <a:lstStyle>
            <a:lvl1pPr>
              <a:defRPr sz="6000" b="1" i="0" baseline="0">
                <a:solidFill>
                  <a:schemeClr val="tx1"/>
                </a:solidFill>
                <a:latin typeface="Segoe UI Semibold" charset="0"/>
                <a:ea typeface="Segoe UI Semibold" charset="0"/>
                <a:cs typeface="Segoe UI Semibold" charset="0"/>
              </a:defRPr>
            </a:lvl1pPr>
          </a:lstStyle>
          <a:p>
            <a:r>
              <a:rPr lang="en-US" dirty="0"/>
              <a:t>Demo</a:t>
            </a:r>
          </a:p>
        </p:txBody>
      </p:sp>
      <p:sp>
        <p:nvSpPr>
          <p:cNvPr id="24" name="Shape 78">
            <a:extLst>
              <a:ext uri="{FF2B5EF4-FFF2-40B4-BE49-F238E27FC236}">
                <a16:creationId xmlns:a16="http://schemas.microsoft.com/office/drawing/2014/main" id="{BAAE8EAD-16BA-4B71-B2FF-661EA6C64800}"/>
              </a:ext>
            </a:extLst>
          </p:cNvPr>
          <p:cNvSpPr txBox="1">
            <a:spLocks noGrp="1"/>
          </p:cNvSpPr>
          <p:nvPr>
            <p:ph type="body" idx="7" hasCustomPrompt="1"/>
          </p:nvPr>
        </p:nvSpPr>
        <p:spPr>
          <a:xfrm>
            <a:off x="457200" y="3581431"/>
            <a:ext cx="10553700" cy="424771"/>
          </a:xfrm>
          <a:prstGeom prst="rect">
            <a:avLst/>
          </a:prstGeom>
        </p:spPr>
        <p:txBody>
          <a:bodyPr vert="horz" lIns="0" tIns="0" rIns="0" bIns="0" rtlCol="0" anchor="t" anchorCtr="0">
            <a:noAutofit/>
          </a:bodyPr>
          <a:lstStyle>
            <a:lvl1pPr marL="457114" indent="-457114">
              <a:buFont typeface="+mj-lt"/>
              <a:buNone/>
              <a:defRPr sz="2800"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6" name="Text Placeholder 2">
            <a:extLst>
              <a:ext uri="{FF2B5EF4-FFF2-40B4-BE49-F238E27FC236}">
                <a16:creationId xmlns:a16="http://schemas.microsoft.com/office/drawing/2014/main" id="{01413CC7-FF34-4272-956B-B08BCBB287FE}"/>
              </a:ext>
            </a:extLst>
          </p:cNvPr>
          <p:cNvSpPr>
            <a:spLocks noGrp="1"/>
          </p:cNvSpPr>
          <p:nvPr>
            <p:ph type="body" sz="quarter" idx="25" hasCustomPrompt="1"/>
          </p:nvPr>
        </p:nvSpPr>
        <p:spPr>
          <a:xfrm>
            <a:off x="457200" y="5372100"/>
            <a:ext cx="3773917" cy="405258"/>
          </a:xfrm>
          <a:prstGeom prst="rect">
            <a:avLst/>
          </a:prstGeom>
        </p:spPr>
        <p:txBody>
          <a:bodyPr/>
          <a:lstStyle>
            <a:lvl1pPr>
              <a:defRPr sz="2800" b="1" i="0">
                <a:solidFill>
                  <a:schemeClr val="tx1"/>
                </a:solidFill>
                <a:latin typeface="Segoe UI Semibold" charset="0"/>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7FC9AA33-9990-4126-B01B-6E5F8AB46A1D}"/>
              </a:ext>
            </a:extLst>
          </p:cNvPr>
          <p:cNvSpPr>
            <a:spLocks noGrp="1"/>
          </p:cNvSpPr>
          <p:nvPr>
            <p:ph type="body" sz="quarter" idx="26" hasCustomPrompt="1"/>
          </p:nvPr>
        </p:nvSpPr>
        <p:spPr>
          <a:xfrm>
            <a:off x="457200" y="5837035"/>
            <a:ext cx="3773917" cy="330008"/>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2" name="Slide Number Placeholder 1">
            <a:extLst>
              <a:ext uri="{FF2B5EF4-FFF2-40B4-BE49-F238E27FC236}">
                <a16:creationId xmlns:a16="http://schemas.microsoft.com/office/drawing/2014/main" id="{FB2C2356-D61D-0A43-A1C6-D11A93A3A509}"/>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MSIPCM914a47ef9da007a5f5ca1e01" descr="{&quot;HashCode&quot;:-1634785317,&quot;Placement&quot;:&quot;Footer&quot;,&quot;Top&quot;:519.343,&quot;Left&quot;:0.0,&quot;SlideWidth&quot;:960,&quot;SlideHeight&quot;:540}">
            <a:extLst>
              <a:ext uri="{FF2B5EF4-FFF2-40B4-BE49-F238E27FC236}">
                <a16:creationId xmlns:a16="http://schemas.microsoft.com/office/drawing/2014/main" id="{5A3DB5A4-3B39-4F7C-A696-23A2A8A963EE}"/>
              </a:ext>
            </a:extLst>
          </p:cNvPr>
          <p:cNvSpPr txBox="1"/>
          <p:nvPr userDrawn="1"/>
        </p:nvSpPr>
        <p:spPr>
          <a:xfrm>
            <a:off x="0" y="6649884"/>
            <a:ext cx="2123853" cy="153888"/>
          </a:xfrm>
          <a:prstGeom prst="rect">
            <a:avLst/>
          </a:prstGeom>
        </p:spPr>
        <p:txBody>
          <a:bodyPr vert="horz" wrap="square" lIns="0" tIns="0" rIns="0" bIns="0" rtlCol="0" anchor="ctr" anchorCtr="1">
            <a:spAutoFit/>
          </a:bodyPr>
          <a:lstStyle/>
          <a:p>
            <a:pPr algn="l">
              <a:spcBef>
                <a:spcPts val="0"/>
              </a:spcBef>
              <a:spcAft>
                <a:spcPts val="0"/>
              </a:spcAft>
            </a:pPr>
            <a:r>
              <a:rPr lang="en-US" sz="1000">
                <a:solidFill>
                  <a:schemeClr val="accent6"/>
                </a:solidFill>
                <a:latin typeface="Calibri" panose="020F0502020204030204" pitchFamily="34" charset="0"/>
              </a:rPr>
              <a:t>Classified as Microsoft Confidential</a:t>
            </a:r>
          </a:p>
        </p:txBody>
      </p:sp>
    </p:spTree>
    <p:extLst>
      <p:ext uri="{BB962C8B-B14F-4D97-AF65-F5344CB8AC3E}">
        <p14:creationId xmlns:p14="http://schemas.microsoft.com/office/powerpoint/2010/main" val="17267212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s! | Q+A | Contact | Resources">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8" name="Content Placeholder 7"/>
          <p:cNvSpPr>
            <a:spLocks noGrp="1"/>
          </p:cNvSpPr>
          <p:nvPr>
            <p:ph sz="quarter" idx="10" hasCustomPrompt="1"/>
          </p:nvPr>
        </p:nvSpPr>
        <p:spPr>
          <a:xfrm>
            <a:off x="6095999" y="1181100"/>
            <a:ext cx="5638801" cy="4914900"/>
          </a:xfrm>
        </p:spPr>
        <p:txBody>
          <a:bodyPr lIns="274320" tIns="0" rIns="0" anchor="ctr" anchorCtr="0">
            <a:normAutofit/>
          </a:bodyPr>
          <a:lstStyle>
            <a:lvl1pPr>
              <a:spcAft>
                <a:spcPts val="600"/>
              </a:spcAft>
              <a:defRPr b="1" i="0">
                <a:latin typeface="Segoe UI Semibold" charset="0"/>
                <a:ea typeface="Segoe UI Semibold" charset="0"/>
                <a:cs typeface="Segoe UI Semibold" charset="0"/>
              </a:defRPr>
            </a:lvl1pPr>
            <a:lvl2pPr>
              <a:spcAft>
                <a:spcPts val="600"/>
              </a:spcAft>
              <a:buClrTx/>
              <a:defRPr sz="2000">
                <a:solidFill>
                  <a:schemeClr val="tx1"/>
                </a:solidFill>
              </a:defRPr>
            </a:lvl2pPr>
            <a:lvl3pPr>
              <a:spcAft>
                <a:spcPts val="600"/>
              </a:spcAft>
              <a:buClrTx/>
              <a:defRPr sz="2000">
                <a:solidFill>
                  <a:schemeClr val="tx1"/>
                </a:solidFill>
              </a:defRPr>
            </a:lvl3pPr>
            <a:lvl4pPr>
              <a:spcAft>
                <a:spcPts val="600"/>
              </a:spcAft>
              <a:buClrTx/>
              <a:defRPr sz="2000">
                <a:solidFill>
                  <a:schemeClr val="tx1"/>
                </a:solidFill>
              </a:defRPr>
            </a:lvl4pPr>
            <a:lvl5pPr>
              <a:spcAft>
                <a:spcPts val="600"/>
              </a:spcAft>
              <a:buClrTx/>
              <a:defRPr sz="1400" b="0" i="0">
                <a:solidFill>
                  <a:srgbClr val="D2D2D2"/>
                </a:solidFill>
                <a:latin typeface="Segoe UI" charset="0"/>
                <a:ea typeface="Segoe UI" charset="0"/>
                <a:cs typeface="Segoe U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hasCustomPrompt="1"/>
          </p:nvPr>
        </p:nvSpPr>
        <p:spPr>
          <a:xfrm>
            <a:off x="457200" y="457200"/>
            <a:ext cx="5638800" cy="723900"/>
          </a:xfrm>
        </p:spPr>
        <p:txBody>
          <a:bodyPr/>
          <a:lstStyle>
            <a:lvl1pPr>
              <a:defRPr b="1" i="0">
                <a:latin typeface="Segoe UI Semibold" charset="0"/>
                <a:ea typeface="Segoe UI Semibold" charset="0"/>
                <a:cs typeface="Segoe UI Semibold" charset="0"/>
              </a:defRPr>
            </a:lvl1pPr>
          </a:lstStyle>
          <a:p>
            <a:r>
              <a:rPr lang="en-US" sz="4400" b="1" i="0" dirty="0">
                <a:solidFill>
                  <a:schemeClr val="tx1"/>
                </a:solidFill>
                <a:latin typeface="Segoe UI Semibold" charset="0"/>
                <a:ea typeface="Segoe UI Semibold" charset="0"/>
                <a:cs typeface="Segoe UI Semibold" charset="0"/>
              </a:rPr>
              <a:t>Q+A</a:t>
            </a:r>
            <a:r>
              <a:rPr lang="en-US" sz="4400" b="1" i="0" baseline="0" dirty="0">
                <a:solidFill>
                  <a:schemeClr val="tx1"/>
                </a:solidFill>
                <a:latin typeface="Segoe UI Semibold" charset="0"/>
                <a:ea typeface="Segoe UI Semibold" charset="0"/>
                <a:cs typeface="Segoe UI Semibold" charset="0"/>
              </a:rPr>
              <a:t> </a:t>
            </a:r>
            <a:r>
              <a:rPr lang="en-US" sz="4400" b="1" i="0" baseline="0" dirty="0">
                <a:solidFill>
                  <a:schemeClr val="accent2"/>
                </a:solidFill>
                <a:latin typeface="Segoe UI Semibold" charset="0"/>
                <a:ea typeface="Segoe UI Semibold" charset="0"/>
                <a:cs typeface="Segoe UI Semibold" charset="0"/>
              </a:rPr>
              <a:t>|</a:t>
            </a:r>
            <a:r>
              <a:rPr lang="en-US" sz="4400" b="1" i="0" baseline="0" dirty="0">
                <a:solidFill>
                  <a:schemeClr val="tx2"/>
                </a:solidFill>
                <a:latin typeface="Segoe UI Semibold" charset="0"/>
                <a:ea typeface="Segoe UI Semibold" charset="0"/>
                <a:cs typeface="Segoe UI Semibold" charset="0"/>
              </a:rPr>
              <a:t> </a:t>
            </a:r>
            <a:r>
              <a:rPr lang="en-US" sz="4400" b="1" i="0" baseline="0" dirty="0">
                <a:solidFill>
                  <a:schemeClr val="tx1"/>
                </a:solidFill>
                <a:latin typeface="Segoe UI Semibold" charset="0"/>
                <a:ea typeface="Segoe UI Semibold" charset="0"/>
                <a:cs typeface="Segoe UI Semibold" charset="0"/>
              </a:rPr>
              <a:t>Thank you!</a:t>
            </a:r>
            <a:endParaRPr lang="en-US" sz="4400" b="1" i="0" dirty="0">
              <a:solidFill>
                <a:schemeClr val="tx1"/>
              </a:solidFill>
              <a:latin typeface="Segoe UI Semibold" charset="0"/>
              <a:ea typeface="Segoe UI Semibold" charset="0"/>
              <a:cs typeface="Segoe UI Semibold" charset="0"/>
            </a:endParaRPr>
          </a:p>
        </p:txBody>
      </p:sp>
      <p:cxnSp>
        <p:nvCxnSpPr>
          <p:cNvPr id="4" name="Straight Connector 3"/>
          <p:cNvCxnSpPr>
            <a:cxnSpLocks/>
          </p:cNvCxnSpPr>
          <p:nvPr userDrawn="1"/>
        </p:nvCxnSpPr>
        <p:spPr>
          <a:xfrm>
            <a:off x="6096000" y="1181100"/>
            <a:ext cx="0" cy="491490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5F8DABAB-52C7-7E48-B9B1-C0740F8CB39D}"/>
              </a:ext>
            </a:extLst>
          </p:cNvPr>
          <p:cNvSpPr>
            <a:spLocks noGrp="1"/>
          </p:cNvSpPr>
          <p:nvPr>
            <p:ph type="sldNum" sz="quarter" idx="1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
        <p:nvSpPr>
          <p:cNvPr id="7" name="Text Placeholder 2">
            <a:extLst>
              <a:ext uri="{FF2B5EF4-FFF2-40B4-BE49-F238E27FC236}">
                <a16:creationId xmlns:a16="http://schemas.microsoft.com/office/drawing/2014/main" id="{9B3359C7-D4E2-44EB-BFB9-83B13AD0909F}"/>
              </a:ext>
            </a:extLst>
          </p:cNvPr>
          <p:cNvSpPr>
            <a:spLocks noGrp="1"/>
          </p:cNvSpPr>
          <p:nvPr>
            <p:ph type="body" sz="quarter" idx="24" hasCustomPrompt="1"/>
          </p:nvPr>
        </p:nvSpPr>
        <p:spPr>
          <a:xfrm>
            <a:off x="457200" y="5152602"/>
            <a:ext cx="3513311" cy="471699"/>
          </a:xfrm>
        </p:spPr>
        <p:txBody>
          <a:bodyPr/>
          <a:lstStyle>
            <a:lvl1pPr>
              <a:defRPr sz="2400" b="1" i="0">
                <a:latin typeface="Segoe UI Semibold" charset="0"/>
                <a:ea typeface="Segoe UI Semibold" charset="0"/>
                <a:cs typeface="Segoe UI Semibold" charset="0"/>
              </a:defRPr>
            </a:lvl1pPr>
          </a:lstStyle>
          <a:p>
            <a:pPr lvl="0"/>
            <a:r>
              <a:rPr lang="en-US" dirty="0"/>
              <a:t>Speaker</a:t>
            </a:r>
          </a:p>
        </p:txBody>
      </p:sp>
      <p:sp>
        <p:nvSpPr>
          <p:cNvPr id="9" name="Text Placeholder 2">
            <a:extLst>
              <a:ext uri="{FF2B5EF4-FFF2-40B4-BE49-F238E27FC236}">
                <a16:creationId xmlns:a16="http://schemas.microsoft.com/office/drawing/2014/main" id="{425D7F76-CA4B-43EC-AC3B-BA75576CA8FA}"/>
              </a:ext>
            </a:extLst>
          </p:cNvPr>
          <p:cNvSpPr>
            <a:spLocks noGrp="1"/>
          </p:cNvSpPr>
          <p:nvPr>
            <p:ph type="body" sz="quarter" idx="25" hasCustomPrompt="1"/>
          </p:nvPr>
        </p:nvSpPr>
        <p:spPr>
          <a:xfrm>
            <a:off x="457199" y="5624301"/>
            <a:ext cx="3513311" cy="471699"/>
          </a:xfrm>
        </p:spPr>
        <p:txBody>
          <a:bodyPr/>
          <a:lstStyle>
            <a:lvl1pPr>
              <a:defRPr sz="2000" b="0" i="0">
                <a:solidFill>
                  <a:schemeClr val="tx1"/>
                </a:solidFill>
                <a:latin typeface="Segoe UI" charset="0"/>
                <a:ea typeface="Segoe UI" charset="0"/>
                <a:cs typeface="Segoe UI" charset="0"/>
              </a:defRPr>
            </a:lvl1pPr>
          </a:lstStyle>
          <a:p>
            <a:pPr lvl="0"/>
            <a:r>
              <a:rPr lang="en-US"/>
              <a:t>Speaker title</a:t>
            </a:r>
          </a:p>
        </p:txBody>
      </p:sp>
    </p:spTree>
    <p:extLst>
      <p:ext uri="{BB962C8B-B14F-4D97-AF65-F5344CB8AC3E}">
        <p14:creationId xmlns:p14="http://schemas.microsoft.com/office/powerpoint/2010/main" val="4014665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blip>
          <a:stretch>
            <a:fillRect/>
          </a:stretch>
        </p:blipFill>
        <p:spPr>
          <a:xfrm rot="17100000">
            <a:off x="5938657" y="-187673"/>
            <a:ext cx="6014762" cy="6439596"/>
          </a:xfrm>
          <a:prstGeom prst="rect">
            <a:avLst/>
          </a:prstGeom>
        </p:spPr>
      </p:pic>
    </p:spTree>
    <p:extLst>
      <p:ext uri="{BB962C8B-B14F-4D97-AF65-F5344CB8AC3E}">
        <p14:creationId xmlns:p14="http://schemas.microsoft.com/office/powerpoint/2010/main" val="33365483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End (Clean)">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959DC-72E4-47D6-8569-7330C93B1929}"/>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5" name="Picture 4">
            <a:extLst>
              <a:ext uri="{FF2B5EF4-FFF2-40B4-BE49-F238E27FC236}">
                <a16:creationId xmlns:a16="http://schemas.microsoft.com/office/drawing/2014/main" id="{9BA4684F-B256-4B3D-8CF8-E3919E08568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Tree>
    <p:extLst>
      <p:ext uri="{BB962C8B-B14F-4D97-AF65-F5344CB8AC3E}">
        <p14:creationId xmlns:p14="http://schemas.microsoft.com/office/powerpoint/2010/main" val="411194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3643180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79860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slanted Image R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47F45D9-95A5-4648-AE3A-82DCC6FFC597}"/>
              </a:ext>
            </a:extLst>
          </p:cNvPr>
          <p:cNvSpPr>
            <a:spLocks noGrp="1"/>
          </p:cNvSpPr>
          <p:nvPr>
            <p:ph type="pic" sz="quarter" idx="24" hasCustomPrompt="1"/>
          </p:nvPr>
        </p:nvSpPr>
        <p:spPr>
          <a:xfrm>
            <a:off x="4529528" y="0"/>
            <a:ext cx="7662472" cy="6858000"/>
          </a:xfrm>
          <a:custGeom>
            <a:avLst/>
            <a:gdLst>
              <a:gd name="connsiteX0" fmla="*/ 0 w 5638800"/>
              <a:gd name="connsiteY0" fmla="*/ 0 h 6858000"/>
              <a:gd name="connsiteX1" fmla="*/ 5638800 w 5638800"/>
              <a:gd name="connsiteY1" fmla="*/ 0 h 6858000"/>
              <a:gd name="connsiteX2" fmla="*/ 5638800 w 5638800"/>
              <a:gd name="connsiteY2" fmla="*/ 6858000 h 6858000"/>
              <a:gd name="connsiteX3" fmla="*/ 0 w 5638800"/>
              <a:gd name="connsiteY3" fmla="*/ 6858000 h 6858000"/>
              <a:gd name="connsiteX4" fmla="*/ 0 w 5638800"/>
              <a:gd name="connsiteY4" fmla="*/ 0 h 6858000"/>
              <a:gd name="connsiteX0" fmla="*/ 2023672 w 7662472"/>
              <a:gd name="connsiteY0" fmla="*/ 0 h 6858000"/>
              <a:gd name="connsiteX1" fmla="*/ 7662472 w 7662472"/>
              <a:gd name="connsiteY1" fmla="*/ 0 h 6858000"/>
              <a:gd name="connsiteX2" fmla="*/ 7662472 w 7662472"/>
              <a:gd name="connsiteY2" fmla="*/ 6858000 h 6858000"/>
              <a:gd name="connsiteX3" fmla="*/ 0 w 7662472"/>
              <a:gd name="connsiteY3" fmla="*/ 6843010 h 6858000"/>
              <a:gd name="connsiteX4" fmla="*/ 2023672 w 76624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2472" h="6858000">
                <a:moveTo>
                  <a:pt x="2023672" y="0"/>
                </a:moveTo>
                <a:lnTo>
                  <a:pt x="7662472" y="0"/>
                </a:lnTo>
                <a:lnTo>
                  <a:pt x="7662472" y="6858000"/>
                </a:lnTo>
                <a:lnTo>
                  <a:pt x="0" y="6843010"/>
                </a:lnTo>
                <a:lnTo>
                  <a:pt x="2023672" y="0"/>
                </a:lnTo>
                <a:close/>
              </a:path>
            </a:pathLst>
          </a:custGeom>
          <a:noFill/>
          <a:ln>
            <a:solidFill>
              <a:srgbClr val="414241"/>
            </a:solidFill>
          </a:ln>
        </p:spPr>
        <p:txBody>
          <a:bodyPr anchor="ctr"/>
          <a:lstStyle>
            <a:lvl1pPr algn="ctr">
              <a:defRPr>
                <a:solidFill>
                  <a:srgbClr val="B4009E"/>
                </a:solidFill>
              </a:defRPr>
            </a:lvl1pPr>
          </a:lstStyle>
          <a:p>
            <a:r>
              <a:rPr lang="en-US" dirty="0"/>
              <a:t>Drag picture to placeholder </a:t>
            </a:r>
            <a:br>
              <a:rPr lang="en-US" dirty="0"/>
            </a:br>
            <a:r>
              <a:rPr lang="en-US" dirty="0"/>
              <a:t>or click icon to add</a:t>
            </a:r>
          </a:p>
        </p:txBody>
      </p:sp>
      <p:sp>
        <p:nvSpPr>
          <p:cNvPr id="4" name="Title Placeholder 2">
            <a:extLst>
              <a:ext uri="{FF2B5EF4-FFF2-40B4-BE49-F238E27FC236}">
                <a16:creationId xmlns:a16="http://schemas.microsoft.com/office/drawing/2014/main" id="{871EF881-5E89-4644-A1E8-CF4882056129}"/>
              </a:ext>
            </a:extLst>
          </p:cNvPr>
          <p:cNvSpPr>
            <a:spLocks noGrp="1"/>
          </p:cNvSpPr>
          <p:nvPr>
            <p:ph type="title" hasCustomPrompt="1"/>
          </p:nvPr>
        </p:nvSpPr>
        <p:spPr>
          <a:xfrm>
            <a:off x="457201" y="457200"/>
            <a:ext cx="5638800" cy="1409700"/>
          </a:xfrm>
          <a:prstGeom prst="rect">
            <a:avLst/>
          </a:prstGeom>
        </p:spPr>
        <p:txBody>
          <a:bodyPr vert="horz" lIns="0" tIns="0" rIns="0" bIns="0" rtlCol="0" anchor="t">
            <a:normAutofit/>
          </a:bodyPr>
          <a:lstStyle>
            <a:lvl1pPr>
              <a:defRPr>
                <a:solidFill>
                  <a:schemeClr val="tx1"/>
                </a:solidFill>
              </a:defRPr>
            </a:lvl1pPr>
          </a:lstStyle>
          <a:p>
            <a:r>
              <a:rPr lang="en-US" dirty="0"/>
              <a:t>Click to edit title</a:t>
            </a:r>
          </a:p>
        </p:txBody>
      </p:sp>
      <p:sp>
        <p:nvSpPr>
          <p:cNvPr id="5" name="Slide Number Placeholder 2">
            <a:extLst>
              <a:ext uri="{FF2B5EF4-FFF2-40B4-BE49-F238E27FC236}">
                <a16:creationId xmlns:a16="http://schemas.microsoft.com/office/drawing/2014/main" id="{2BF09F98-AD56-4DD4-83C9-B72AC6215059}"/>
              </a:ext>
            </a:extLst>
          </p:cNvPr>
          <p:cNvSpPr txBox="1">
            <a:spLocks/>
          </p:cNvSpPr>
          <p:nvPr userDrawn="1"/>
        </p:nvSpPr>
        <p:spPr>
          <a:xfrm>
            <a:off x="1" y="6400032"/>
            <a:ext cx="528074" cy="266241"/>
          </a:xfrm>
          <a:prstGeom prst="rect">
            <a:avLst/>
          </a:prstGeom>
        </p:spPr>
        <p:txBody>
          <a:bodyPr vert="horz" lIns="91440" tIns="45720" rIns="182880" bIns="182880" rtlCol="0" anchor="t"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7F84B-3C83-9746-917C-397D4BD96F66}" type="slidenum">
              <a:rPr lang="en-US" smtClean="0"/>
              <a:pPr/>
              <a:t>‹#›</a:t>
            </a:fld>
            <a:endParaRPr lang="en-US"/>
          </a:p>
        </p:txBody>
      </p:sp>
      <p:sp>
        <p:nvSpPr>
          <p:cNvPr id="6" name="Text Placeholder 3">
            <a:extLst>
              <a:ext uri="{FF2B5EF4-FFF2-40B4-BE49-F238E27FC236}">
                <a16:creationId xmlns:a16="http://schemas.microsoft.com/office/drawing/2014/main" id="{8EBBD8D9-29AA-4D60-87D3-27E8B624235F}"/>
              </a:ext>
            </a:extLst>
          </p:cNvPr>
          <p:cNvSpPr>
            <a:spLocks noGrp="1"/>
          </p:cNvSpPr>
          <p:nvPr>
            <p:ph idx="1" hasCustomPrompt="1"/>
          </p:nvPr>
        </p:nvSpPr>
        <p:spPr>
          <a:xfrm>
            <a:off x="457202" y="1866900"/>
            <a:ext cx="5638798" cy="4514047"/>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9873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slanted Image Left">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
        <p:nvSpPr>
          <p:cNvPr id="3" name="Title 1">
            <a:extLst>
              <a:ext uri="{FF2B5EF4-FFF2-40B4-BE49-F238E27FC236}">
                <a16:creationId xmlns:a16="http://schemas.microsoft.com/office/drawing/2014/main" id="{6FDD21F8-4159-4A66-BDF8-AFEDA34793F8}"/>
              </a:ext>
            </a:extLst>
          </p:cNvPr>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dirty="0"/>
              <a:t>Click to edit title</a:t>
            </a:r>
          </a:p>
        </p:txBody>
      </p:sp>
      <p:sp>
        <p:nvSpPr>
          <p:cNvPr id="4" name="Slide Number Placeholder 2">
            <a:extLst>
              <a:ext uri="{FF2B5EF4-FFF2-40B4-BE49-F238E27FC236}">
                <a16:creationId xmlns:a16="http://schemas.microsoft.com/office/drawing/2014/main" id="{1FC412D9-CA04-44CF-B8DB-95E7E19204D5}"/>
              </a:ext>
            </a:extLst>
          </p:cNvPr>
          <p:cNvSpPr txBox="1">
            <a:spLocks/>
          </p:cNvSpPr>
          <p:nvPr userDrawn="1"/>
        </p:nvSpPr>
        <p:spPr>
          <a:xfrm>
            <a:off x="11010899" y="6442502"/>
            <a:ext cx="1180135" cy="415498"/>
          </a:xfrm>
          <a:prstGeom prst="rect">
            <a:avLst/>
          </a:prstGeom>
        </p:spPr>
        <p:txBody>
          <a:bodyPr vert="horz" lIns="91440" tIns="45720" rIns="182880" bIns="182880" rtlCol="0" anchor="b"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9AFA16-AEC4-7D4A-82F3-BDAE8E49079E}" type="slidenum">
              <a:rPr lang="en-US" smtClean="0"/>
              <a:pPr/>
              <a:t>‹#›</a:t>
            </a:fld>
            <a:endParaRPr lang="en-US" dirty="0"/>
          </a:p>
        </p:txBody>
      </p:sp>
      <p:sp>
        <p:nvSpPr>
          <p:cNvPr id="5" name="Text Placeholder 3">
            <a:extLst>
              <a:ext uri="{FF2B5EF4-FFF2-40B4-BE49-F238E27FC236}">
                <a16:creationId xmlns:a16="http://schemas.microsoft.com/office/drawing/2014/main" id="{ECA683ED-48AE-4856-826D-F28B2D0ECF5C}"/>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Picture Placeholder 9">
            <a:extLst>
              <a:ext uri="{FF2B5EF4-FFF2-40B4-BE49-F238E27FC236}">
                <a16:creationId xmlns:a16="http://schemas.microsoft.com/office/drawing/2014/main" id="{6E31588E-9179-43F4-987F-E4B7A61DB4F9}"/>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dirty="0"/>
              <a:t>Click icon to</a:t>
            </a:r>
            <a:br>
              <a:rPr lang="en-US" dirty="0"/>
            </a:br>
            <a:r>
              <a:rPr lang="en-US" dirty="0"/>
              <a:t>add picture</a:t>
            </a:r>
          </a:p>
        </p:txBody>
      </p:sp>
    </p:spTree>
    <p:extLst>
      <p:ext uri="{BB962C8B-B14F-4D97-AF65-F5344CB8AC3E}">
        <p14:creationId xmlns:p14="http://schemas.microsoft.com/office/powerpoint/2010/main" val="185547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 slanted Image Lef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dirty="0"/>
              <a:t>Click to edit title</a:t>
            </a:r>
          </a:p>
        </p:txBody>
      </p:sp>
      <p:sp>
        <p:nvSpPr>
          <p:cNvPr id="3" name="Slide Number Placeholder 2">
            <a:extLst>
              <a:ext uri="{FF2B5EF4-FFF2-40B4-BE49-F238E27FC236}">
                <a16:creationId xmlns:a16="http://schemas.microsoft.com/office/drawing/2014/main" id="{08F0A937-5674-5E4D-BA15-88B347E17AE9}"/>
              </a:ext>
            </a:extLst>
          </p:cNvPr>
          <p:cNvSpPr>
            <a:spLocks noGrp="1"/>
          </p:cNvSpPr>
          <p:nvPr>
            <p:ph type="sldNum" sz="quarter" idx="26"/>
          </p:nvPr>
        </p:nvSpPr>
        <p:spPr/>
        <p:txBody>
          <a:bodyPr/>
          <a:lstStyle/>
          <a:p>
            <a:fld id="{529AFA16-AEC4-7D4A-82F3-BDAE8E49079E}" type="slidenum">
              <a:rPr lang="en-US" smtClean="0"/>
              <a:pPr/>
              <a:t>‹#›</a:t>
            </a:fld>
            <a:endParaRPr lang="en-US" dirty="0"/>
          </a:p>
        </p:txBody>
      </p:sp>
      <p:sp>
        <p:nvSpPr>
          <p:cNvPr id="8" name="Text Placeholder 3">
            <a:extLst>
              <a:ext uri="{FF2B5EF4-FFF2-40B4-BE49-F238E27FC236}">
                <a16:creationId xmlns:a16="http://schemas.microsoft.com/office/drawing/2014/main" id="{2D82040B-E8B0-4143-8A3F-EF4AA4D005D0}"/>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Picture Placeholder 9">
            <a:extLst>
              <a:ext uri="{FF2B5EF4-FFF2-40B4-BE49-F238E27FC236}">
                <a16:creationId xmlns:a16="http://schemas.microsoft.com/office/drawing/2014/main" id="{5BBFF32C-2A15-44C5-B538-CFD1F92176C0}"/>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dirty="0"/>
              <a:t>Click icon to</a:t>
            </a:r>
            <a:br>
              <a:rPr lang="en-US" dirty="0"/>
            </a:br>
            <a:r>
              <a:rPr lang="en-US" dirty="0"/>
              <a:t>add picture</a:t>
            </a:r>
          </a:p>
        </p:txBody>
      </p:sp>
    </p:spTree>
    <p:extLst>
      <p:ext uri="{BB962C8B-B14F-4D97-AF65-F5344CB8AC3E}">
        <p14:creationId xmlns:p14="http://schemas.microsoft.com/office/powerpoint/2010/main" val="234100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endParaRPr lang="en-US" dirty="0"/>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userDrawn="1">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dirty="0"/>
          </a:p>
        </p:txBody>
      </p:sp>
      <p:grpSp>
        <p:nvGrpSpPr>
          <p:cNvPr id="66" name="Group 65"/>
          <p:cNvGrpSpPr/>
          <p:nvPr userDrawn="1"/>
        </p:nvGrpSpPr>
        <p:grpSpPr>
          <a:xfrm>
            <a:off x="12478437" y="16476"/>
            <a:ext cx="1054899" cy="6900254"/>
            <a:chOff x="12478437" y="16476"/>
            <a:chExt cx="1054899" cy="6900254"/>
          </a:xfrm>
        </p:grpSpPr>
        <p:grpSp>
          <p:nvGrpSpPr>
            <p:cNvPr id="5" name="Group 4"/>
            <p:cNvGrpSpPr/>
            <p:nvPr userDrawn="1"/>
          </p:nvGrpSpPr>
          <p:grpSpPr>
            <a:xfrm>
              <a:off x="12481674" y="2825291"/>
              <a:ext cx="899599" cy="830046"/>
              <a:chOff x="12481674" y="567"/>
              <a:chExt cx="899599" cy="830046"/>
            </a:xfrm>
          </p:grpSpPr>
          <p:sp>
            <p:nvSpPr>
              <p:cNvPr id="57" name="Rectangle 56"/>
              <p:cNvSpPr/>
              <p:nvPr userDrawn="1"/>
            </p:nvSpPr>
            <p:spPr>
              <a:xfrm>
                <a:off x="12481674" y="567"/>
                <a:ext cx="899599" cy="830046"/>
              </a:xfrm>
              <a:prstGeom prst="rect">
                <a:avLst/>
              </a:prstGeom>
              <a:solidFill>
                <a:srgbClr val="4242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58" name="Content Placeholder 17"/>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BACKGROUND 1</a:t>
                </a:r>
              </a:p>
              <a:p>
                <a:pPr>
                  <a:spcBef>
                    <a:spcPts val="0"/>
                  </a:spcBef>
                  <a:spcAft>
                    <a:spcPts val="0"/>
                  </a:spcAft>
                </a:pPr>
                <a:r>
                  <a:rPr lang="en-US" sz="700" b="1" i="0" dirty="0">
                    <a:solidFill>
                      <a:schemeClr val="tx1"/>
                    </a:solidFill>
                    <a:latin typeface="Segoe UI Semibold" charset="0"/>
                    <a:ea typeface="Segoe UI Semibold" charset="0"/>
                    <a:cs typeface="Segoe UI Semibold" charset="0"/>
                  </a:rPr>
                  <a:t>R66 G66 B66</a:t>
                </a:r>
                <a:br>
                  <a:rPr lang="en-US" sz="700" b="1" i="0" dirty="0">
                    <a:solidFill>
                      <a:schemeClr val="tx1"/>
                    </a:solidFill>
                    <a:latin typeface="Segoe UI Semibold" charset="0"/>
                    <a:ea typeface="Segoe UI Semibold" charset="0"/>
                    <a:cs typeface="Segoe UI Semibold" charset="0"/>
                  </a:rPr>
                </a:br>
                <a:r>
                  <a:rPr lang="tr-TR" sz="700" b="1" i="0" dirty="0">
                    <a:solidFill>
                      <a:schemeClr val="tx1"/>
                    </a:solidFill>
                    <a:latin typeface="Segoe UI Semibold" charset="0"/>
                    <a:ea typeface="Segoe UI Semibold" charset="0"/>
                    <a:cs typeface="Segoe UI Semibold" charset="0"/>
                  </a:rPr>
                  <a:t>424242</a:t>
                </a:r>
                <a:endParaRPr lang="en-US" sz="700" b="1" i="0" dirty="0">
                  <a:solidFill>
                    <a:schemeClr val="tx1"/>
                  </a:solidFill>
                  <a:latin typeface="Segoe UI Semibold" charset="0"/>
                  <a:ea typeface="Segoe UI Semibold" charset="0"/>
                  <a:cs typeface="Segoe UI Semibold" charset="0"/>
                </a:endParaRPr>
              </a:p>
            </p:txBody>
          </p:sp>
        </p:grpSp>
        <p:sp>
          <p:nvSpPr>
            <p:cNvPr id="13" name="Text Placeholder 16"/>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sz="1100" dirty="0">
                  <a:solidFill>
                    <a:schemeClr val="tx1"/>
                  </a:solidFill>
                </a:rPr>
                <a:t>Chart Colors</a:t>
              </a:r>
            </a:p>
          </p:txBody>
        </p:sp>
        <p:grpSp>
          <p:nvGrpSpPr>
            <p:cNvPr id="6" name="Group 5"/>
            <p:cNvGrpSpPr/>
            <p:nvPr userDrawn="1"/>
          </p:nvGrpSpPr>
          <p:grpSpPr>
            <a:xfrm>
              <a:off x="12481674" y="174765"/>
              <a:ext cx="899599" cy="830046"/>
              <a:chOff x="12481674" y="1038535"/>
              <a:chExt cx="899599" cy="830046"/>
            </a:xfrm>
          </p:grpSpPr>
          <p:sp>
            <p:nvSpPr>
              <p:cNvPr id="8" name="Rectangle 7"/>
              <p:cNvSpPr/>
              <p:nvPr/>
            </p:nvSpPr>
            <p:spPr>
              <a:xfrm>
                <a:off x="12481674" y="1038535"/>
                <a:ext cx="899599" cy="83004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14" name="Content Placeholder 17"/>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1"/>
                    </a:solidFill>
                    <a:latin typeface="Segoe UI Semibold" charset="0"/>
                    <a:ea typeface="Segoe UI Semibold" charset="0"/>
                    <a:cs typeface="Segoe UI Semibold" charset="0"/>
                  </a:rPr>
                  <a:t>AZURE Blue</a:t>
                </a:r>
              </a:p>
              <a:p>
                <a:pPr>
                  <a:spcBef>
                    <a:spcPts val="0"/>
                  </a:spcBef>
                  <a:spcAft>
                    <a:spcPts val="0"/>
                  </a:spcAft>
                </a:pPr>
                <a:r>
                  <a:rPr lang="en-US" sz="700" b="1" i="0" dirty="0">
                    <a:solidFill>
                      <a:schemeClr val="tx1"/>
                    </a:solidFill>
                    <a:latin typeface="Segoe UI Semibold" charset="0"/>
                    <a:ea typeface="Segoe UI Semibold" charset="0"/>
                    <a:cs typeface="Segoe UI Semibold" charset="0"/>
                  </a:rPr>
                  <a:t>R0 G120 B215</a:t>
                </a:r>
                <a:br>
                  <a:rPr lang="en-US" sz="700" b="1" i="0" dirty="0">
                    <a:solidFill>
                      <a:schemeClr val="tx1"/>
                    </a:solidFill>
                    <a:latin typeface="Segoe UI Semibold" charset="0"/>
                    <a:ea typeface="Segoe UI Semibold" charset="0"/>
                    <a:cs typeface="Segoe UI Semibold" charset="0"/>
                  </a:rPr>
                </a:br>
                <a:r>
                  <a:rPr lang="tr-TR" sz="700" b="1" i="0" dirty="0">
                    <a:solidFill>
                      <a:schemeClr val="tx1"/>
                    </a:solidFill>
                    <a:latin typeface="Segoe UI Semibold" charset="0"/>
                    <a:ea typeface="Segoe UI Semibold" charset="0"/>
                    <a:cs typeface="Segoe UI Semibold" charset="0"/>
                  </a:rPr>
                  <a:t>0078D7</a:t>
                </a:r>
                <a:endParaRPr lang="en-US" sz="700" b="1" i="0" dirty="0">
                  <a:solidFill>
                    <a:schemeClr val="tx1"/>
                  </a:solidFill>
                  <a:latin typeface="Segoe UI Semibold" charset="0"/>
                  <a:ea typeface="Segoe UI Semibold" charset="0"/>
                  <a:cs typeface="Segoe UI Semibold" charset="0"/>
                </a:endParaRPr>
              </a:p>
            </p:txBody>
          </p:sp>
        </p:grpSp>
        <p:grpSp>
          <p:nvGrpSpPr>
            <p:cNvPr id="27" name="Group 26">
              <a:extLst>
                <a:ext uri="{FF2B5EF4-FFF2-40B4-BE49-F238E27FC236}">
                  <a16:creationId xmlns:a16="http://schemas.microsoft.com/office/drawing/2014/main" id="{DCDFBAE3-68D9-4F23-BC09-995958797A9A}"/>
                </a:ext>
              </a:extLst>
            </p:cNvPr>
            <p:cNvGrpSpPr/>
            <p:nvPr userDrawn="1"/>
          </p:nvGrpSpPr>
          <p:grpSpPr>
            <a:xfrm>
              <a:off x="12482262" y="5456419"/>
              <a:ext cx="896684" cy="324884"/>
              <a:chOff x="12442099" y="7665719"/>
              <a:chExt cx="896684" cy="324884"/>
            </a:xfrm>
          </p:grpSpPr>
          <p:sp>
            <p:nvSpPr>
              <p:cNvPr id="9" name="Rectangle 8"/>
              <p:cNvSpPr/>
              <p:nvPr/>
            </p:nvSpPr>
            <p:spPr>
              <a:xfrm>
                <a:off x="12442099" y="7665719"/>
                <a:ext cx="896684" cy="30878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5" name="Content Placeholder 17"/>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1"/>
                    </a:solidFill>
                    <a:latin typeface="Segoe UI Semibold" charset="0"/>
                    <a:ea typeface="Segoe UI Semibold" charset="0"/>
                    <a:cs typeface="Segoe UI Semibold" charset="0"/>
                  </a:rPr>
                  <a:t>R0 G138 B249</a:t>
                </a:r>
                <a:br>
                  <a:rPr lang="en-US" sz="700" b="1" i="0" dirty="0">
                    <a:solidFill>
                      <a:schemeClr val="tx1"/>
                    </a:solidFill>
                    <a:latin typeface="Segoe UI Semibold" charset="0"/>
                    <a:ea typeface="Segoe UI Semibold" charset="0"/>
                    <a:cs typeface="Segoe UI Semibold" charset="0"/>
                  </a:rPr>
                </a:br>
                <a:r>
                  <a:rPr lang="is-IS" sz="700" b="1" i="0" dirty="0">
                    <a:solidFill>
                      <a:schemeClr val="tx1"/>
                    </a:solidFill>
                    <a:latin typeface="Segoe UI Semibold" charset="0"/>
                    <a:ea typeface="Segoe UI Semibold" charset="0"/>
                    <a:cs typeface="Segoe UI Semibold" charset="0"/>
                  </a:rPr>
                  <a:t>008AF9</a:t>
                </a:r>
                <a:endParaRPr lang="en-US" sz="700" b="1" i="0" dirty="0">
                  <a:solidFill>
                    <a:schemeClr val="tx1"/>
                  </a:solidFill>
                  <a:latin typeface="Segoe UI Semibold" charset="0"/>
                  <a:ea typeface="Segoe UI Semibold" charset="0"/>
                  <a:cs typeface="Segoe UI Semibold" charset="0"/>
                </a:endParaRPr>
              </a:p>
            </p:txBody>
          </p:sp>
        </p:grpSp>
        <p:grpSp>
          <p:nvGrpSpPr>
            <p:cNvPr id="59" name="Group 58"/>
            <p:cNvGrpSpPr/>
            <p:nvPr userDrawn="1"/>
          </p:nvGrpSpPr>
          <p:grpSpPr>
            <a:xfrm>
              <a:off x="12481674" y="1058688"/>
              <a:ext cx="896685" cy="830046"/>
              <a:chOff x="12481674" y="1905452"/>
              <a:chExt cx="896685" cy="830046"/>
            </a:xfrm>
          </p:grpSpPr>
          <p:sp>
            <p:nvSpPr>
              <p:cNvPr id="10" name="Rectangle 9"/>
              <p:cNvSpPr/>
              <p:nvPr/>
            </p:nvSpPr>
            <p:spPr>
              <a:xfrm>
                <a:off x="12481674" y="1905452"/>
                <a:ext cx="896685" cy="83004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16" name="Content Placeholder 17"/>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Medium Blue</a:t>
                </a:r>
              </a:p>
              <a:p>
                <a:pPr>
                  <a:spcBef>
                    <a:spcPts val="0"/>
                  </a:spcBef>
                  <a:spcAft>
                    <a:spcPts val="0"/>
                  </a:spcAft>
                </a:pPr>
                <a:r>
                  <a:rPr lang="en-US" sz="700" b="1" i="0" dirty="0">
                    <a:solidFill>
                      <a:schemeClr val="tx2"/>
                    </a:solidFill>
                    <a:latin typeface="Segoe UI Semibold" charset="0"/>
                    <a:ea typeface="Segoe UI Semibold" charset="0"/>
                    <a:cs typeface="Segoe UI Semibold" charset="0"/>
                  </a:rPr>
                  <a:t>R77 G176 B255</a:t>
                </a:r>
                <a:br>
                  <a:rPr lang="en-US" sz="700" b="1" i="0" dirty="0">
                    <a:solidFill>
                      <a:schemeClr val="tx2"/>
                    </a:solidFill>
                    <a:latin typeface="Segoe UI Semibold" charset="0"/>
                    <a:ea typeface="Segoe UI Semibold" charset="0"/>
                    <a:cs typeface="Segoe UI Semibold" charset="0"/>
                  </a:rPr>
                </a:br>
                <a:r>
                  <a:rPr lang="cs-CZ" sz="700" b="1" i="0" dirty="0">
                    <a:solidFill>
                      <a:schemeClr val="tx2"/>
                    </a:solidFill>
                    <a:latin typeface="Segoe UI Semibold" charset="0"/>
                    <a:ea typeface="Segoe UI Semibold" charset="0"/>
                    <a:cs typeface="Segoe UI Semibold" charset="0"/>
                  </a:rPr>
                  <a:t>4DB0FF</a:t>
                </a:r>
                <a:endParaRPr lang="en-US" sz="700" b="1" i="0" dirty="0">
                  <a:solidFill>
                    <a:schemeClr val="tx2"/>
                  </a:solidFill>
                  <a:latin typeface="Segoe UI Semibold" charset="0"/>
                  <a:ea typeface="Segoe UI Semibold" charset="0"/>
                  <a:cs typeface="Segoe UI Semibold" charset="0"/>
                </a:endParaRPr>
              </a:p>
            </p:txBody>
          </p:sp>
        </p:grpSp>
        <p:grpSp>
          <p:nvGrpSpPr>
            <p:cNvPr id="30" name="Group 29">
              <a:extLst>
                <a:ext uri="{FF2B5EF4-FFF2-40B4-BE49-F238E27FC236}">
                  <a16:creationId xmlns:a16="http://schemas.microsoft.com/office/drawing/2014/main" id="{DC330CFF-4FDE-4352-9D1C-62BD69F6DBA6}"/>
                </a:ext>
              </a:extLst>
            </p:cNvPr>
            <p:cNvGrpSpPr/>
            <p:nvPr userDrawn="1"/>
          </p:nvGrpSpPr>
          <p:grpSpPr>
            <a:xfrm rot="5400000">
              <a:off x="12753338" y="5555171"/>
              <a:ext cx="354532" cy="896684"/>
              <a:chOff x="12516568" y="4568745"/>
              <a:chExt cx="354532" cy="896684"/>
            </a:xfrm>
          </p:grpSpPr>
          <p:sp>
            <p:nvSpPr>
              <p:cNvPr id="11" name="Rectangle 10"/>
              <p:cNvSpPr/>
              <p:nvPr/>
            </p:nvSpPr>
            <p:spPr>
              <a:xfrm rot="16200000">
                <a:off x="12222616" y="4862697"/>
                <a:ext cx="896684" cy="308780"/>
              </a:xfrm>
              <a:prstGeom prst="rect">
                <a:avLst/>
              </a:prstGeom>
              <a:solidFill>
                <a:srgbClr val="94D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7" name="Content Placeholder 17"/>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R148 G208 B255</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94D0FF</a:t>
                </a:r>
              </a:p>
            </p:txBody>
          </p:sp>
        </p:grpSp>
        <p:sp>
          <p:nvSpPr>
            <p:cNvPr id="12" name="Rectangle 11"/>
            <p:cNvSpPr/>
            <p:nvPr/>
          </p:nvSpPr>
          <p:spPr>
            <a:xfrm>
              <a:off x="12481674" y="1941403"/>
              <a:ext cx="890209" cy="83004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spcBef>
                  <a:spcPts val="0"/>
                </a:spcBef>
                <a:spcAft>
                  <a:spcPts val="0"/>
                </a:spcAft>
              </a:pPr>
              <a:endParaRPr lang="en-US" sz="900">
                <a:latin typeface="Segoe UI" charset="0"/>
                <a:ea typeface="Segoe UI" charset="0"/>
                <a:cs typeface="Segoe UI" charset="0"/>
              </a:endParaRPr>
            </a:p>
          </p:txBody>
        </p:sp>
        <p:sp>
          <p:nvSpPr>
            <p:cNvPr id="18" name="Content Placeholder 17"/>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Light Blue</a:t>
              </a:r>
            </a:p>
            <a:p>
              <a:pPr>
                <a:spcBef>
                  <a:spcPts val="0"/>
                </a:spcBef>
                <a:spcAft>
                  <a:spcPts val="0"/>
                </a:spcAft>
              </a:pPr>
              <a:r>
                <a:rPr lang="en-US" sz="700" b="1" i="0" dirty="0">
                  <a:solidFill>
                    <a:schemeClr val="tx2"/>
                  </a:solidFill>
                  <a:latin typeface="Segoe UI Semibold" charset="0"/>
                  <a:ea typeface="Segoe UI Semibold" charset="0"/>
                  <a:cs typeface="Segoe UI Semibold" charset="0"/>
                </a:rPr>
                <a:t>R177 G214 B242</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B1D6F2</a:t>
              </a:r>
            </a:p>
          </p:txBody>
        </p:sp>
        <p:sp>
          <p:nvSpPr>
            <p:cNvPr id="64" name="Content Placeholder 17"/>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Secondary (Chart) Colors</a:t>
              </a:r>
            </a:p>
          </p:txBody>
        </p:sp>
        <p:grpSp>
          <p:nvGrpSpPr>
            <p:cNvPr id="33" name="Group 32">
              <a:extLst>
                <a:ext uri="{FF2B5EF4-FFF2-40B4-BE49-F238E27FC236}">
                  <a16:creationId xmlns:a16="http://schemas.microsoft.com/office/drawing/2014/main" id="{5555B8AF-F664-4114-91EF-FDD01AB85822}"/>
                </a:ext>
              </a:extLst>
            </p:cNvPr>
            <p:cNvGrpSpPr/>
            <p:nvPr userDrawn="1"/>
          </p:nvGrpSpPr>
          <p:grpSpPr>
            <a:xfrm rot="5400000">
              <a:off x="12751547" y="6295566"/>
              <a:ext cx="354531" cy="887798"/>
              <a:chOff x="12516569" y="1875457"/>
              <a:chExt cx="354531" cy="911749"/>
            </a:xfrm>
          </p:grpSpPr>
          <p:sp>
            <p:nvSpPr>
              <p:cNvPr id="20" name="Rectangle 19"/>
              <p:cNvSpPr/>
              <p:nvPr userDrawn="1"/>
            </p:nvSpPr>
            <p:spPr>
              <a:xfrm rot="16200000">
                <a:off x="12215084" y="2176942"/>
                <a:ext cx="911749" cy="308780"/>
              </a:xfrm>
              <a:prstGeom prst="rect">
                <a:avLst/>
              </a:prstGeom>
              <a:solidFill>
                <a:schemeClr val="bg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4" name="Content Placeholder 17"/>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R217 G217 B217</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D9D9D9</a:t>
                </a:r>
              </a:p>
            </p:txBody>
          </p:sp>
        </p:grpSp>
        <p:grpSp>
          <p:nvGrpSpPr>
            <p:cNvPr id="34" name="Group 33">
              <a:extLst>
                <a:ext uri="{FF2B5EF4-FFF2-40B4-BE49-F238E27FC236}">
                  <a16:creationId xmlns:a16="http://schemas.microsoft.com/office/drawing/2014/main" id="{3371ED8C-D29F-4855-89B3-9562BCBD74AF}"/>
                </a:ext>
              </a:extLst>
            </p:cNvPr>
            <p:cNvGrpSpPr/>
            <p:nvPr userDrawn="1"/>
          </p:nvGrpSpPr>
          <p:grpSpPr>
            <a:xfrm rot="5400000">
              <a:off x="12749513" y="4819221"/>
              <a:ext cx="354532" cy="896684"/>
              <a:chOff x="12494037" y="985248"/>
              <a:chExt cx="354532" cy="896684"/>
            </a:xfrm>
          </p:grpSpPr>
          <p:sp>
            <p:nvSpPr>
              <p:cNvPr id="21" name="Rectangle 20"/>
              <p:cNvSpPr/>
              <p:nvPr userDrawn="1"/>
            </p:nvSpPr>
            <p:spPr>
              <a:xfrm rot="16200000">
                <a:off x="12200085" y="1279200"/>
                <a:ext cx="896684" cy="30878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5" name="Content Placeholder 17"/>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bg2"/>
                    </a:solidFill>
                    <a:latin typeface="Segoe UI Semibold" charset="0"/>
                    <a:ea typeface="Segoe UI Semibold" charset="0"/>
                    <a:cs typeface="Segoe UI Semibold" charset="0"/>
                  </a:rPr>
                  <a:t>R3 G90 B160</a:t>
                </a:r>
                <a:br>
                  <a:rPr lang="en-US" sz="700" b="1" i="0" dirty="0">
                    <a:solidFill>
                      <a:schemeClr val="bg2"/>
                    </a:solidFill>
                    <a:latin typeface="Segoe UI Semibold" charset="0"/>
                    <a:ea typeface="Segoe UI Semibold" charset="0"/>
                    <a:cs typeface="Segoe UI Semibold" charset="0"/>
                  </a:rPr>
                </a:br>
                <a:r>
                  <a:rPr lang="en-US" sz="700" b="1" i="0" dirty="0">
                    <a:solidFill>
                      <a:schemeClr val="bg2"/>
                    </a:solidFill>
                    <a:latin typeface="Segoe UI Semibold" charset="0"/>
                    <a:ea typeface="Segoe UI Semibold" charset="0"/>
                    <a:cs typeface="Segoe UI Semibold" charset="0"/>
                  </a:rPr>
                  <a:t>0359A0</a:t>
                </a:r>
              </a:p>
            </p:txBody>
          </p:sp>
        </p:grpSp>
        <p:grpSp>
          <p:nvGrpSpPr>
            <p:cNvPr id="35" name="Group 34">
              <a:extLst>
                <a:ext uri="{FF2B5EF4-FFF2-40B4-BE49-F238E27FC236}">
                  <a16:creationId xmlns:a16="http://schemas.microsoft.com/office/drawing/2014/main" id="{B6F8C03F-B065-4D7E-A94A-2F3C1CB6E429}"/>
                </a:ext>
              </a:extLst>
            </p:cNvPr>
            <p:cNvGrpSpPr/>
            <p:nvPr userDrawn="1"/>
          </p:nvGrpSpPr>
          <p:grpSpPr>
            <a:xfrm rot="5400000">
              <a:off x="12749513" y="5928237"/>
              <a:ext cx="354531" cy="890209"/>
              <a:chOff x="12516569" y="100392"/>
              <a:chExt cx="354531" cy="890209"/>
            </a:xfrm>
          </p:grpSpPr>
          <p:sp>
            <p:nvSpPr>
              <p:cNvPr id="22" name="Rectangle 21"/>
              <p:cNvSpPr/>
              <p:nvPr userDrawn="1"/>
            </p:nvSpPr>
            <p:spPr>
              <a:xfrm rot="16200000">
                <a:off x="12225854" y="391107"/>
                <a:ext cx="890209" cy="308780"/>
              </a:xfrm>
              <a:prstGeom prst="rect">
                <a:avLst/>
              </a:prstGeom>
              <a:solidFill>
                <a:srgbClr val="7979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6" name="Content Placeholder 17"/>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bg2"/>
                    </a:solidFill>
                    <a:latin typeface="Segoe UI Semibold" charset="0"/>
                    <a:ea typeface="Segoe UI Semibold" charset="0"/>
                    <a:cs typeface="Segoe UI Semibold" charset="0"/>
                  </a:rPr>
                  <a:t>R121 G121 B121</a:t>
                </a:r>
                <a:br>
                  <a:rPr lang="en-US" sz="700" b="1" i="0" dirty="0">
                    <a:solidFill>
                      <a:schemeClr val="bg2"/>
                    </a:solidFill>
                    <a:latin typeface="Segoe UI Semibold" charset="0"/>
                    <a:ea typeface="Segoe UI Semibold" charset="0"/>
                    <a:cs typeface="Segoe UI Semibold" charset="0"/>
                  </a:rPr>
                </a:br>
                <a:r>
                  <a:rPr lang="fi-FI" sz="700" b="1" i="0" dirty="0">
                    <a:solidFill>
                      <a:schemeClr val="bg2"/>
                    </a:solidFill>
                    <a:latin typeface="Segoe UI Semibold" charset="0"/>
                    <a:ea typeface="Segoe UI Semibold" charset="0"/>
                    <a:cs typeface="Segoe UI Semibold" charset="0"/>
                  </a:rPr>
                  <a:t>797979</a:t>
                </a:r>
                <a:endParaRPr lang="en-US" sz="700" b="1" i="0" dirty="0">
                  <a:solidFill>
                    <a:schemeClr val="bg2"/>
                  </a:solidFill>
                  <a:latin typeface="Segoe UI Semibold" charset="0"/>
                  <a:ea typeface="Segoe UI Semibold" charset="0"/>
                  <a:cs typeface="Segoe UI Semibold" charset="0"/>
                </a:endParaRPr>
              </a:p>
            </p:txBody>
          </p:sp>
        </p:grpSp>
        <p:grpSp>
          <p:nvGrpSpPr>
            <p:cNvPr id="61" name="Group 60"/>
            <p:cNvGrpSpPr/>
            <p:nvPr userDrawn="1"/>
          </p:nvGrpSpPr>
          <p:grpSpPr>
            <a:xfrm>
              <a:off x="12481674" y="3709179"/>
              <a:ext cx="890209" cy="830046"/>
              <a:chOff x="12481674" y="2772369"/>
              <a:chExt cx="890209" cy="830046"/>
            </a:xfrm>
          </p:grpSpPr>
          <p:sp>
            <p:nvSpPr>
              <p:cNvPr id="62" name="Rectangle 61"/>
              <p:cNvSpPr/>
              <p:nvPr/>
            </p:nvSpPr>
            <p:spPr>
              <a:xfrm>
                <a:off x="12481674" y="2772369"/>
                <a:ext cx="890209" cy="830046"/>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63" name="Content Placeholder 17"/>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BACKGROUND 2</a:t>
                </a:r>
                <a:endParaRPr lang="en-US" sz="700" b="1" i="0" dirty="0">
                  <a:solidFill>
                    <a:schemeClr val="tx2"/>
                  </a:solidFill>
                  <a:latin typeface="Segoe UI Semibold" charset="0"/>
                  <a:ea typeface="Segoe UI Semibold" charset="0"/>
                  <a:cs typeface="Segoe UI Semibold" charset="0"/>
                </a:endParaRPr>
              </a:p>
              <a:p>
                <a:pPr>
                  <a:spcBef>
                    <a:spcPts val="0"/>
                  </a:spcBef>
                  <a:spcAft>
                    <a:spcPts val="0"/>
                  </a:spcAft>
                </a:pPr>
                <a:r>
                  <a:rPr lang="en-US" sz="700" b="1" i="0" dirty="0">
                    <a:solidFill>
                      <a:schemeClr val="tx2"/>
                    </a:solidFill>
                    <a:latin typeface="Segoe UI Semibold" charset="0"/>
                    <a:ea typeface="Segoe UI Semibold" charset="0"/>
                    <a:cs typeface="Segoe UI Semibold" charset="0"/>
                  </a:rPr>
                  <a:t>R233 G233 B233</a:t>
                </a:r>
                <a:br>
                  <a:rPr lang="en-US" sz="700" b="1" i="0" dirty="0">
                    <a:solidFill>
                      <a:schemeClr val="tx2"/>
                    </a:solidFill>
                    <a:latin typeface="Segoe UI Semibold" charset="0"/>
                    <a:ea typeface="Segoe UI Semibold" charset="0"/>
                    <a:cs typeface="Segoe UI Semibold" charset="0"/>
                  </a:rPr>
                </a:br>
                <a:r>
                  <a:rPr lang="en-US" sz="700" b="1" i="0" dirty="0">
                    <a:solidFill>
                      <a:schemeClr val="tx2"/>
                    </a:solidFill>
                    <a:latin typeface="Segoe UI Semibold" charset="0"/>
                    <a:ea typeface="Segoe UI Semibold" charset="0"/>
                    <a:cs typeface="Segoe UI Semibold" charset="0"/>
                  </a:rPr>
                  <a:t>E9E9E9</a:t>
                </a:r>
              </a:p>
            </p:txBody>
          </p:sp>
        </p:grpSp>
        <p:sp>
          <p:nvSpPr>
            <p:cNvPr id="65" name="Content Placeholder 17"/>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dirty="0">
                  <a:solidFill>
                    <a:schemeClr val="tx2"/>
                  </a:solidFill>
                  <a:latin typeface="Segoe UI Semibold" charset="0"/>
                  <a:ea typeface="Segoe UI Semibold" charset="0"/>
                  <a:cs typeface="Segoe UI Semibold" charset="0"/>
                </a:rPr>
                <a:t>Primary Colors</a:t>
              </a:r>
            </a:p>
          </p:txBody>
        </p:sp>
      </p:grpSp>
    </p:spTree>
    <p:extLst>
      <p:ext uri="{BB962C8B-B14F-4D97-AF65-F5344CB8AC3E}">
        <p14:creationId xmlns:p14="http://schemas.microsoft.com/office/powerpoint/2010/main" val="1191085574"/>
      </p:ext>
    </p:extLst>
  </p:cSld>
  <p:clrMap bg1="lt1" tx1="dk1" bg2="lt2" tx2="dk2" accent1="accent1" accent2="accent2" accent3="accent3" accent4="accent4" accent5="accent5" accent6="accent6" hlink="hlink" folHlink="folHlink"/>
  <p:sldLayoutIdLst>
    <p:sldLayoutId id="2147484374" r:id="rId1"/>
    <p:sldLayoutId id="2147484375" r:id="rId2"/>
    <p:sldLayoutId id="2147484407" r:id="rId3"/>
    <p:sldLayoutId id="2147484411" r:id="rId4"/>
    <p:sldLayoutId id="2147484424" r:id="rId5"/>
    <p:sldLayoutId id="2147484395" r:id="rId6"/>
    <p:sldLayoutId id="2147484531" r:id="rId7"/>
    <p:sldLayoutId id="2147484532" r:id="rId8"/>
    <p:sldLayoutId id="2147484530" r:id="rId9"/>
    <p:sldLayoutId id="2147484475" r:id="rId10"/>
    <p:sldLayoutId id="2147484417" r:id="rId11"/>
    <p:sldLayoutId id="2147484379" r:id="rId12"/>
    <p:sldLayoutId id="2147484380" r:id="rId13"/>
    <p:sldLayoutId id="2147484378" r:id="rId14"/>
    <p:sldLayoutId id="2147484381" r:id="rId15"/>
    <p:sldLayoutId id="2147484382" r:id="rId16"/>
    <p:sldLayoutId id="2147484388" r:id="rId17"/>
    <p:sldLayoutId id="2147484533" r:id="rId18"/>
    <p:sldLayoutId id="2147484387" r:id="rId19"/>
    <p:sldLayoutId id="2147484534" r:id="rId20"/>
    <p:sldLayoutId id="2147484386" r:id="rId21"/>
    <p:sldLayoutId id="2147484428" r:id="rId22"/>
    <p:sldLayoutId id="2147484430" r:id="rId23"/>
    <p:sldLayoutId id="2147484383" r:id="rId24"/>
    <p:sldLayoutId id="2147484384" r:id="rId25"/>
    <p:sldLayoutId id="2147484385" r:id="rId26"/>
    <p:sldLayoutId id="2147484390" r:id="rId27"/>
    <p:sldLayoutId id="2147484391" r:id="rId28"/>
    <p:sldLayoutId id="2147484389" r:id="rId29"/>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endParaRPr lang="en-US" dirty="0"/>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dirty="0"/>
          </a:p>
        </p:txBody>
      </p:sp>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08" r:id="rId1"/>
    <p:sldLayoutId id="2147484522" r:id="rId2"/>
    <p:sldLayoutId id="2147484529" r:id="rId3"/>
    <p:sldLayoutId id="2147484511" r:id="rId4"/>
    <p:sldLayoutId id="2147484512" r:id="rId5"/>
    <p:sldLayoutId id="2147484509" r:id="rId6"/>
    <p:sldLayoutId id="2147484510" r:id="rId7"/>
    <p:sldLayoutId id="2147484513" r:id="rId8"/>
    <p:sldLayoutId id="2147484523" r:id="rId9"/>
    <p:sldLayoutId id="2147484514" r:id="rId10"/>
    <p:sldLayoutId id="2147484515" r:id="rId11"/>
    <p:sldLayoutId id="2147484524" r:id="rId12"/>
    <p:sldLayoutId id="2147484516" r:id="rId13"/>
    <p:sldLayoutId id="2147484521" r:id="rId14"/>
    <p:sldLayoutId id="2147484517" r:id="rId15"/>
    <p:sldLayoutId id="2147484519" r:id="rId16"/>
    <p:sldLayoutId id="2147484520" r:id="rId17"/>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2"/>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E51844-1ADD-4757-B714-B388328BD0F1}"/>
              </a:ext>
            </a:extLst>
          </p:cNvPr>
          <p:cNvSpPr>
            <a:spLocks noGrp="1"/>
          </p:cNvSpPr>
          <p:nvPr>
            <p:ph type="title"/>
          </p:nvPr>
        </p:nvSpPr>
        <p:spPr>
          <a:xfrm>
            <a:off x="457199" y="2279587"/>
            <a:ext cx="11547231" cy="1402854"/>
          </a:xfrm>
        </p:spPr>
        <p:txBody>
          <a:bodyPr/>
          <a:lstStyle/>
          <a:p>
            <a:r>
              <a:rPr lang="en-US" sz="6600" dirty="0"/>
              <a:t>Analytics with NRT Intelligence</a:t>
            </a:r>
          </a:p>
        </p:txBody>
      </p:sp>
      <p:sp>
        <p:nvSpPr>
          <p:cNvPr id="7" name="Text Placeholder 6">
            <a:extLst>
              <a:ext uri="{FF2B5EF4-FFF2-40B4-BE49-F238E27FC236}">
                <a16:creationId xmlns:a16="http://schemas.microsoft.com/office/drawing/2014/main" id="{33FBEB16-FF1E-4DA1-8222-6B00A7ABE7D9}"/>
              </a:ext>
            </a:extLst>
          </p:cNvPr>
          <p:cNvSpPr>
            <a:spLocks noGrp="1"/>
          </p:cNvSpPr>
          <p:nvPr>
            <p:ph type="body" idx="7"/>
          </p:nvPr>
        </p:nvSpPr>
        <p:spPr>
          <a:xfrm>
            <a:off x="457199" y="3706346"/>
            <a:ext cx="10553700" cy="679384"/>
          </a:xfrm>
        </p:spPr>
        <p:txBody>
          <a:bodyPr/>
          <a:lstStyle/>
          <a:p>
            <a:r>
              <a:rPr lang="en-US" dirty="0"/>
              <a:t>Azure Discovery Days 2019</a:t>
            </a:r>
          </a:p>
        </p:txBody>
      </p:sp>
      <p:sp>
        <p:nvSpPr>
          <p:cNvPr id="4" name="Slide Number Placeholder 3">
            <a:extLst>
              <a:ext uri="{FF2B5EF4-FFF2-40B4-BE49-F238E27FC236}">
                <a16:creationId xmlns:a16="http://schemas.microsoft.com/office/drawing/2014/main" id="{23605535-882A-4A48-AB9B-D31E27FD7B34}"/>
              </a:ext>
            </a:extLst>
          </p:cNvPr>
          <p:cNvSpPr>
            <a:spLocks noGrp="1"/>
          </p:cNvSpPr>
          <p:nvPr>
            <p:ph type="sldNum" sz="quarter" idx="4294967295"/>
          </p:nvPr>
        </p:nvSpPr>
        <p:spPr>
          <a:xfrm>
            <a:off x="11012488" y="6442075"/>
            <a:ext cx="1179512" cy="415925"/>
          </a:xfrm>
        </p:spPr>
        <p:txBody>
          <a:bodyPr/>
          <a:lstStyle/>
          <a:p>
            <a:fld id="{529AFA16-AEC4-7D4A-82F3-BDAE8E49079E}" type="slidenum">
              <a:rPr lang="en-US" smtClean="0"/>
              <a:pPr/>
              <a:t>1</a:t>
            </a:fld>
            <a:endParaRPr lang="en-US"/>
          </a:p>
        </p:txBody>
      </p:sp>
      <p:sp>
        <p:nvSpPr>
          <p:cNvPr id="19" name="TextBox 18">
            <a:extLst>
              <a:ext uri="{FF2B5EF4-FFF2-40B4-BE49-F238E27FC236}">
                <a16:creationId xmlns:a16="http://schemas.microsoft.com/office/drawing/2014/main" id="{41B56C6C-7D60-46D5-8F12-80BB5DBE5875}"/>
              </a:ext>
            </a:extLst>
          </p:cNvPr>
          <p:cNvSpPr txBox="1"/>
          <p:nvPr/>
        </p:nvSpPr>
        <p:spPr>
          <a:xfrm>
            <a:off x="457199" y="5060455"/>
            <a:ext cx="4748801" cy="1107996"/>
          </a:xfrm>
          <a:prstGeom prst="rect">
            <a:avLst/>
          </a:prstGeom>
        </p:spPr>
        <p:txBody>
          <a:bodyPr wrap="none" lIns="0" tIns="0" rIns="0" bIns="0" rtlCol="0" anchor="t" anchorCtr="0">
            <a:spAutoFit/>
          </a:bodyPr>
          <a:lstStyle/>
          <a:p>
            <a:r>
              <a:rPr lang="en-US" sz="2400" dirty="0">
                <a:solidFill>
                  <a:schemeClr val="accent2"/>
                </a:solidFill>
              </a:rPr>
              <a:t>Patrick El-Azem</a:t>
            </a:r>
          </a:p>
          <a:p>
            <a:r>
              <a:rPr lang="en-US" sz="2400" dirty="0"/>
              <a:t>Cloud Solution Architect, Microsoft</a:t>
            </a:r>
          </a:p>
          <a:p>
            <a:r>
              <a:rPr lang="en-US" sz="2400" dirty="0"/>
              <a:t>LinkedIn: </a:t>
            </a:r>
            <a:r>
              <a:rPr lang="en-US" sz="2400" dirty="0">
                <a:solidFill>
                  <a:schemeClr val="accent2"/>
                </a:solidFill>
              </a:rPr>
              <a:t>pelazem</a:t>
            </a:r>
          </a:p>
        </p:txBody>
      </p:sp>
    </p:spTree>
    <p:extLst>
      <p:ext uri="{BB962C8B-B14F-4D97-AF65-F5344CB8AC3E}">
        <p14:creationId xmlns:p14="http://schemas.microsoft.com/office/powerpoint/2010/main" val="232576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4A301D-95F0-439A-A5C9-854E9A18BF35}"/>
              </a:ext>
            </a:extLst>
          </p:cNvPr>
          <p:cNvSpPr>
            <a:spLocks noGrp="1"/>
          </p:cNvSpPr>
          <p:nvPr>
            <p:ph idx="1"/>
          </p:nvPr>
        </p:nvSpPr>
        <p:spPr>
          <a:xfrm>
            <a:off x="457201" y="316523"/>
            <a:ext cx="2239107" cy="6295291"/>
          </a:xfrm>
        </p:spPr>
        <p:txBody>
          <a:bodyPr anchor="ctr"/>
          <a:lstStyle/>
          <a:p>
            <a:r>
              <a:rPr lang="en-US" dirty="0"/>
              <a:t>Agenda</a:t>
            </a:r>
          </a:p>
        </p:txBody>
      </p:sp>
      <p:sp>
        <p:nvSpPr>
          <p:cNvPr id="11" name="Content Placeholder 10">
            <a:extLst>
              <a:ext uri="{FF2B5EF4-FFF2-40B4-BE49-F238E27FC236}">
                <a16:creationId xmlns:a16="http://schemas.microsoft.com/office/drawing/2014/main" id="{C73FB05B-C4C1-458A-893A-EE4EADF5F860}"/>
              </a:ext>
            </a:extLst>
          </p:cNvPr>
          <p:cNvSpPr>
            <a:spLocks noGrp="1"/>
          </p:cNvSpPr>
          <p:nvPr>
            <p:ph idx="26"/>
          </p:nvPr>
        </p:nvSpPr>
        <p:spPr>
          <a:xfrm>
            <a:off x="3905249" y="316524"/>
            <a:ext cx="7829551" cy="6295290"/>
          </a:xfrm>
        </p:spPr>
        <p:txBody>
          <a:bodyPr anchor="ctr"/>
          <a:lstStyle/>
          <a:p>
            <a:pPr marL="457200" indent="-457200">
              <a:buClr>
                <a:schemeClr val="tx1"/>
              </a:buClr>
              <a:buFont typeface="Arial" panose="020B0604020202020204" pitchFamily="34" charset="0"/>
              <a:buChar char="•"/>
            </a:pPr>
            <a:r>
              <a:rPr lang="en-US" dirty="0"/>
              <a:t>8:00 – 9:00AM: Check In, Welcome</a:t>
            </a:r>
          </a:p>
          <a:p>
            <a:pPr marL="457200" indent="-457200">
              <a:buClr>
                <a:schemeClr val="tx1"/>
              </a:buClr>
              <a:buFont typeface="Arial" panose="020B0604020202020204" pitchFamily="34" charset="0"/>
              <a:buChar char="•"/>
            </a:pPr>
            <a:r>
              <a:rPr lang="en-US" dirty="0"/>
              <a:t>9:00 – 11:00AM: Session Presentation</a:t>
            </a:r>
          </a:p>
          <a:p>
            <a:pPr marL="457200" indent="-457200">
              <a:buClr>
                <a:schemeClr val="tx1"/>
              </a:buClr>
              <a:buFont typeface="Arial" panose="020B0604020202020204" pitchFamily="34" charset="0"/>
              <a:buChar char="•"/>
            </a:pPr>
            <a:r>
              <a:rPr lang="en-US" dirty="0"/>
              <a:t>11:00 – 11:15AM: Break</a:t>
            </a:r>
          </a:p>
          <a:p>
            <a:pPr marL="457200" indent="-457200">
              <a:buClr>
                <a:schemeClr val="tx1"/>
              </a:buClr>
              <a:buFont typeface="Arial" panose="020B0604020202020204" pitchFamily="34" charset="0"/>
              <a:buChar char="•"/>
            </a:pPr>
            <a:r>
              <a:rPr lang="en-US" dirty="0"/>
              <a:t>11:15AM – 4:15PM: </a:t>
            </a:r>
            <a:r>
              <a:rPr lang="en-US" u="sng" dirty="0"/>
              <a:t>Hands-On Labs</a:t>
            </a:r>
          </a:p>
          <a:p>
            <a:pPr marL="457200" indent="-457200">
              <a:buClr>
                <a:schemeClr val="tx1"/>
              </a:buClr>
              <a:buFont typeface="Arial" panose="020B0604020202020204" pitchFamily="34" charset="0"/>
              <a:buChar char="•"/>
            </a:pPr>
            <a:r>
              <a:rPr lang="en-US" dirty="0"/>
              <a:t>12:00 – 1:00PM: Lunch</a:t>
            </a:r>
          </a:p>
          <a:p>
            <a:pPr marL="457200" indent="-457200">
              <a:buClr>
                <a:schemeClr val="tx1"/>
              </a:buClr>
              <a:buFont typeface="Arial" panose="020B0604020202020204" pitchFamily="34" charset="0"/>
              <a:buChar char="•"/>
            </a:pPr>
            <a:r>
              <a:rPr lang="en-US" dirty="0"/>
              <a:t>4:15 – 4:30PM: Wrap-up, Q&amp;A</a:t>
            </a:r>
          </a:p>
        </p:txBody>
      </p:sp>
    </p:spTree>
    <p:extLst>
      <p:ext uri="{BB962C8B-B14F-4D97-AF65-F5344CB8AC3E}">
        <p14:creationId xmlns:p14="http://schemas.microsoft.com/office/powerpoint/2010/main" val="191166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4A301D-95F0-439A-A5C9-854E9A18BF35}"/>
              </a:ext>
            </a:extLst>
          </p:cNvPr>
          <p:cNvSpPr>
            <a:spLocks noGrp="1"/>
          </p:cNvSpPr>
          <p:nvPr>
            <p:ph idx="1"/>
          </p:nvPr>
        </p:nvSpPr>
        <p:spPr>
          <a:xfrm>
            <a:off x="457201" y="316523"/>
            <a:ext cx="2907322" cy="6295291"/>
          </a:xfrm>
        </p:spPr>
        <p:txBody>
          <a:bodyPr anchor="ctr"/>
          <a:lstStyle/>
          <a:p>
            <a:r>
              <a:rPr lang="en-US" dirty="0"/>
              <a:t>About Today</a:t>
            </a:r>
          </a:p>
        </p:txBody>
      </p:sp>
      <p:sp>
        <p:nvSpPr>
          <p:cNvPr id="11" name="Content Placeholder 10">
            <a:extLst>
              <a:ext uri="{FF2B5EF4-FFF2-40B4-BE49-F238E27FC236}">
                <a16:creationId xmlns:a16="http://schemas.microsoft.com/office/drawing/2014/main" id="{C73FB05B-C4C1-458A-893A-EE4EADF5F860}"/>
              </a:ext>
            </a:extLst>
          </p:cNvPr>
          <p:cNvSpPr>
            <a:spLocks noGrp="1"/>
          </p:cNvSpPr>
          <p:nvPr>
            <p:ph idx="26"/>
          </p:nvPr>
        </p:nvSpPr>
        <p:spPr>
          <a:xfrm>
            <a:off x="3857625" y="316524"/>
            <a:ext cx="7877176" cy="6295290"/>
          </a:xfrm>
        </p:spPr>
        <p:txBody>
          <a:bodyPr anchor="ctr"/>
          <a:lstStyle/>
          <a:p>
            <a:pPr marL="457200" indent="-457200">
              <a:buClr>
                <a:schemeClr val="tx1"/>
              </a:buClr>
              <a:buFont typeface="Arial" panose="020B0604020202020204" pitchFamily="34" charset="0"/>
              <a:buChar char="•"/>
            </a:pPr>
            <a:r>
              <a:rPr lang="en-US" dirty="0"/>
              <a:t>You:</a:t>
            </a:r>
          </a:p>
          <a:p>
            <a:pPr marL="746125" lvl="2" indent="-457200">
              <a:buClr>
                <a:schemeClr val="tx1"/>
              </a:buClr>
              <a:buFont typeface="Arial" panose="020B0604020202020204" pitchFamily="34" charset="0"/>
              <a:buChar char="•"/>
            </a:pPr>
            <a:r>
              <a:rPr lang="en-US" dirty="0"/>
              <a:t>Are Technical; data, dev, architect, …</a:t>
            </a:r>
          </a:p>
          <a:p>
            <a:pPr marL="746125" lvl="2" indent="-457200">
              <a:buClr>
                <a:schemeClr val="tx1"/>
              </a:buClr>
              <a:buFont typeface="Arial" panose="020B0604020202020204" pitchFamily="34" charset="0"/>
              <a:buChar char="•"/>
            </a:pPr>
            <a:r>
              <a:rPr lang="en-US" dirty="0"/>
              <a:t>Do NOT need to be an Azure expert</a:t>
            </a:r>
          </a:p>
          <a:p>
            <a:pPr marL="457200" indent="-457200">
              <a:buClr>
                <a:schemeClr val="tx1"/>
              </a:buClr>
              <a:buFont typeface="Arial" panose="020B0604020202020204" pitchFamily="34" charset="0"/>
              <a:buChar char="•"/>
            </a:pPr>
            <a:r>
              <a:rPr lang="en-US" dirty="0"/>
              <a:t>Pre-Requisites: None</a:t>
            </a:r>
          </a:p>
          <a:p>
            <a:pPr marL="746125" lvl="2" indent="-457200">
              <a:buClr>
                <a:schemeClr val="tx1"/>
              </a:buClr>
              <a:buFont typeface="Arial" panose="020B0604020202020204" pitchFamily="34" charset="0"/>
              <a:buChar char="•"/>
            </a:pPr>
            <a:r>
              <a:rPr lang="en-US" dirty="0"/>
              <a:t>We will provide you with Azure resources (or use your own)</a:t>
            </a:r>
          </a:p>
          <a:p>
            <a:pPr marL="746125" lvl="2" indent="-457200">
              <a:buClr>
                <a:schemeClr val="tx1"/>
              </a:buClr>
              <a:buFont typeface="Arial" panose="020B0604020202020204" pitchFamily="34" charset="0"/>
              <a:buChar char="•"/>
            </a:pPr>
            <a:r>
              <a:rPr lang="en-US" dirty="0"/>
              <a:t>There is nothing to install on your laptop</a:t>
            </a:r>
          </a:p>
          <a:p>
            <a:pPr marL="457200" indent="-457200">
              <a:buClr>
                <a:schemeClr val="tx1"/>
              </a:buClr>
              <a:buFont typeface="Arial" panose="020B0604020202020204" pitchFamily="34" charset="0"/>
              <a:buChar char="•"/>
            </a:pPr>
            <a:r>
              <a:rPr lang="en-US" dirty="0"/>
              <a:t>Format: 25% Presentation / 75% Hands-On</a:t>
            </a:r>
          </a:p>
          <a:p>
            <a:pPr marL="457200" indent="-457200">
              <a:buClr>
                <a:schemeClr val="tx1"/>
              </a:buClr>
              <a:buFont typeface="Arial" panose="020B0604020202020204" pitchFamily="34" charset="0"/>
              <a:buChar char="•"/>
            </a:pPr>
            <a:r>
              <a:rPr lang="en-US" dirty="0"/>
              <a:t>Lab docs = very detailed guidance</a:t>
            </a:r>
          </a:p>
          <a:p>
            <a:pPr marL="457200" indent="-457200">
              <a:buClr>
                <a:schemeClr val="tx1"/>
              </a:buClr>
              <a:buFont typeface="Arial" panose="020B0604020202020204" pitchFamily="34" charset="0"/>
              <a:buChar char="•"/>
            </a:pPr>
            <a:r>
              <a:rPr lang="en-US" dirty="0"/>
              <a:t>Several proctors are here to help</a:t>
            </a:r>
          </a:p>
        </p:txBody>
      </p:sp>
    </p:spTree>
    <p:extLst>
      <p:ext uri="{BB962C8B-B14F-4D97-AF65-F5344CB8AC3E}">
        <p14:creationId xmlns:p14="http://schemas.microsoft.com/office/powerpoint/2010/main" val="135422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73FB05B-C4C1-458A-893A-EE4EADF5F860}"/>
              </a:ext>
            </a:extLst>
          </p:cNvPr>
          <p:cNvSpPr>
            <a:spLocks noGrp="1"/>
          </p:cNvSpPr>
          <p:nvPr>
            <p:ph idx="26"/>
          </p:nvPr>
        </p:nvSpPr>
        <p:spPr>
          <a:xfrm>
            <a:off x="1371599" y="105508"/>
            <a:ext cx="10703170" cy="6611815"/>
          </a:xfrm>
        </p:spPr>
        <p:txBody>
          <a:bodyPr anchor="ctr"/>
          <a:lstStyle/>
          <a:p>
            <a:pPr>
              <a:buClr>
                <a:schemeClr val="tx1"/>
              </a:buClr>
            </a:pPr>
            <a:r>
              <a:rPr lang="en-US" dirty="0"/>
              <a:t>All materials for today (docs, labs):</a:t>
            </a:r>
          </a:p>
          <a:p>
            <a:pPr>
              <a:buClr>
                <a:schemeClr val="tx1"/>
              </a:buClr>
            </a:pPr>
            <a:r>
              <a:rPr lang="en-US" sz="2400" dirty="0">
                <a:solidFill>
                  <a:schemeClr val="accent2"/>
                </a:solidFill>
              </a:rPr>
              <a:t>https://</a:t>
            </a:r>
            <a:r>
              <a:rPr lang="en-US" sz="7200" dirty="0">
                <a:solidFill>
                  <a:schemeClr val="accent2"/>
                </a:solidFill>
              </a:rPr>
              <a:t>aka.ms/danrt</a:t>
            </a:r>
            <a:endParaRPr lang="en-US" sz="8000" dirty="0">
              <a:solidFill>
                <a:schemeClr val="accent2"/>
              </a:solidFill>
            </a:endParaRPr>
          </a:p>
          <a:p>
            <a:pPr>
              <a:buClr>
                <a:schemeClr val="tx1"/>
              </a:buClr>
            </a:pPr>
            <a:endParaRPr lang="en-US" dirty="0"/>
          </a:p>
          <a:p>
            <a:pPr>
              <a:buClr>
                <a:schemeClr val="tx1"/>
              </a:buClr>
            </a:pPr>
            <a:r>
              <a:rPr lang="en-US" dirty="0"/>
              <a:t>Provision Azure environment for labs:</a:t>
            </a:r>
          </a:p>
          <a:p>
            <a:pPr>
              <a:buClr>
                <a:schemeClr val="tx1"/>
              </a:buClr>
            </a:pPr>
            <a:r>
              <a:rPr lang="en-US" sz="2400" dirty="0">
                <a:solidFill>
                  <a:schemeClr val="accent2"/>
                </a:solidFill>
              </a:rPr>
              <a:t>https://</a:t>
            </a:r>
            <a:r>
              <a:rPr lang="en-US" sz="6600" dirty="0">
                <a:solidFill>
                  <a:schemeClr val="accent2"/>
                </a:solidFill>
              </a:rPr>
              <a:t>aka.ms/danrt-0129</a:t>
            </a:r>
          </a:p>
          <a:p>
            <a:pPr>
              <a:buClr>
                <a:schemeClr val="tx1"/>
              </a:buClr>
            </a:pPr>
            <a:r>
              <a:rPr lang="en-US" sz="1800" dirty="0">
                <a:sym typeface="Wingdings" panose="05000000000000000000" pitchFamily="2" charset="2"/>
              </a:rPr>
              <a:t></a:t>
            </a:r>
            <a:r>
              <a:rPr lang="en-US" sz="1800" dirty="0"/>
              <a:t> </a:t>
            </a:r>
            <a:r>
              <a:rPr lang="en-US" sz="1800" dirty="0">
                <a:solidFill>
                  <a:srgbClr val="FFC000"/>
                </a:solidFill>
              </a:rPr>
              <a:t>Please note</a:t>
            </a:r>
            <a:r>
              <a:rPr lang="en-US" sz="1800" dirty="0"/>
              <a:t>: lab environments will be </a:t>
            </a:r>
            <a:r>
              <a:rPr lang="en-US" sz="1800" dirty="0">
                <a:solidFill>
                  <a:srgbClr val="FF0000"/>
                </a:solidFill>
              </a:rPr>
              <a:t>deleted</a:t>
            </a:r>
            <a:r>
              <a:rPr lang="en-US" sz="1800" dirty="0"/>
              <a:t> after 10 hours.</a:t>
            </a:r>
          </a:p>
          <a:p>
            <a:pPr>
              <a:buClr>
                <a:schemeClr val="tx1"/>
              </a:buClr>
            </a:pPr>
            <a:r>
              <a:rPr lang="en-US" sz="1600" dirty="0"/>
              <a:t>If you have an existing Azure subscription and want to keep what you build today, you do not need to work in the lab environment. If you work in your own Azure environment, please ensure you are complying with your organization’s applicable policies and constraints.</a:t>
            </a:r>
          </a:p>
        </p:txBody>
      </p:sp>
    </p:spTree>
    <p:extLst>
      <p:ext uri="{BB962C8B-B14F-4D97-AF65-F5344CB8AC3E}">
        <p14:creationId xmlns:p14="http://schemas.microsoft.com/office/powerpoint/2010/main" val="149174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5325C4-1A49-4223-89FF-FC956153BE42}"/>
              </a:ext>
            </a:extLst>
          </p:cNvPr>
          <p:cNvSpPr>
            <a:spLocks noGrp="1"/>
          </p:cNvSpPr>
          <p:nvPr>
            <p:ph type="title"/>
          </p:nvPr>
        </p:nvSpPr>
        <p:spPr>
          <a:xfrm>
            <a:off x="457200" y="179873"/>
            <a:ext cx="11277599" cy="594360"/>
          </a:xfrm>
        </p:spPr>
        <p:txBody>
          <a:bodyPr>
            <a:normAutofit fontScale="90000"/>
          </a:bodyPr>
          <a:lstStyle/>
          <a:p>
            <a:r>
              <a:rPr lang="en-US" dirty="0"/>
              <a:t>Lab Scenario (</a:t>
            </a:r>
            <a:r>
              <a:rPr lang="en-US" dirty="0">
                <a:solidFill>
                  <a:srgbClr val="FFFF00"/>
                </a:solidFill>
              </a:rPr>
              <a:t>fictional</a:t>
            </a:r>
            <a:r>
              <a:rPr lang="en-US" dirty="0"/>
              <a:t>!)</a:t>
            </a:r>
          </a:p>
        </p:txBody>
      </p:sp>
      <p:sp>
        <p:nvSpPr>
          <p:cNvPr id="8" name="Content Placeholder 7">
            <a:extLst>
              <a:ext uri="{FF2B5EF4-FFF2-40B4-BE49-F238E27FC236}">
                <a16:creationId xmlns:a16="http://schemas.microsoft.com/office/drawing/2014/main" id="{65B88B95-65DC-4EC6-B083-151CC3A4A35E}"/>
              </a:ext>
            </a:extLst>
          </p:cNvPr>
          <p:cNvSpPr>
            <a:spLocks noGrp="1"/>
          </p:cNvSpPr>
          <p:nvPr>
            <p:ph idx="1"/>
          </p:nvPr>
        </p:nvSpPr>
        <p:spPr>
          <a:xfrm>
            <a:off x="457200" y="774234"/>
            <a:ext cx="11277599" cy="5606714"/>
          </a:xfrm>
        </p:spPr>
        <p:txBody>
          <a:bodyPr anchor="ctr"/>
          <a:lstStyle/>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Two taxi companies (Yellow and Green)</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Years of historical trip data as CSV; always received in batch, long after trip</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No connection to customers, no way to address negative experiences</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Decision to do Proof of Concept (</a:t>
            </a:r>
            <a:r>
              <a:rPr lang="en-US" sz="2400" b="0" dirty="0" err="1">
                <a:latin typeface="Segoe UI" panose="020B0502040204020203" pitchFamily="34" charset="0"/>
                <a:cs typeface="Segoe UI" panose="020B0502040204020203" pitchFamily="34" charset="0"/>
              </a:rPr>
              <a:t>PoC</a:t>
            </a:r>
            <a:r>
              <a:rPr lang="en-US" sz="2400" b="0" dirty="0">
                <a:latin typeface="Segoe UI" panose="020B0502040204020203" pitchFamily="34" charset="0"/>
                <a:cs typeface="Segoe UI" panose="020B0502040204020203" pitchFamily="34" charset="0"/>
              </a:rPr>
              <a:t>):</a:t>
            </a: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Deploy connected devices to taxis (use a device stream simulator in the </a:t>
            </a:r>
            <a:r>
              <a:rPr lang="en-US" b="0" dirty="0" err="1">
                <a:latin typeface="Segoe UI" panose="020B0502040204020203" pitchFamily="34" charset="0"/>
                <a:cs typeface="Segoe UI" panose="020B0502040204020203" pitchFamily="34" charset="0"/>
              </a:rPr>
              <a:t>PoC</a:t>
            </a:r>
            <a:r>
              <a:rPr lang="en-US" b="0" dirty="0">
                <a:latin typeface="Segoe UI" panose="020B0502040204020203" pitchFamily="34" charset="0"/>
                <a:cs typeface="Segoe UI" panose="020B0502040204020203" pitchFamily="34" charset="0"/>
              </a:rPr>
              <a:t>)</a:t>
            </a: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Stream trip data – no more CSVs/batches</a:t>
            </a: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Get customer feedback with payment</a:t>
            </a:r>
          </a:p>
          <a:p>
            <a:pPr marL="746125" lvl="2" indent="-457200">
              <a:lnSpc>
                <a:spcPct val="100000"/>
              </a:lnSpc>
              <a:buClr>
                <a:schemeClr val="tx1"/>
              </a:buClr>
              <a:buFont typeface="+mj-lt"/>
              <a:buAutoNum type="arabicPeriod"/>
            </a:pPr>
            <a:r>
              <a:rPr lang="en-US" dirty="0">
                <a:latin typeface="Segoe UI" panose="020B0502040204020203" pitchFamily="34" charset="0"/>
                <a:cs typeface="Segoe UI" panose="020B0502040204020203" pitchFamily="34" charset="0"/>
              </a:rPr>
              <a:t>See negative customer experiences right away to enable quick response</a:t>
            </a:r>
            <a:endParaRPr lang="en-US" b="0" dirty="0">
              <a:latin typeface="Segoe UI" panose="020B0502040204020203" pitchFamily="34" charset="0"/>
              <a:cs typeface="Segoe UI" panose="020B0502040204020203" pitchFamily="34" charset="0"/>
            </a:endParaRPr>
          </a:p>
          <a:p>
            <a:pPr marL="746125" lvl="2" indent="-457200">
              <a:lnSpc>
                <a:spcPct val="100000"/>
              </a:lnSpc>
              <a:buClr>
                <a:schemeClr val="tx1"/>
              </a:buClr>
              <a:buFont typeface="+mj-lt"/>
              <a:buAutoNum type="arabicPeriod"/>
            </a:pPr>
            <a:r>
              <a:rPr lang="en-US" dirty="0">
                <a:latin typeface="Segoe UI" panose="020B0502040204020203" pitchFamily="34" charset="0"/>
                <a:cs typeface="Segoe UI" panose="020B0502040204020203" pitchFamily="34" charset="0"/>
              </a:rPr>
              <a:t>Enable unified analytics on historical and new streaming data</a:t>
            </a:r>
            <a:endParaRPr lang="en-US" b="0" dirty="0">
              <a:latin typeface="Segoe UI" panose="020B0502040204020203" pitchFamily="34" charset="0"/>
              <a:cs typeface="Segoe UI" panose="020B0502040204020203" pitchFamily="34" charset="0"/>
            </a:endParaRPr>
          </a:p>
          <a:p>
            <a:pPr marL="746125" lvl="2" indent="-457200">
              <a:lnSpc>
                <a:spcPct val="100000"/>
              </a:lnSpc>
              <a:buClr>
                <a:schemeClr val="tx1"/>
              </a:buClr>
              <a:buFont typeface="+mj-lt"/>
              <a:buAutoNum type="arabicPeriod"/>
            </a:pPr>
            <a:r>
              <a:rPr lang="en-US" b="0" dirty="0">
                <a:latin typeface="Segoe UI" panose="020B0502040204020203" pitchFamily="34" charset="0"/>
                <a:cs typeface="Segoe UI" panose="020B0502040204020203" pitchFamily="34" charset="0"/>
              </a:rPr>
              <a:t>Minimize operational, admin, infrastructure overhead</a:t>
            </a:r>
          </a:p>
          <a:p>
            <a:pPr marL="342900" indent="-342900">
              <a:lnSpc>
                <a:spcPct val="100000"/>
              </a:lnSpc>
              <a:buClr>
                <a:schemeClr val="tx1"/>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Your mission: deploy a functional all-PaaS architecture for this scenario</a:t>
            </a:r>
            <a:endParaRPr lang="en-US" sz="20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385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5325C4-1A49-4223-89FF-FC956153BE42}"/>
              </a:ext>
            </a:extLst>
          </p:cNvPr>
          <p:cNvSpPr>
            <a:spLocks noGrp="1"/>
          </p:cNvSpPr>
          <p:nvPr>
            <p:ph type="title"/>
          </p:nvPr>
        </p:nvSpPr>
        <p:spPr>
          <a:xfrm>
            <a:off x="457200" y="179873"/>
            <a:ext cx="11277599" cy="594360"/>
          </a:xfrm>
        </p:spPr>
        <p:txBody>
          <a:bodyPr>
            <a:normAutofit fontScale="90000"/>
          </a:bodyPr>
          <a:lstStyle/>
          <a:p>
            <a:r>
              <a:rPr lang="en-US" dirty="0"/>
              <a:t>Lab Overview</a:t>
            </a:r>
          </a:p>
        </p:txBody>
      </p:sp>
      <p:sp>
        <p:nvSpPr>
          <p:cNvPr id="8" name="Content Placeholder 7">
            <a:extLst>
              <a:ext uri="{FF2B5EF4-FFF2-40B4-BE49-F238E27FC236}">
                <a16:creationId xmlns:a16="http://schemas.microsoft.com/office/drawing/2014/main" id="{65B88B95-65DC-4EC6-B083-151CC3A4A35E}"/>
              </a:ext>
            </a:extLst>
          </p:cNvPr>
          <p:cNvSpPr>
            <a:spLocks noGrp="1"/>
          </p:cNvSpPr>
          <p:nvPr>
            <p:ph idx="1"/>
          </p:nvPr>
        </p:nvSpPr>
        <p:spPr>
          <a:xfrm>
            <a:off x="457200" y="774234"/>
            <a:ext cx="11277599" cy="5606714"/>
          </a:xfrm>
        </p:spPr>
        <p:txBody>
          <a:bodyPr anchor="ctr"/>
          <a:lstStyle/>
          <a:p>
            <a:pPr marL="457200" indent="-457200">
              <a:buClr>
                <a:schemeClr val="tx1"/>
              </a:buClr>
              <a:buFont typeface="Arial" panose="020B0604020202020204" pitchFamily="34" charset="0"/>
              <a:buChar char="•"/>
            </a:pPr>
            <a:r>
              <a:rPr lang="en-US" b="0" dirty="0">
                <a:latin typeface="+mn-lt"/>
              </a:rPr>
              <a:t>You will build a simple, end-to-end lambda architecture</a:t>
            </a:r>
          </a:p>
          <a:p>
            <a:pPr marL="457200" indent="-457200">
              <a:buClr>
                <a:schemeClr val="tx1"/>
              </a:buClr>
              <a:buFont typeface="Arial" panose="020B0604020202020204" pitchFamily="34" charset="0"/>
              <a:buChar char="•"/>
            </a:pPr>
            <a:r>
              <a:rPr lang="en-US" b="0" dirty="0">
                <a:latin typeface="+mn-lt"/>
              </a:rPr>
              <a:t>You will work in Azure and Power BI</a:t>
            </a:r>
          </a:p>
          <a:p>
            <a:pPr marL="457200" indent="-457200">
              <a:buClr>
                <a:schemeClr val="tx1"/>
              </a:buClr>
              <a:buFont typeface="Arial" panose="020B0604020202020204" pitchFamily="34" charset="0"/>
              <a:buChar char="•"/>
            </a:pPr>
            <a:r>
              <a:rPr lang="en-US" b="0" dirty="0">
                <a:latin typeface="+mn-lt"/>
              </a:rPr>
              <a:t>You will gain experience with several Azure technologies</a:t>
            </a:r>
          </a:p>
          <a:p>
            <a:pPr marL="457200" indent="-457200">
              <a:buClr>
                <a:schemeClr val="tx1"/>
              </a:buClr>
              <a:buFont typeface="Arial" panose="020B0604020202020204" pitchFamily="34" charset="0"/>
              <a:buChar char="•"/>
            </a:pPr>
            <a:r>
              <a:rPr lang="en-US" b="0" dirty="0">
                <a:latin typeface="+mn-lt"/>
              </a:rPr>
              <a:t>Our goal: realistic to finish </a:t>
            </a:r>
            <a:r>
              <a:rPr lang="en-US" b="0" u="sng" dirty="0">
                <a:latin typeface="+mn-lt"/>
              </a:rPr>
              <a:t>all</a:t>
            </a:r>
            <a:r>
              <a:rPr lang="en-US" b="0" dirty="0">
                <a:latin typeface="+mn-lt"/>
              </a:rPr>
              <a:t> the labs today</a:t>
            </a:r>
          </a:p>
          <a:p>
            <a:pPr marL="746125" lvl="2" indent="-457200">
              <a:buClr>
                <a:schemeClr val="tx1"/>
              </a:buClr>
              <a:buFont typeface="Arial" panose="020B0604020202020204" pitchFamily="34" charset="0"/>
              <a:buChar char="•"/>
            </a:pPr>
            <a:r>
              <a:rPr lang="en-US" dirty="0">
                <a:latin typeface="+mn-lt"/>
              </a:rPr>
              <a:t>Labs are very detailed and step-by-step</a:t>
            </a:r>
          </a:p>
          <a:p>
            <a:pPr marL="746125" lvl="2" indent="-457200">
              <a:buClr>
                <a:schemeClr val="tx1"/>
              </a:buClr>
              <a:buFont typeface="Arial" panose="020B0604020202020204" pitchFamily="34" charset="0"/>
              <a:buChar char="•"/>
            </a:pPr>
            <a:r>
              <a:rPr lang="en-US" dirty="0">
                <a:latin typeface="+mn-lt"/>
              </a:rPr>
              <a:t>Not open-ended “from scratch, figure it out” hack event (we do those too!)</a:t>
            </a:r>
          </a:p>
          <a:p>
            <a:pPr marL="457200" indent="-457200">
              <a:buClr>
                <a:schemeClr val="tx1"/>
              </a:buClr>
              <a:buFont typeface="Arial" panose="020B0604020202020204" pitchFamily="34" charset="0"/>
              <a:buChar char="•"/>
            </a:pPr>
            <a:r>
              <a:rPr lang="en-US" b="0" dirty="0">
                <a:latin typeface="+mn-lt"/>
              </a:rPr>
              <a:t>After today: build on labs, experiment, try other technologies</a:t>
            </a:r>
          </a:p>
          <a:p>
            <a:pPr marL="457200" indent="-457200">
              <a:buClr>
                <a:schemeClr val="tx1"/>
              </a:buClr>
              <a:buFont typeface="Arial" panose="020B0604020202020204" pitchFamily="34" charset="0"/>
              <a:buChar char="•"/>
            </a:pPr>
            <a:r>
              <a:rPr lang="en-US" b="0" dirty="0">
                <a:latin typeface="+mn-lt"/>
              </a:rPr>
              <a:t>Made a lab better? How about submitting a Pull Request?</a:t>
            </a:r>
          </a:p>
        </p:txBody>
      </p:sp>
    </p:spTree>
    <p:extLst>
      <p:ext uri="{BB962C8B-B14F-4D97-AF65-F5344CB8AC3E}">
        <p14:creationId xmlns:p14="http://schemas.microsoft.com/office/powerpoint/2010/main" val="383414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1C95EE-97ED-4CBE-B729-79A14B46DB49}"/>
              </a:ext>
            </a:extLst>
          </p:cNvPr>
          <p:cNvPicPr>
            <a:picLocks noChangeAspect="1"/>
          </p:cNvPicPr>
          <p:nvPr/>
        </p:nvPicPr>
        <p:blipFill>
          <a:blip r:embed="rId3"/>
          <a:stretch>
            <a:fillRect/>
          </a:stretch>
        </p:blipFill>
        <p:spPr>
          <a:xfrm>
            <a:off x="3210678" y="0"/>
            <a:ext cx="8981322" cy="6858000"/>
          </a:xfrm>
          <a:prstGeom prst="rect">
            <a:avLst/>
          </a:prstGeom>
          <a:solidFill>
            <a:schemeClr val="tx1"/>
          </a:solidFill>
        </p:spPr>
      </p:pic>
      <p:sp>
        <p:nvSpPr>
          <p:cNvPr id="11" name="Content Placeholder 9">
            <a:extLst>
              <a:ext uri="{FF2B5EF4-FFF2-40B4-BE49-F238E27FC236}">
                <a16:creationId xmlns:a16="http://schemas.microsoft.com/office/drawing/2014/main" id="{850DFCD0-7BEA-4CD3-9249-6AC42BC5E296}"/>
              </a:ext>
            </a:extLst>
          </p:cNvPr>
          <p:cNvSpPr txBox="1">
            <a:spLocks/>
          </p:cNvSpPr>
          <p:nvPr/>
        </p:nvSpPr>
        <p:spPr>
          <a:xfrm>
            <a:off x="0" y="281354"/>
            <a:ext cx="2907322" cy="6295291"/>
          </a:xfrm>
          <a:prstGeom prst="rect">
            <a:avLst/>
          </a:prstGeom>
        </p:spPr>
        <p:txBody>
          <a:bodyPr anchor="ct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dirty="0"/>
              <a:t>Lab Architecture</a:t>
            </a:r>
          </a:p>
        </p:txBody>
      </p:sp>
    </p:spTree>
    <p:extLst>
      <p:ext uri="{BB962C8B-B14F-4D97-AF65-F5344CB8AC3E}">
        <p14:creationId xmlns:p14="http://schemas.microsoft.com/office/powerpoint/2010/main" val="628328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957417"/>
      </p:ext>
    </p:extLst>
  </p:cSld>
  <p:clrMapOvr>
    <a:masterClrMapping/>
  </p:clrMapOvr>
</p:sld>
</file>

<file path=ppt/theme/theme1.xml><?xml version="1.0" encoding="utf-8"?>
<a:theme xmlns:a="http://schemas.openxmlformats.org/drawingml/2006/main" name="Azure Dev Dark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4259148-82E2-436D-A6F8-92D9483AB291}"/>
    </a:ext>
  </a:extLst>
</a:theme>
</file>

<file path=ppt/theme/theme2.xml><?xml version="1.0" encoding="utf-8"?>
<a:theme xmlns:a="http://schemas.openxmlformats.org/drawingml/2006/main" name="Azure Dev Titles and Headers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A091631-B8AB-4E7E-A47B-F9865E4771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0D356-E601-4D10-90F6-536FDCA3FCED}">
  <ds:schemaRefs>
    <ds:schemaRef ds:uri="http://schemas.microsoft.com/office/2006/metadata/properties"/>
    <ds:schemaRef ds:uri="http://schemas.microsoft.com/office/2006/documentManagement/types"/>
    <ds:schemaRef ds:uri="00e0c6ab-2e1e-446e-8cd4-dc4d1cc239d2"/>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285C8949-12A8-4D3A-8B80-D82110DA80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Azure18_AzureDevPowerPoint_16x9</Template>
  <TotalTime>0</TotalTime>
  <Words>1496</Words>
  <Application>Microsoft Office PowerPoint</Application>
  <PresentationFormat>Widescreen</PresentationFormat>
  <Paragraphs>94</Paragraphs>
  <Slides>8</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Consolas</vt:lpstr>
      <vt:lpstr>Segoe Pro</vt:lpstr>
      <vt:lpstr>Segoe Pro Semibold</vt:lpstr>
      <vt:lpstr>Segoe Semibold</vt:lpstr>
      <vt:lpstr>Segoe UI</vt:lpstr>
      <vt:lpstr>Segoe UI Light</vt:lpstr>
      <vt:lpstr>Segoe UI Semibold</vt:lpstr>
      <vt:lpstr>Azure Dev Dark - 2018H2</vt:lpstr>
      <vt:lpstr>Azure Dev Titles and Headers - 2018H2</vt:lpstr>
      <vt:lpstr>Analytics with NRT Intelligence</vt:lpstr>
      <vt:lpstr>PowerPoint Presentation</vt:lpstr>
      <vt:lpstr>PowerPoint Presentation</vt:lpstr>
      <vt:lpstr>PowerPoint Presentation</vt:lpstr>
      <vt:lpstr>Lab Scenario (fictional!)</vt:lpstr>
      <vt:lpstr>Lab Overview</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2019-01-25T19:16:31Z</dcterms:created>
  <dcterms:modified xsi:type="dcterms:W3CDTF">2019-01-25T21:55:53Z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