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373" r:id="rId4"/>
    <p:sldMasterId id="2147484477" r:id="rId5"/>
  </p:sldMasterIdLst>
  <p:notesMasterIdLst>
    <p:notesMasterId r:id="rId28"/>
  </p:notesMasterIdLst>
  <p:handoutMasterIdLst>
    <p:handoutMasterId r:id="rId29"/>
  </p:handoutMasterIdLst>
  <p:sldIdLst>
    <p:sldId id="501" r:id="rId6"/>
    <p:sldId id="502" r:id="rId7"/>
    <p:sldId id="504" r:id="rId8"/>
    <p:sldId id="505" r:id="rId9"/>
    <p:sldId id="506" r:id="rId10"/>
    <p:sldId id="508" r:id="rId11"/>
    <p:sldId id="507" r:id="rId12"/>
    <p:sldId id="510" r:id="rId13"/>
    <p:sldId id="343" r:id="rId14"/>
    <p:sldId id="324" r:id="rId15"/>
    <p:sldId id="2013" r:id="rId16"/>
    <p:sldId id="349" r:id="rId17"/>
    <p:sldId id="350" r:id="rId18"/>
    <p:sldId id="351" r:id="rId19"/>
    <p:sldId id="267" r:id="rId20"/>
    <p:sldId id="354" r:id="rId21"/>
    <p:sldId id="355" r:id="rId22"/>
    <p:sldId id="356" r:id="rId23"/>
    <p:sldId id="4531" r:id="rId24"/>
    <p:sldId id="2355" r:id="rId25"/>
    <p:sldId id="511" r:id="rId26"/>
    <p:sldId id="50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3CD5E64A-71DA-43F1-A8FE-168CB5B34496}">
          <p14:sldIdLst>
            <p14:sldId id="501"/>
            <p14:sldId id="502"/>
            <p14:sldId id="504"/>
            <p14:sldId id="505"/>
          </p14:sldIdLst>
        </p14:section>
        <p14:section name="Lab Review" id="{D13DE96A-FBA2-46BF-8265-A64C477863ED}">
          <p14:sldIdLst>
            <p14:sldId id="506"/>
            <p14:sldId id="508"/>
            <p14:sldId id="507"/>
            <p14:sldId id="510"/>
          </p14:sldIdLst>
        </p14:section>
        <p14:section name="Azure Overview" id="{2A39B266-7E47-48DF-AD20-DE9DD7179AF6}">
          <p14:sldIdLst>
            <p14:sldId id="343"/>
            <p14:sldId id="324"/>
            <p14:sldId id="2013"/>
            <p14:sldId id="349"/>
            <p14:sldId id="350"/>
            <p14:sldId id="351"/>
            <p14:sldId id="267"/>
            <p14:sldId id="354"/>
            <p14:sldId id="355"/>
            <p14:sldId id="356"/>
            <p14:sldId id="4531"/>
            <p14:sldId id="2355"/>
          </p14:sldIdLst>
        </p14:section>
        <p14:section name="Main Presentation" id="{9C6DC15C-DA95-4727-B0CF-614F85130179}">
          <p14:sldIdLst/>
        </p14:section>
        <p14:section name="Resources" id="{F0FB05A6-E94A-496D-92B4-3355DD6D21AF}">
          <p14:sldIdLst>
            <p14:sldId id="511"/>
          </p14:sldIdLst>
        </p14:section>
        <p14:section name="Conclusion" id="{1EB8832C-CECC-48AF-8BDB-6DDCF6FCD2DD}">
          <p14:sldIdLst>
            <p14:sldId id="509"/>
          </p14:sldIdLst>
        </p14:section>
      </p14:sectionLst>
    </p:ext>
    <p:ext uri="{EFAFB233-063F-42B5-8137-9DF3F51BA10A}">
      <p15:sldGuideLst xmlns:p15="http://schemas.microsoft.com/office/powerpoint/2012/main">
        <p15:guide id="19" orient="horz">
          <p15:clr>
            <a:srgbClr val="A4A3A4"/>
          </p15:clr>
        </p15:guide>
        <p15:guide id="20"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4D0FF"/>
    <a:srgbClr val="95CFFF"/>
    <a:srgbClr val="414241"/>
    <a:srgbClr val="B4009E"/>
    <a:srgbClr val="0478D7"/>
    <a:srgbClr val="0359A0"/>
    <a:srgbClr val="797979"/>
    <a:srgbClr val="424242"/>
    <a:srgbClr val="8DC3ED"/>
    <a:srgbClr val="4DB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5" autoAdjust="0"/>
    <p:restoredTop sz="65884" autoAdjust="0"/>
  </p:normalViewPr>
  <p:slideViewPr>
    <p:cSldViewPr snapToGrid="0">
      <p:cViewPr varScale="1">
        <p:scale>
          <a:sx n="83" d="100"/>
          <a:sy n="83" d="100"/>
        </p:scale>
        <p:origin x="60" y="360"/>
      </p:cViewPr>
      <p:guideLst>
        <p:guide orient="horz"/>
        <p:guide pos="3840"/>
      </p:guideLst>
    </p:cSldViewPr>
  </p:slideViewPr>
  <p:notesTextViewPr>
    <p:cViewPr>
      <p:scale>
        <a:sx n="3" d="2"/>
        <a:sy n="3" d="2"/>
      </p:scale>
      <p:origin x="0" y="0"/>
    </p:cViewPr>
  </p:notesTextViewPr>
  <p:sorterViewPr>
    <p:cViewPr>
      <p:scale>
        <a:sx n="38" d="100"/>
        <a:sy n="38" d="100"/>
      </p:scale>
      <p:origin x="0" y="-3630"/>
    </p:cViewPr>
  </p:sorterViewPr>
  <p:notesViewPr>
    <p:cSldViewPr snapToGrid="0">
      <p:cViewPr>
        <p:scale>
          <a:sx n="1" d="2"/>
          <a:sy n="1" d="2"/>
        </p:scale>
        <p:origin x="4548" y="142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F5DDD7-29E8-4F85-A117-E0D0E07135BD}" type="datetimeFigureOut">
              <a:rPr lang="en-US" smtClean="0"/>
              <a:t>1/25/2019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458E4C-A571-4498-B61D-3EBCC782E6C8}"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34B426-DD78-45C6-AC2B-6AECC245F0A6}" type="datetimeFigureOut">
              <a:rPr lang="en-US" smtClean="0"/>
              <a:t>1/25/2019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493308-1CCD-4083-9427-1DD59259FBE4}"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493308-1CCD-4083-9427-1DD59259FBE4}" type="slidenum">
              <a:rPr lang="en-US" smtClean="0"/>
              <a:t>3</a:t>
            </a:fld>
            <a:endParaRPr lang="en-US"/>
          </a:p>
        </p:txBody>
      </p:sp>
    </p:spTree>
    <p:extLst>
      <p:ext uri="{BB962C8B-B14F-4D97-AF65-F5344CB8AC3E}">
        <p14:creationId xmlns:p14="http://schemas.microsoft.com/office/powerpoint/2010/main" val="1746393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Segoe UI" panose="020B0502040204020203" pitchFamily="34" charset="0"/>
                <a:cs typeface="Segoe UI" panose="020B0502040204020203" pitchFamily="34" charset="0"/>
              </a:rPr>
              <a:t>Azure. Cloud for all.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1"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dirty="0">
                <a:latin typeface="Segoe UI" panose="020B0502040204020203" pitchFamily="34" charset="0"/>
                <a:cs typeface="Segoe UI" panose="020B0502040204020203" pitchFamily="34" charset="0"/>
              </a:rPr>
              <a:t>These 4 pillars represent the value proposition for Azure. </a:t>
            </a:r>
          </a:p>
          <a:p>
            <a:pPr marL="0" indent="0">
              <a:buFont typeface="Arial" panose="020B0604020202020204" pitchFamily="34" charset="0"/>
              <a:buNone/>
            </a:pPr>
            <a:endParaRPr lang="en-US" sz="1000"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1000" b="1" dirty="0">
                <a:latin typeface="Segoe UI" panose="020B0502040204020203" pitchFamily="34" charset="0"/>
                <a:cs typeface="Segoe UI" panose="020B0502040204020203" pitchFamily="34" charset="0"/>
              </a:rPr>
              <a:t>Productive</a:t>
            </a:r>
          </a:p>
          <a:p>
            <a:pPr marL="171450"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Get unparalleled productivity with integrated tools across data, dev/ops, serverless computing, machine learning and artificial intelligence, and more.</a:t>
            </a:r>
          </a:p>
          <a:p>
            <a:pPr marL="171450" indent="-171450">
              <a:buFont typeface="Arial" panose="020B0604020202020204" pitchFamily="34" charset="0"/>
              <a:buChar char="•"/>
            </a:pPr>
            <a:r>
              <a:rPr lang="en-US" sz="1000" b="1" dirty="0">
                <a:latin typeface="Segoe UI" panose="020B0502040204020203" pitchFamily="34" charset="0"/>
                <a:cs typeface="Segoe UI" panose="020B0502040204020203" pitchFamily="34" charset="0"/>
              </a:rPr>
              <a:t>Hybrid</a:t>
            </a:r>
          </a:p>
          <a:p>
            <a:pPr marL="171450"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Develop and deploy where you want, with the only consistent hybrid cloud on the market. Extend Azure on-premises with Azure Stack.</a:t>
            </a:r>
          </a:p>
          <a:p>
            <a:pPr marL="171450" indent="-171450">
              <a:buFont typeface="Arial" panose="020B0604020202020204" pitchFamily="34" charset="0"/>
              <a:buChar char="•"/>
            </a:pPr>
            <a:r>
              <a:rPr lang="en-US" sz="1000" b="1" dirty="0">
                <a:latin typeface="Segoe UI" panose="020B0502040204020203" pitchFamily="34" charset="0"/>
                <a:cs typeface="Segoe UI" panose="020B0502040204020203" pitchFamily="34" charset="0"/>
              </a:rPr>
              <a:t>Intelligent</a:t>
            </a:r>
          </a:p>
          <a:p>
            <a:pPr marL="171450"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Create intelligent apps that delight with data-driven experiences. Go quickly from concept to release with Azure data services and artificial intelligence, from image recognition to bot services.</a:t>
            </a:r>
          </a:p>
          <a:p>
            <a:pPr marL="171450" indent="-171450">
              <a:buFont typeface="Arial" panose="020B0604020202020204" pitchFamily="34" charset="0"/>
              <a:buChar char="•"/>
            </a:pPr>
            <a:r>
              <a:rPr lang="en-US" sz="1000" b="1" dirty="0">
                <a:latin typeface="Segoe UI" panose="020B0502040204020203" pitchFamily="34" charset="0"/>
                <a:cs typeface="Segoe UI" panose="020B0502040204020203" pitchFamily="34" charset="0"/>
              </a:rPr>
              <a:t>Trusted</a:t>
            </a:r>
          </a:p>
          <a:p>
            <a:pPr marL="171450"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Startups, governments, and &gt;95 percent of Fortune 500s trust the Microsoft Cloud for security, privacy, transparency, and the most compliance coverage of any cloud provider. The Azure Trust Center provides a one-stop resource for compliance, certification, and security needs.</a:t>
            </a:r>
          </a:p>
          <a:p>
            <a:endParaRPr lang="en-US" sz="1000" dirty="0">
              <a:latin typeface="Segoe UI" panose="020B0502040204020203" pitchFamily="34" charset="0"/>
              <a:cs typeface="Segoe UI" panose="020B0502040204020203" pitchFamily="34" charset="0"/>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Inspire</a:t>
            </a: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1/26/2019 10:05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17833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dirty="0">
                <a:latin typeface="Segoe UI" panose="020B0502040204020203" pitchFamily="34" charset="0"/>
                <a:cs typeface="Segoe UI" panose="020B0502040204020203" pitchFamily="34" charset="0"/>
              </a:rPr>
              <a:t>Azure offers unparalleled productivity.</a:t>
            </a:r>
          </a:p>
          <a:p>
            <a:r>
              <a:rPr lang="en-US" sz="1000" b="0" dirty="0">
                <a:latin typeface="Segoe UI" panose="020B0502040204020203" pitchFamily="34" charset="0"/>
                <a:cs typeface="Segoe UI" panose="020B0502040204020203" pitchFamily="34" charset="0"/>
              </a:rPr>
              <a:t>Build using your platform and language of choice, including .NET, Java, Node.js, Python, and more.</a:t>
            </a:r>
          </a:p>
          <a:p>
            <a:r>
              <a:rPr lang="en-US" sz="1000" b="0" dirty="0">
                <a:latin typeface="Segoe UI" panose="020B0502040204020203" pitchFamily="34" charset="0"/>
                <a:cs typeface="Segoe UI" panose="020B0502040204020203" pitchFamily="34" charset="0"/>
              </a:rPr>
              <a:t>Use best in class tools that you already know, including Visual Studio and Visual Studio Code.</a:t>
            </a:r>
          </a:p>
          <a:p>
            <a:endParaRPr lang="en-US" sz="1000" b="0" dirty="0">
              <a:latin typeface="Segoe UI" panose="020B0502040204020203" pitchFamily="34" charset="0"/>
              <a:cs typeface="Segoe UI" panose="020B0502040204020203" pitchFamily="34" charset="0"/>
            </a:endParaRPr>
          </a:p>
          <a:p>
            <a:r>
              <a:rPr lang="en-US" sz="1000" b="0" dirty="0">
                <a:latin typeface="Segoe UI" panose="020B0502040204020203" pitchFamily="34" charset="0"/>
                <a:cs typeface="Segoe UI" panose="020B0502040204020203" pitchFamily="34" charset="0"/>
              </a:rPr>
              <a:t>Choose from over 100 services to architect and deploy platforms and applications. Azure provides services such as Kubernetes and other top open source technologies, to bots to serverless to big data to machine learning and AI to apps and much more. Additionally, Azure provides over 150 integration connectors for platforms like Salesforce, Dynamics, Office 365, Google services, and more.</a:t>
            </a:r>
          </a:p>
          <a:p>
            <a:endParaRPr lang="en-US" dirty="0"/>
          </a:p>
          <a:p>
            <a:r>
              <a:rPr lang="en-US" dirty="0"/>
              <a:t>Azure provides end to end management and monitoring. Use the Azure portal, the Azure Command Line Interface, bash, </a:t>
            </a:r>
            <a:r>
              <a:rPr lang="en-US" dirty="0" err="1"/>
              <a:t>Powershell</a:t>
            </a:r>
            <a:r>
              <a:rPr lang="en-US" dirty="0"/>
              <a:t>, or the REST APIs to deploy and manage resources. Use Azure Monitor for diagnostics, metrics, log analytics, and alerting across resources, and integrate it with existing security and operations management systems.</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F6266E11-2D6E-47D1-9B0E-710511962C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6097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b="0" dirty="0">
                <a:latin typeface="Segoe UI" panose="020B0502040204020203" pitchFamily="34" charset="0"/>
                <a:cs typeface="Segoe UI" panose="020B0502040204020203" pitchFamily="34" charset="0"/>
              </a:rPr>
              <a:t>Organizations </a:t>
            </a:r>
            <a:r>
              <a:rPr lang="en-US" sz="1000" dirty="0">
                <a:latin typeface="Segoe UI" panose="020B0502040204020203" pitchFamily="34" charset="0"/>
                <a:cs typeface="Segoe UI" panose="020B0502040204020203" pitchFamily="34" charset="0"/>
              </a:rPr>
              <a:t>need visibility, metrics and controls on every component to pinpoint issues efficiently, optimize and scale effectively, while having the assurance the security, compliance and polices are in place to ensure the velocity.</a:t>
            </a:r>
          </a:p>
          <a:p>
            <a:pPr lvl="0"/>
            <a:endParaRPr lang="en-US" sz="1000" b="1" dirty="0">
              <a:latin typeface="Segoe UI" panose="020B0502040204020203" pitchFamily="34" charset="0"/>
              <a:cs typeface="Segoe UI" panose="020B0502040204020203" pitchFamily="34" charset="0"/>
            </a:endParaRPr>
          </a:p>
          <a:p>
            <a:pPr lvl="0"/>
            <a:r>
              <a:rPr lang="en-US" sz="1000" b="0" i="1" dirty="0">
                <a:latin typeface="Segoe UI" panose="020B0502040204020203" pitchFamily="34" charset="0"/>
                <a:cs typeface="Segoe UI" panose="020B0502040204020203" pitchFamily="34" charset="0"/>
              </a:rPr>
              <a:t>Starting in the middle with the Azure portal ---</a:t>
            </a:r>
          </a:p>
          <a:p>
            <a:pPr lvl="0"/>
            <a:r>
              <a:rPr lang="en-US" sz="1000" b="1" dirty="0">
                <a:latin typeface="Segoe UI" panose="020B0502040204020203" pitchFamily="34" charset="0"/>
                <a:cs typeface="Segoe UI" panose="020B0502040204020203" pitchFamily="34" charset="0"/>
              </a:rPr>
              <a:t> - </a:t>
            </a:r>
            <a:r>
              <a:rPr lang="en-US" sz="1000" b="0" dirty="0">
                <a:latin typeface="Segoe UI" panose="020B0502040204020203" pitchFamily="34" charset="0"/>
                <a:cs typeface="Segoe UI" panose="020B0502040204020203" pitchFamily="34" charset="0"/>
              </a:rPr>
              <a:t>With Azure you get enterprise </a:t>
            </a:r>
            <a:r>
              <a:rPr lang="en-US" sz="1000" dirty="0">
                <a:latin typeface="Segoe UI" panose="020B0502040204020203" pitchFamily="34" charset="0"/>
                <a:cs typeface="Segoe UI" panose="020B0502040204020203" pitchFamily="34" charset="0"/>
              </a:rPr>
              <a:t>grade management capabilities built-in to the platform – all services and resources together in a single, easy-to-use portal. You can create dashboards, use the friendly search and intuitive menus, quick start resource templates, and more.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Segoe UI" panose="020B0502040204020203" pitchFamily="34" charset="0"/>
                <a:cs typeface="Segoe UI" panose="020B0502040204020203" pitchFamily="34" charset="0"/>
              </a:rPr>
              <a:t> - With a single platform, you get integrated and interconnected tools and data, with unified metrics and alerts across your services. So you don’t have to go to different portals with different datasets.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Segoe UI" panose="020B0502040204020203" pitchFamily="34" charset="0"/>
                <a:cs typeface="Segoe UI" panose="020B0502040204020203" pitchFamily="34" charset="0"/>
              </a:rPr>
              <a:t> - Using out-of-the-box tools (like Azure Advisor, Azure Service Health, and Cost Management + Billing), you can optimize and right-size your investment and get personalized recommendations to enhance your experience.</a:t>
            </a:r>
          </a:p>
          <a:p>
            <a:pPr lvl="0"/>
            <a:endParaRPr lang="en-US" sz="1000" dirty="0">
              <a:latin typeface="Segoe UI" panose="020B0502040204020203" pitchFamily="34" charset="0"/>
              <a:cs typeface="Segoe UI" panose="020B0502040204020203" pitchFamily="34" charset="0"/>
            </a:endParaRPr>
          </a:p>
          <a:p>
            <a:r>
              <a:rPr lang="en-US" sz="1000" i="1" dirty="0">
                <a:latin typeface="Segoe UI" panose="020B0502040204020203" pitchFamily="34" charset="0"/>
                <a:cs typeface="Segoe UI" panose="020B0502040204020203" pitchFamily="34" charset="0"/>
              </a:rPr>
              <a:t>Looking at the 5 areas of security and management ---</a:t>
            </a:r>
            <a:endParaRPr lang="en-US" sz="1000" dirty="0">
              <a:latin typeface="Segoe UI" panose="020B0502040204020203" pitchFamily="34" charset="0"/>
              <a:cs typeface="Segoe UI" panose="020B0502040204020203" pitchFamily="34" charset="0"/>
            </a:endParaRPr>
          </a:p>
          <a:p>
            <a:pPr marL="232943" indent="-232943">
              <a:buAutoNum type="arabicPeriod"/>
            </a:pPr>
            <a:r>
              <a:rPr lang="en-US" sz="1000" b="1" dirty="0">
                <a:latin typeface="Segoe UI" panose="020B0502040204020203" pitchFamily="34" charset="0"/>
                <a:cs typeface="Segoe UI" panose="020B0502040204020203" pitchFamily="34" charset="0"/>
              </a:rPr>
              <a:t>Secure: </a:t>
            </a:r>
            <a:r>
              <a:rPr lang="en-US" sz="1000" dirty="0">
                <a:latin typeface="Segoe UI" panose="020B0502040204020203" pitchFamily="34" charset="0"/>
                <a:cs typeface="Segoe UI" panose="020B0502040204020203" pitchFamily="34" charset="0"/>
              </a:rPr>
              <a:t>While Azure is trusted and secure platform, you as a customer have your own security settings you need to manage.  You also need to be able to protect your individual machines against threats and monitor the security posture of your system. </a:t>
            </a:r>
          </a:p>
          <a:p>
            <a:pPr marL="232943" indent="-232943">
              <a:buAutoNum type="arabicPeriod"/>
            </a:pPr>
            <a:r>
              <a:rPr lang="en-US" sz="1000" b="1" dirty="0">
                <a:latin typeface="Segoe UI" panose="020B0502040204020203" pitchFamily="34" charset="0"/>
                <a:cs typeface="Segoe UI" panose="020B0502040204020203" pitchFamily="34" charset="0"/>
              </a:rPr>
              <a:t>Protect: </a:t>
            </a:r>
            <a:r>
              <a:rPr lang="en-US" sz="1000" dirty="0">
                <a:latin typeface="Segoe UI" panose="020B0502040204020203" pitchFamily="34" charset="0"/>
                <a:cs typeface="Segoe UI" panose="020B0502040204020203" pitchFamily="34" charset="0"/>
              </a:rPr>
              <a:t>Your VMs and applications in the cloud need to be backed up and protected in the event of data loss. With disaster recovery from on-</a:t>
            </a:r>
            <a:r>
              <a:rPr lang="en-US" sz="1000" dirty="0" err="1">
                <a:latin typeface="Segoe UI" panose="020B0502040204020203" pitchFamily="34" charset="0"/>
                <a:cs typeface="Segoe UI" panose="020B0502040204020203" pitchFamily="34" charset="0"/>
              </a:rPr>
              <a:t>prem</a:t>
            </a:r>
            <a:r>
              <a:rPr lang="en-US" sz="1000" dirty="0">
                <a:latin typeface="Segoe UI" panose="020B0502040204020203" pitchFamily="34" charset="0"/>
                <a:cs typeface="Segoe UI" panose="020B0502040204020203" pitchFamily="34" charset="0"/>
              </a:rPr>
              <a:t> to the cloud, or from one cloud to another, you can avoid downtime and keep your applications up and running.</a:t>
            </a:r>
          </a:p>
          <a:p>
            <a:pPr marL="232943" indent="-232943">
              <a:buAutoNum type="arabicPeriod"/>
            </a:pPr>
            <a:r>
              <a:rPr lang="en-US" sz="1000" b="1" dirty="0">
                <a:latin typeface="Segoe UI" panose="020B0502040204020203" pitchFamily="34" charset="0"/>
                <a:cs typeface="Segoe UI" panose="020B0502040204020203" pitchFamily="34" charset="0"/>
              </a:rPr>
              <a:t>Monitor: </a:t>
            </a:r>
            <a:r>
              <a:rPr lang="en-US" sz="1000" dirty="0">
                <a:latin typeface="Segoe UI" panose="020B0502040204020203" pitchFamily="34" charset="0"/>
                <a:cs typeface="Segoe UI" panose="020B0502040204020203" pitchFamily="34" charset="0"/>
              </a:rPr>
              <a:t>Every operations manager and every developer needs to be able to see the health and performance of their applications, infrastructure, and network. And seeing insights across all three together in a single dashboard can save time and resources in troubleshooting and preventing issues in the future.</a:t>
            </a:r>
          </a:p>
          <a:p>
            <a:pPr marL="232943" indent="-232943">
              <a:buAutoNum type="arabicPeriod"/>
            </a:pPr>
            <a:r>
              <a:rPr lang="en-US" sz="1000" b="1" dirty="0">
                <a:latin typeface="Segoe UI" panose="020B0502040204020203" pitchFamily="34" charset="0"/>
                <a:cs typeface="Segoe UI" panose="020B0502040204020203" pitchFamily="34" charset="0"/>
              </a:rPr>
              <a:t>Configure: </a:t>
            </a:r>
            <a:r>
              <a:rPr lang="en-US" sz="1000" dirty="0">
                <a:latin typeface="Segoe UI" panose="020B0502040204020203" pitchFamily="34" charset="0"/>
                <a:cs typeface="Segoe UI" panose="020B0502040204020203" pitchFamily="34" charset="0"/>
              </a:rPr>
              <a:t>For managing Azure and hybrid workloads at scale, automation and configuration capabilities help you create runbooks to automate tasks, manage the configuration settings and track changes, and monitor and deploy missing updates. Additionally in Azure you can use PowerShell and Cloud Shell for command line scripting.</a:t>
            </a:r>
          </a:p>
          <a:p>
            <a:pPr marL="232943" indent="-232943">
              <a:buAutoNum type="arabicPeriod"/>
            </a:pPr>
            <a:r>
              <a:rPr lang="en-US" sz="1000" b="1" dirty="0">
                <a:latin typeface="Segoe UI" panose="020B0502040204020203" pitchFamily="34" charset="0"/>
                <a:cs typeface="Segoe UI" panose="020B0502040204020203" pitchFamily="34" charset="0"/>
              </a:rPr>
              <a:t>Govern: </a:t>
            </a:r>
            <a:r>
              <a:rPr lang="en-US" sz="1000" b="0" dirty="0">
                <a:latin typeface="Segoe UI" panose="020B0502040204020203" pitchFamily="34" charset="0"/>
                <a:cs typeface="Segoe UI" panose="020B0502040204020203" pitchFamily="34" charset="0"/>
              </a:rPr>
              <a:t>Many customers need a way to look across cloud resources to assess and enforce enterprise-wide standards and policy compliance for security and management. In addition, they need to manage and monitor costs for the cloud, not just in Azure but in other clouds too.</a:t>
            </a:r>
          </a:p>
          <a:p>
            <a:pPr marL="232943" indent="-232943">
              <a:buAutoNum type="arabicPeriod"/>
            </a:pPr>
            <a:endParaRPr lang="en-US" sz="1000" b="0" dirty="0">
              <a:latin typeface="Segoe UI" panose="020B0502040204020203" pitchFamily="34" charset="0"/>
              <a:cs typeface="Segoe UI" panose="020B0502040204020203" pitchFamily="34" charset="0"/>
            </a:endParaRPr>
          </a:p>
          <a:p>
            <a:pPr marL="0" indent="0">
              <a:buNone/>
            </a:pPr>
            <a:r>
              <a:rPr lang="en-US" sz="1000" b="0" dirty="0">
                <a:latin typeface="Segoe UI" panose="020B0502040204020203" pitchFamily="34" charset="0"/>
                <a:cs typeface="Segoe UI" panose="020B0502040204020203" pitchFamily="34" charset="0"/>
              </a:rPr>
              <a:t>Lastly, Azure gives you the flexibility to manage your hybrid environments with most of these services. And you can choose which areas to invest more in, and how much to consume. </a:t>
            </a:r>
          </a:p>
          <a:p>
            <a:pPr marL="0" indent="0">
              <a:buNone/>
            </a:pPr>
            <a:r>
              <a:rPr lang="en-US" sz="1000" b="0" dirty="0">
                <a:latin typeface="Segoe UI" panose="020B0502040204020203" pitchFamily="34" charset="0"/>
                <a:cs typeface="Segoe UI" panose="020B0502040204020203" pitchFamily="34" charset="0"/>
              </a:rPr>
              <a:t>With Azure you have the flexibility to choose what and how to manage your IT.</a:t>
            </a:r>
            <a:endParaRPr lang="en-US" sz="1000" b="1" dirty="0">
              <a:latin typeface="Segoe UI" panose="020B0502040204020203" pitchFamily="34" charset="0"/>
              <a:cs typeface="Segoe UI" panose="020B0502040204020203" pitchFamily="34" charset="0"/>
            </a:endParaRPr>
          </a:p>
          <a:p>
            <a:endParaRPr lang="en-US" sz="1000" dirty="0">
              <a:latin typeface="Segoe UI" panose="020B0502040204020203" pitchFamily="34" charset="0"/>
              <a:cs typeface="Segoe UI" panose="020B0502040204020203" pitchFamily="34" charset="0"/>
            </a:endParaRPr>
          </a:p>
          <a:p>
            <a:endParaRPr lang="en-US" sz="1000"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F46881-0CD0-4730-B19B-096431EF23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9281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dirty="0">
                <a:latin typeface="Segoe UI" panose="020B0502040204020203" pitchFamily="34" charset="0"/>
                <a:cs typeface="Segoe UI" panose="020B0502040204020203" pitchFamily="34" charset="0"/>
              </a:rPr>
              <a:t>Hybrid strategy is about the continuum of capabilities across the offerings, it’s not just about the platform. Hybrid is more than just being able to move an application into the cloud. There are critical elements from identity, data, and security and management that have to be addressed.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0"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dirty="0">
                <a:latin typeface="Segoe UI" panose="020B0502040204020203" pitchFamily="34" charset="0"/>
                <a:cs typeface="Segoe UI" panose="020B0502040204020203" pitchFamily="34" charset="0"/>
              </a:rPr>
              <a:t>You don’t have to be stuck in an all-or nothing choice – hybrid gives you the flexibility to move to the cloud when and how you want to. </a:t>
            </a:r>
          </a:p>
          <a:p>
            <a:endParaRPr lang="en-US" sz="1000" b="0" dirty="0">
              <a:latin typeface="Segoe UI" panose="020B0502040204020203" pitchFamily="34" charset="0"/>
              <a:cs typeface="Segoe UI" panose="020B0502040204020203" pitchFamily="34" charset="0"/>
            </a:endParaRPr>
          </a:p>
          <a:p>
            <a:r>
              <a:rPr lang="en-US" sz="1000" b="0" dirty="0">
                <a:latin typeface="Segoe UI" panose="020B0502040204020203" pitchFamily="34" charset="0"/>
                <a:cs typeface="Segoe UI" panose="020B0502040204020203" pitchFamily="34" charset="0"/>
              </a:rPr>
              <a:t>Microsoft Azure offers consistency </a:t>
            </a:r>
            <a:r>
              <a:rPr lang="en-US" sz="1000" b="0" u="none" dirty="0">
                <a:latin typeface="Segoe UI" panose="020B0502040204020203" pitchFamily="34" charset="0"/>
                <a:cs typeface="Segoe UI" panose="020B0502040204020203" pitchFamily="34" charset="0"/>
              </a:rPr>
              <a:t>across</a:t>
            </a:r>
            <a:r>
              <a:rPr lang="en-US" sz="1000" b="0" dirty="0">
                <a:latin typeface="Segoe UI" panose="020B0502040204020203" pitchFamily="34" charset="0"/>
                <a:cs typeface="Segoe UI" panose="020B0502040204020203" pitchFamily="34" charset="0"/>
              </a:rPr>
              <a:t> your hybrid ecosystem: </a:t>
            </a:r>
          </a:p>
          <a:p>
            <a:pPr marL="171450" indent="-171450">
              <a:buFont typeface="Arial" panose="020B0604020202020204" pitchFamily="34" charset="0"/>
              <a:buChar char="•"/>
            </a:pPr>
            <a:r>
              <a:rPr lang="en-US" sz="1000" b="0" dirty="0">
                <a:latin typeface="Segoe UI" panose="020B0502040204020203" pitchFamily="34" charset="0"/>
                <a:cs typeface="Segoe UI" panose="020B0502040204020203" pitchFamily="34" charset="0"/>
              </a:rPr>
              <a:t>Azure Stack – Azure in your data center. Same tools, same APIs.</a:t>
            </a:r>
          </a:p>
          <a:p>
            <a:pPr marL="171450" indent="-171450">
              <a:buFont typeface="Arial" panose="020B0604020202020204" pitchFamily="34" charset="0"/>
              <a:buChar char="•"/>
            </a:pPr>
            <a:r>
              <a:rPr lang="en-US" sz="1000" b="0" dirty="0">
                <a:latin typeface="Segoe UI" panose="020B0502040204020203" pitchFamily="34" charset="0"/>
                <a:cs typeface="Segoe UI" panose="020B0502040204020203" pitchFamily="34" charset="0"/>
              </a:rPr>
              <a:t>Unified Dev/Ops - consistent CI/CD with Azure DevOps Server On-premises, including for containers and Kubernetes, and Azure DevOps in the cloud</a:t>
            </a:r>
          </a:p>
          <a:p>
            <a:pPr marL="171450" indent="-171450">
              <a:buFont typeface="Arial" panose="020B0604020202020204" pitchFamily="34" charset="0"/>
              <a:buChar char="•"/>
            </a:pPr>
            <a:r>
              <a:rPr lang="en-US" sz="1000" b="0" dirty="0">
                <a:latin typeface="Segoe UI" panose="020B0502040204020203" pitchFamily="34" charset="0"/>
                <a:cs typeface="Segoe UI" panose="020B0502040204020203" pitchFamily="34" charset="0"/>
              </a:rPr>
              <a:t>Seamlessly distribute, manage, and analyze data across SQL Server and open-source databases in the data center, and the range of Azure Data Services. </a:t>
            </a:r>
          </a:p>
          <a:p>
            <a:pPr marL="171450" indent="-171450">
              <a:buFont typeface="Arial" panose="020B0604020202020204" pitchFamily="34" charset="0"/>
              <a:buChar char="•"/>
            </a:pPr>
            <a:r>
              <a:rPr lang="en-US" sz="1000" b="0" dirty="0">
                <a:latin typeface="Segoe UI" panose="020B0502040204020203" pitchFamily="34" charset="0"/>
                <a:cs typeface="Segoe UI" panose="020B0502040204020203" pitchFamily="34" charset="0"/>
              </a:rPr>
              <a:t>Active Directory and Azure Active Directory enable one identity, access anywhere, directory sync</a:t>
            </a:r>
          </a:p>
          <a:p>
            <a:pPr marL="171450" indent="-171450">
              <a:buFont typeface="Arial" panose="020B0604020202020204" pitchFamily="34" charset="0"/>
              <a:buChar char="•"/>
            </a:pPr>
            <a:r>
              <a:rPr lang="en-US" sz="1000" b="0" dirty="0">
                <a:latin typeface="Segoe UI" panose="020B0502040204020203" pitchFamily="34" charset="0"/>
                <a:cs typeface="Segoe UI" panose="020B0502040204020203" pitchFamily="34" charset="0"/>
              </a:rPr>
              <a:t>Integrate security and management</a:t>
            </a:r>
          </a:p>
          <a:p>
            <a:endParaRPr lang="en-US" sz="1000" b="0" dirty="0">
              <a:latin typeface="Segoe UI" panose="020B0502040204020203" pitchFamily="34" charset="0"/>
              <a:cs typeface="Segoe UI" panose="020B0502040204020203" pitchFamily="34" charset="0"/>
            </a:endParaRPr>
          </a:p>
          <a:p>
            <a:endParaRPr lang="en-US" sz="1000" b="0" dirty="0">
              <a:latin typeface="Segoe UI" panose="020B0502040204020203" pitchFamily="34" charset="0"/>
              <a:cs typeface="Segoe UI" panose="020B0502040204020203" pitchFamily="34" charset="0"/>
            </a:endParaRPr>
          </a:p>
          <a:p>
            <a:pPr indent="-171450">
              <a:buChar char="•"/>
            </a:pPr>
            <a:endParaRPr lang="en-US" sz="1000" b="0" dirty="0">
              <a:latin typeface="Segoe UI" panose="020B0502040204020203" pitchFamily="34" charset="0"/>
              <a:cs typeface="Segoe UI" panose="020B0502040204020203" pitchFamily="34" charset="0"/>
            </a:endParaRPr>
          </a:p>
          <a:p>
            <a:endParaRPr lang="en-US" sz="1000" b="0"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fld id="{C8422794-6E8F-4841-A099-765E08C7E51C}" type="slidenum">
              <a:rPr lang="en-US" smtClean="0"/>
              <a:t>15</a:t>
            </a:fld>
            <a:endParaRPr lang="en-US"/>
          </a:p>
        </p:txBody>
      </p:sp>
    </p:spTree>
    <p:extLst>
      <p:ext uri="{BB962C8B-B14F-4D97-AF65-F5344CB8AC3E}">
        <p14:creationId xmlns:p14="http://schemas.microsoft.com/office/powerpoint/2010/main" val="2156690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Microsoft Azure: the cloud for intelligent solutions </a:t>
            </a:r>
          </a:p>
          <a:p>
            <a:endParaRPr lang="en-US" b="1" dirty="0"/>
          </a:p>
          <a:p>
            <a:pPr marL="171450" indent="-171450">
              <a:buFont typeface="Arial" panose="020B0604020202020204" pitchFamily="34" charset="0"/>
              <a:buChar char="•"/>
            </a:pPr>
            <a:r>
              <a:rPr lang="en-US" dirty="0"/>
              <a:t>In addition to having the traditional on-premises enterprise data tools—such as SQL Server—Azure provides data services that connect data to AI services. </a:t>
            </a:r>
          </a:p>
          <a:p>
            <a:pPr marL="171450" indent="-171450">
              <a:buFont typeface="Arial" panose="020B0604020202020204" pitchFamily="34" charset="0"/>
              <a:buChar char="•"/>
            </a:pPr>
            <a:r>
              <a:rPr lang="en-US" dirty="0"/>
              <a:t>This enables quick adoption of technologies, such as deploying a global mobile application that integrates with facial recognition services.</a:t>
            </a:r>
          </a:p>
          <a:p>
            <a:pPr marL="171450" indent="-171450">
              <a:buFont typeface="Arial" panose="020B0604020202020204" pitchFamily="34" charset="0"/>
              <a:buChar char="•"/>
            </a:pPr>
            <a:r>
              <a:rPr lang="en-US" dirty="0"/>
              <a:t>The ease of integration enables anyone to build solutions like that. </a:t>
            </a:r>
          </a:p>
          <a:p>
            <a:pPr marL="171450" indent="-171450">
              <a:buFont typeface="Arial" panose="020B0604020202020204" pitchFamily="34" charset="0"/>
              <a:buChar char="•"/>
            </a:pPr>
            <a:r>
              <a:rPr lang="en-US" dirty="0"/>
              <a:t>From bot frameworks to cognitive services, you can fundamentally change the way your business goes to market with Microsoft’s powerful AI platform</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F6266E11-2D6E-47D1-9B0E-710511962C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3934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UI" panose="020B0502040204020203" pitchFamily="34" charset="0"/>
                <a:cs typeface="Segoe UI" panose="020B0502040204020203" pitchFamily="34" charset="0"/>
              </a:rPr>
              <a:t>Azure offers a comprehensive set of services, tools, and infrastructure to build AI-powered experiences.</a:t>
            </a:r>
          </a:p>
          <a:p>
            <a:endParaRPr lang="en-US" sz="1000" dirty="0">
              <a:latin typeface="Segoe UI" panose="020B0502040204020203" pitchFamily="34" charset="0"/>
              <a:cs typeface="Segoe UI" panose="020B0502040204020203" pitchFamily="34" charset="0"/>
            </a:endParaRPr>
          </a:p>
          <a:p>
            <a:r>
              <a:rPr lang="en-US" sz="1000" dirty="0">
                <a:latin typeface="Segoe UI" panose="020B0502040204020203" pitchFamily="34" charset="0"/>
                <a:cs typeface="Segoe UI" panose="020B0502040204020203" pitchFamily="34" charset="0"/>
              </a:rPr>
              <a:t>Offerings include machine learning and deep learning services, with support for leading open-source frameworks; AI services including the Azure Bot Service and a set of pre-trained Azure Cognitive Services; and compute infrastructure powered by the latest GPUs and FPGAs for the fastest inferencing and prediction.</a:t>
            </a:r>
          </a:p>
          <a:p>
            <a:endParaRPr lang="en-US" sz="1000" dirty="0">
              <a:latin typeface="Segoe UI" panose="020B0502040204020203" pitchFamily="34" charset="0"/>
              <a:cs typeface="Segoe UI" panose="020B0502040204020203" pitchFamily="34" charset="0"/>
            </a:endParaRPr>
          </a:p>
          <a:p>
            <a:r>
              <a:rPr lang="en-US" sz="1000" dirty="0">
                <a:latin typeface="Segoe UI" panose="020B0502040204020203" pitchFamily="34" charset="0"/>
                <a:cs typeface="Segoe UI" panose="020B0502040204020203" pitchFamily="34" charset="0"/>
              </a:rPr>
              <a:t>Azure is an open AI platform, supporting not only leading frameworks but also platforms like Hadoop, Spark, and Databricks as well as tools like </a:t>
            </a:r>
            <a:r>
              <a:rPr lang="en-US" sz="1000" dirty="0" err="1">
                <a:latin typeface="Segoe UI" panose="020B0502040204020203" pitchFamily="34" charset="0"/>
                <a:cs typeface="Segoe UI" panose="020B0502040204020203" pitchFamily="34" charset="0"/>
              </a:rPr>
              <a:t>Jupyter</a:t>
            </a:r>
            <a:r>
              <a:rPr lang="en-US" sz="1000" dirty="0">
                <a:latin typeface="Segoe UI" panose="020B0502040204020203" pitchFamily="34" charset="0"/>
                <a:cs typeface="Segoe UI" panose="020B0502040204020203" pitchFamily="34" charset="0"/>
              </a:rPr>
              <a:t> notebooks. And of course, our own Visual Studio and Visual Studio Code have full AI tooling capabilities.</a:t>
            </a:r>
          </a:p>
          <a:p>
            <a:endParaRPr lang="en-US" sz="1000"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F6266E11-2D6E-47D1-9B0E-710511962C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9543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0" dirty="0">
                <a:latin typeface="Segoe UI" panose="020B0502040204020203" pitchFamily="34" charset="0"/>
                <a:cs typeface="Segoe UI" panose="020B0502040204020203" pitchFamily="34" charset="0"/>
              </a:rPr>
              <a:t>Azure leads on trust. With more certifications than any other cloud provider and our ongoing security investments, compliance and trust is a primary commitment for Microsoft.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0" i="0"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0" dirty="0">
                <a:latin typeface="Segoe UI" panose="020B0502040204020203" pitchFamily="34" charset="0"/>
                <a:cs typeface="Segoe UI" panose="020B0502040204020203" pitchFamily="34" charset="0"/>
              </a:rPr>
              <a:t>This is only a sample of our certifications. See the Azure Trust Center (see Resources) for full </a:t>
            </a:r>
            <a:r>
              <a:rPr lang="en-US" sz="1000" b="0" i="0">
                <a:latin typeface="Segoe UI" panose="020B0502040204020203" pitchFamily="34" charset="0"/>
                <a:cs typeface="Segoe UI" panose="020B0502040204020203" pitchFamily="34" charset="0"/>
              </a:rPr>
              <a:t>details.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0" i="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0">
                <a:latin typeface="Segoe UI" panose="020B0502040204020203" pitchFamily="34" charset="0"/>
                <a:cs typeface="Segoe UI" panose="020B0502040204020203" pitchFamily="34" charset="0"/>
              </a:rPr>
              <a:t>Trusted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0" i="0">
              <a:latin typeface="Segoe UI" panose="020B0502040204020203" pitchFamily="34" charset="0"/>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a:latin typeface="Segoe UI" panose="020B0502040204020203" pitchFamily="34" charset="0"/>
                <a:cs typeface="Segoe UI" panose="020B0502040204020203" pitchFamily="34" charset="0"/>
              </a:rPr>
              <a:t>Compliance and trust is not an afterthought at Microsoft.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a:latin typeface="Segoe UI" panose="020B0502040204020203" pitchFamily="34" charset="0"/>
                <a:cs typeface="Segoe UI" panose="020B0502040204020203" pitchFamily="34" charset="0"/>
              </a:rPr>
              <a:t>We are leaders in this space, and help set standards for global and federal organizations around the world.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1000" b="0" i="0">
                <a:latin typeface="Segoe UI" panose="020B0502040204020203" pitchFamily="34" charset="0"/>
                <a:cs typeface="Segoe UI" panose="020B0502040204020203" pitchFamily="34" charset="0"/>
              </a:rPr>
              <a:t>Microsoft has been talking about trust in the cloud for a while and will continue to do so. </a:t>
            </a:r>
          </a:p>
          <a:p>
            <a:pPr marL="171450" indent="-171450">
              <a:buFont typeface="Arial" panose="020B0604020202020204" pitchFamily="34" charset="0"/>
              <a:buChar char="•"/>
            </a:pPr>
            <a:r>
              <a:rPr lang="en-US" sz="1000" b="0" i="0">
                <a:latin typeface="Segoe UI" panose="020B0502040204020203" pitchFamily="34" charset="0"/>
                <a:cs typeface="Segoe UI" panose="020B0502040204020203" pitchFamily="34" charset="0"/>
              </a:rPr>
              <a:t>This is only a sampling of our compliance certifications, but we run the gamut. </a:t>
            </a:r>
          </a:p>
          <a:p>
            <a:pPr marL="171450" indent="-171450">
              <a:buFont typeface="Arial" panose="020B0604020202020204" pitchFamily="34" charset="0"/>
              <a:buChar char="•"/>
            </a:pPr>
            <a:r>
              <a:rPr lang="en-US" sz="1000" b="0" i="0">
                <a:latin typeface="Segoe UI" panose="020B0502040204020203" pitchFamily="34" charset="0"/>
                <a:cs typeface="Segoe UI" panose="020B0502040204020203" pitchFamily="34" charset="0"/>
              </a:rPr>
              <a:t>Azure’s strengths are around security, privacy, and transparency around how we run the cloud. </a:t>
            </a:r>
          </a:p>
          <a:p>
            <a:endParaRPr lang="en-US" sz="1000" b="0" i="0">
              <a:latin typeface="Segoe UI" panose="020B0502040204020203" pitchFamily="34" charset="0"/>
              <a:cs typeface="Segoe UI" panose="020B0502040204020203" pitchFamily="34" charset="0"/>
            </a:endParaRPr>
          </a:p>
          <a:p>
            <a:endParaRPr lang="en-US" sz="1000" b="0" i="0"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F6266E11-2D6E-47D1-9B0E-710511962C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352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provides you unmatched security.  </a:t>
            </a:r>
          </a:p>
          <a:p>
            <a:r>
              <a:rPr lang="en-US" dirty="0"/>
              <a:t>Microsoft invests more than $1B a year and employs more than 3500 security experts to protect your information.</a:t>
            </a:r>
          </a:p>
          <a:p>
            <a:endParaRPr lang="en-US" dirty="0"/>
          </a:p>
          <a:p>
            <a:r>
              <a:rPr lang="en-US" dirty="0"/>
              <a:t>The secure foundation of Azure includes physical infrastructure, biometric security, and DDOS attack protections.</a:t>
            </a:r>
          </a:p>
          <a:p>
            <a:endParaRPr lang="en-US" dirty="0"/>
          </a:p>
          <a:p>
            <a:pPr marL="0" lvl="0" indent="0">
              <a:buFont typeface="Arial" panose="020B0604020202020204" pitchFamily="34" charset="0"/>
              <a:buNone/>
            </a:pPr>
            <a:r>
              <a:rPr lang="en-US" dirty="0"/>
              <a:t>Built-in tools like Azure Security Center help you secure your environment across identity, network, threat protection, and management.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Finally, Microsoft offers threat protection which is informed by trillions of signals that we receive every day from more than 1.2B devices scanned, and over 750M Azure user account authentications.  </a:t>
            </a:r>
          </a:p>
          <a:p>
            <a:pPr marL="0" indent="0">
              <a:buNone/>
            </a:pPr>
            <a:r>
              <a:rPr lang="en-US" dirty="0"/>
              <a:t>This volume of data is unprecedented, and we provide you with our unique intelligence with threat protection so you can quickly mitigate any threats.</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1/26/2019 11:45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18156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has 54 regions across the world. This is more than the rest of the major public cloud providers combined.</a:t>
            </a:r>
          </a:p>
          <a:p>
            <a:endParaRPr lang="en-US" dirty="0"/>
          </a:p>
          <a:p>
            <a:r>
              <a:rPr lang="en-US" dirty="0"/>
              <a:t>The Microsoft network that connects all these regions is the second-largest fiber optic network on the planet. (The only larger one is a </a:t>
            </a:r>
            <a:r>
              <a:rPr lang="en-US"/>
              <a:t>government network.)</a:t>
            </a:r>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May Leadership Summit 2018</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1/26/2019 10:19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59167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resources for today’s event are at the first link, which points to a public </a:t>
            </a:r>
            <a:r>
              <a:rPr lang="en-US" dirty="0" err="1"/>
              <a:t>github</a:t>
            </a:r>
            <a:r>
              <a:rPr lang="en-US" dirty="0"/>
              <a:t> repository which we will keep updated as this event evolves. For example, when new Azure capabilities are released, we may change the technologies or procedures used in this event.</a:t>
            </a:r>
          </a:p>
          <a:p>
            <a:endParaRPr lang="en-US" dirty="0"/>
          </a:p>
          <a:p>
            <a:r>
              <a:rPr lang="en-US" dirty="0"/>
              <a:t>The second link is valid only for today. Please use it to provision an Azure environment that you can use for all the hands-on labs today. These environments will be deleted after ten (10) hours, so please ensure that you preserve anything you do there that you do not want to lose. Remember that you can access the lab docs for this event anytime at the top link.</a:t>
            </a:r>
          </a:p>
        </p:txBody>
      </p:sp>
      <p:sp>
        <p:nvSpPr>
          <p:cNvPr id="4" name="Slide Number Placeholder 3"/>
          <p:cNvSpPr>
            <a:spLocks noGrp="1"/>
          </p:cNvSpPr>
          <p:nvPr>
            <p:ph type="sldNum" sz="quarter" idx="5"/>
          </p:nvPr>
        </p:nvSpPr>
        <p:spPr/>
        <p:txBody>
          <a:bodyPr/>
          <a:lstStyle/>
          <a:p>
            <a:fld id="{CD493308-1CCD-4083-9427-1DD59259FBE4}" type="slidenum">
              <a:rPr lang="en-US" smtClean="0"/>
              <a:t>4</a:t>
            </a:fld>
            <a:endParaRPr lang="en-US"/>
          </a:p>
        </p:txBody>
      </p:sp>
    </p:spTree>
    <p:extLst>
      <p:ext uri="{BB962C8B-B14F-4D97-AF65-F5344CB8AC3E}">
        <p14:creationId xmlns:p14="http://schemas.microsoft.com/office/powerpoint/2010/main" val="3038694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scenario for our labs today is as follows.</a:t>
            </a:r>
          </a:p>
          <a:p>
            <a:endParaRPr lang="en-US" dirty="0"/>
          </a:p>
          <a:p>
            <a:r>
              <a:rPr lang="en-US" dirty="0"/>
              <a:t>You are a technical architect. You are working with two taxi companies, Yellow and Green. These taxi companies have been in business for several years, and have extensive historical taxi trip data which they receive in periodic batches of CSV files, well after the trips. Because their data changed formats over the years, they have difficulty doing historical analysis.</a:t>
            </a:r>
          </a:p>
          <a:p>
            <a:endParaRPr lang="en-US" dirty="0"/>
          </a:p>
          <a:p>
            <a:r>
              <a:rPr lang="en-US" dirty="0"/>
              <a:t>The companies have decided to unify their trip data format; to deploy connected devices to all their taxis so that trip information is streamed wirelessly into their environment, and so they can get rid of batches of CSV files; and to request customer comments at payment time. Additionally, the companies would like to know right away when customers have bad taxi trips, so that customer support can reach out to the customers right away instead of risking bad public reviews and social media posts.</a:t>
            </a:r>
          </a:p>
          <a:p>
            <a:endParaRPr lang="en-US" dirty="0"/>
          </a:p>
          <a:p>
            <a:r>
              <a:rPr lang="en-US" dirty="0"/>
              <a:t>They need to keep all their historical data, and they need traditional business intelligence reports to work on both their historical data as well as the new streaming data from the taxi devices.</a:t>
            </a:r>
          </a:p>
          <a:p>
            <a:endParaRPr lang="en-US" dirty="0"/>
          </a:p>
          <a:p>
            <a:r>
              <a:rPr lang="en-US" dirty="0"/>
              <a:t>The taxi companies operate very lean due to competitive pressure. The new data estate has to require minimum maintenance and administrative overhead. Because of this, Platform as a Service (PaaS) technologies are preferred wherever possible.</a:t>
            </a:r>
          </a:p>
          <a:p>
            <a:endParaRPr lang="en-US" dirty="0"/>
          </a:p>
          <a:p>
            <a:r>
              <a:rPr lang="en-US" dirty="0"/>
              <a:t>In today’s labs, you will build and run an architecture that accomplishes all these goals.</a:t>
            </a:r>
          </a:p>
        </p:txBody>
      </p:sp>
      <p:sp>
        <p:nvSpPr>
          <p:cNvPr id="4" name="Slide Number Placeholder 3"/>
          <p:cNvSpPr>
            <a:spLocks noGrp="1"/>
          </p:cNvSpPr>
          <p:nvPr>
            <p:ph type="sldNum" sz="quarter" idx="5"/>
          </p:nvPr>
        </p:nvSpPr>
        <p:spPr/>
        <p:txBody>
          <a:bodyPr/>
          <a:lstStyle/>
          <a:p>
            <a:fld id="{CD493308-1CCD-4083-9427-1DD59259FBE4}" type="slidenum">
              <a:rPr lang="en-US" smtClean="0"/>
              <a:t>5</a:t>
            </a:fld>
            <a:endParaRPr lang="en-US"/>
          </a:p>
        </p:txBody>
      </p:sp>
    </p:spTree>
    <p:extLst>
      <p:ext uri="{BB962C8B-B14F-4D97-AF65-F5344CB8AC3E}">
        <p14:creationId xmlns:p14="http://schemas.microsoft.com/office/powerpoint/2010/main" val="3047207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labs today will result in you building a simple lambda architecture. If you don’t know that term, we’ll discuss it shortly.</a:t>
            </a:r>
          </a:p>
          <a:p>
            <a:endParaRPr lang="en-US" dirty="0"/>
          </a:p>
          <a:p>
            <a:r>
              <a:rPr lang="en-US" dirty="0"/>
              <a:t>You will work with several Azure technologies as well as Power BI today. Our goal is to have you finish all the labs today without requiring deep expertise or extensive open-ended research. That’s why the lab docs are very detailed, with lots of screenshots, and spell out the various tasks and steps for you.</a:t>
            </a:r>
          </a:p>
          <a:p>
            <a:endParaRPr lang="en-US" dirty="0"/>
          </a:p>
          <a:p>
            <a:r>
              <a:rPr lang="en-US" dirty="0"/>
              <a:t>We hope this approach is useful to you, and we encourage you to build on these labs. Experiment, try other technologies, and if you make a lab better for future attendees to this event, please consider submitting a Pull Request! (See the link for all the materials.)</a:t>
            </a:r>
          </a:p>
        </p:txBody>
      </p:sp>
      <p:sp>
        <p:nvSpPr>
          <p:cNvPr id="4" name="Slide Number Placeholder 3"/>
          <p:cNvSpPr>
            <a:spLocks noGrp="1"/>
          </p:cNvSpPr>
          <p:nvPr>
            <p:ph type="sldNum" sz="quarter" idx="5"/>
          </p:nvPr>
        </p:nvSpPr>
        <p:spPr/>
        <p:txBody>
          <a:bodyPr/>
          <a:lstStyle/>
          <a:p>
            <a:fld id="{CD493308-1CCD-4083-9427-1DD59259FBE4}" type="slidenum">
              <a:rPr lang="en-US" smtClean="0"/>
              <a:t>6</a:t>
            </a:fld>
            <a:endParaRPr lang="en-US"/>
          </a:p>
        </p:txBody>
      </p:sp>
    </p:spTree>
    <p:extLst>
      <p:ext uri="{BB962C8B-B14F-4D97-AF65-F5344CB8AC3E}">
        <p14:creationId xmlns:p14="http://schemas.microsoft.com/office/powerpoint/2010/main" val="4092351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architecture you will build today, broken out by lab. The lab documents cover all of this in detail, but let’s review the architecture and labs here at a high level before we get into the presentation.</a:t>
            </a:r>
          </a:p>
          <a:p>
            <a:endParaRPr lang="en-US" dirty="0"/>
          </a:p>
          <a:p>
            <a:r>
              <a:rPr lang="en-US" dirty="0"/>
              <a:t>Overall, this is a data estate that is a form of lambda architecture. At its simplest, a lambda architecture has “hot” and “cold” data paths and analysis capabilities. We will discuss that architecture pattern and all the technologies you’ll use more shortly, but for now let’s focus on the various labs you will do.</a:t>
            </a:r>
          </a:p>
          <a:p>
            <a:endParaRPr lang="en-US" dirty="0"/>
          </a:p>
          <a:p>
            <a:r>
              <a:rPr lang="en-US" dirty="0"/>
              <a:t>Labs 1 and 2 are on the “cold” path, while labs 3 and 4 are on the “hot” path.</a:t>
            </a:r>
          </a:p>
          <a:p>
            <a:endParaRPr lang="en-US" dirty="0"/>
          </a:p>
          <a:p>
            <a:r>
              <a:rPr lang="en-US" dirty="0"/>
              <a:t>In lab 1, you’ll ingest and store a public data set into your Azure environment. That data set has some problems. You will do data engineering and ETL work in Azure Databricks to transform the raw source data into a data set suitable for further analysis, and emit that transformed data back to Azure storage.</a:t>
            </a:r>
          </a:p>
          <a:p>
            <a:endParaRPr lang="en-US" dirty="0"/>
          </a:p>
          <a:p>
            <a:r>
              <a:rPr lang="en-US" dirty="0"/>
              <a:t>In lab 2, you will use Azure Data Factory to ingest data from the transformed data set you built in lab 1 into a relational data mart, and then you will build traditional BI reports on top of that data mart. Today you will use Azure SQL Database for the data mart; in more elaborate architectures, you might have an MPP data warehouse here (such as Azure SQL Data Warehouse) plus an OLAP service (such as Azure Analysis Services) in addition to relational data marts. But for today, we are keeping it simple so that we have time for the later labs.</a:t>
            </a:r>
          </a:p>
          <a:p>
            <a:endParaRPr lang="en-US" dirty="0"/>
          </a:p>
          <a:p>
            <a:r>
              <a:rPr lang="en-US" dirty="0"/>
              <a:t>In lab 3, you will work on an inbound data stream. You’ll deploy a simulator app that generates a stream of events. You’ll deploy stream ingestion using Azure Event Hubs. And you’ll add stream enrichment; each message in the stream will be enriched by a serverless Azure Function, which will call an Azure AI service – the Text Analytics Cognitive Service – to perform text analytics and enrich each message with the result of that analysis. You’ll then forward the enriched message on to another stream ingestion endpoint.</a:t>
            </a:r>
          </a:p>
          <a:p>
            <a:endParaRPr lang="en-US" dirty="0"/>
          </a:p>
          <a:p>
            <a:r>
              <a:rPr lang="en-US" dirty="0"/>
              <a:t>In lab 4, you will perform simple stream analytics using Azure Stream Analytics to accomplish two tasks.</a:t>
            </a:r>
          </a:p>
          <a:p>
            <a:r>
              <a:rPr lang="en-US" dirty="0"/>
              <a:t>First, you will write all the stream data to cold path storage, where the existing historic data is stored. This is to accomplish the goal of analytics over all data – historic as well as new streaming.</a:t>
            </a:r>
          </a:p>
          <a:p>
            <a:r>
              <a:rPr lang="en-US" dirty="0"/>
              <a:t>Second, you will also send events meeting a certain qualifier on to a streaming dashboard, for rapid visualization of events needing a quick response. Specifically, you will send events where the customer sentiment is negative to a streaming dashboard, so that the taxi companies’ customer support can react right away.</a:t>
            </a:r>
          </a:p>
          <a:p>
            <a:endParaRPr lang="en-US" dirty="0"/>
          </a:p>
          <a:p>
            <a:r>
              <a:rPr lang="en-US" dirty="0"/>
              <a:t>Remember that if you do not finish all the labs today, you have access to all the lab docs at the main materials link shown earlier.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D493308-1CCD-4083-9427-1DD59259FBE4}" type="slidenum">
              <a:rPr lang="en-US" smtClean="0"/>
              <a:t>7</a:t>
            </a:fld>
            <a:endParaRPr lang="en-US"/>
          </a:p>
        </p:txBody>
      </p:sp>
    </p:spTree>
    <p:extLst>
      <p:ext uri="{BB962C8B-B14F-4D97-AF65-F5344CB8AC3E}">
        <p14:creationId xmlns:p14="http://schemas.microsoft.com/office/powerpoint/2010/main" val="627140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labs today will result in you building a simple lambda architecture. If you don’t know that term, we’ll discuss it shortly.</a:t>
            </a:r>
          </a:p>
          <a:p>
            <a:endParaRPr lang="en-US" dirty="0"/>
          </a:p>
          <a:p>
            <a:r>
              <a:rPr lang="en-US" dirty="0"/>
              <a:t>You will work with several Azure technologies as well as Power BI today. Our goal is to have you finish all the labs today without requiring deep expertise or extensive open-ended research. That’s why the lab docs are very detailed, with lots of screenshots, and spell out the various tasks and steps for you.</a:t>
            </a:r>
          </a:p>
          <a:p>
            <a:endParaRPr lang="en-US" dirty="0"/>
          </a:p>
          <a:p>
            <a:r>
              <a:rPr lang="en-US" dirty="0"/>
              <a:t>We hope this approach is useful to you, and we encourage you to build on these labs. Experiment, try other technologies, and if you make a lab better for future attendees to this event, please consider submitting a Pull Request! (See the link for all the materials.)</a:t>
            </a:r>
          </a:p>
        </p:txBody>
      </p:sp>
      <p:sp>
        <p:nvSpPr>
          <p:cNvPr id="4" name="Slide Number Placeholder 3"/>
          <p:cNvSpPr>
            <a:spLocks noGrp="1"/>
          </p:cNvSpPr>
          <p:nvPr>
            <p:ph type="sldNum" sz="quarter" idx="5"/>
          </p:nvPr>
        </p:nvSpPr>
        <p:spPr/>
        <p:txBody>
          <a:bodyPr/>
          <a:lstStyle/>
          <a:p>
            <a:fld id="{CD493308-1CCD-4083-9427-1DD59259FBE4}" type="slidenum">
              <a:rPr lang="en-US" smtClean="0"/>
              <a:t>8</a:t>
            </a:fld>
            <a:endParaRPr lang="en-US"/>
          </a:p>
        </p:txBody>
      </p:sp>
    </p:spTree>
    <p:extLst>
      <p:ext uri="{BB962C8B-B14F-4D97-AF65-F5344CB8AC3E}">
        <p14:creationId xmlns:p14="http://schemas.microsoft.com/office/powerpoint/2010/main" val="1346987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do a quick technical overview of the Microsoft Azure cloud platform. This won’t be an exhaustive review; please see the Resources at the end of this deck for much, much more.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6D3B629-ABE3-4545-9E80-4ED2B88B106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6739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organizations consider cloud? Why would an organization like our scenario’s taxi companies go hybrid cloud, or even cloud first?</a:t>
            </a:r>
          </a:p>
          <a:p>
            <a:endParaRPr lang="en-US" dirty="0"/>
          </a:p>
          <a:p>
            <a:r>
              <a:rPr lang="en-US" dirty="0"/>
              <a:t>Traditional datacenters have long served us well. But there is a significant hardware cost, both to provision and to maintain and scale it. IT teams have to handle everything from power and cooling all the way up to deploying software and patches. When many teams in an organization depend on datacenter infrastructure, siloed communications can negatively affect the organization’s agility.</a:t>
            </a:r>
          </a:p>
          <a:p>
            <a:endParaRPr lang="en-US" dirty="0"/>
          </a:p>
          <a:p>
            <a:r>
              <a:rPr lang="en-US" dirty="0"/>
              <a:t>Public cloud is built on industry-standard hardware, and generally customers do not need to worry about the details of the underlying hardware. Cloud provides elasticity to scale up and down rapidly, and allows organizations to adopt a service- and capability-centric technology operations model, and to adjust the balance between cap ex and op ex flexibly and quickly.</a:t>
            </a:r>
          </a:p>
          <a:p>
            <a:endParaRPr lang="en-US" dirty="0"/>
          </a:p>
          <a:p>
            <a:r>
              <a:rPr lang="en-US" dirty="0"/>
              <a:t>Cloud adoption is on the rise. The public cloud market is growing rapidly as organizations realize the benefits of adding, or moving to, cloud.</a:t>
            </a:r>
          </a:p>
        </p:txBody>
      </p:sp>
      <p:sp>
        <p:nvSpPr>
          <p:cNvPr id="4" name="Slide Number Placeholder 3"/>
          <p:cNvSpPr>
            <a:spLocks noGrp="1"/>
          </p:cNvSpPr>
          <p:nvPr>
            <p:ph type="sldNum" sz="quarter" idx="10"/>
          </p:nvPr>
        </p:nvSpPr>
        <p:spPr/>
        <p:txBody>
          <a:bodyPr/>
          <a:lstStyle/>
          <a:p>
            <a:fld id="{EB10AE00-9487-4AE7-85BC-4EE654B28B68}" type="slidenum">
              <a:rPr lang="en-US" smtClean="0"/>
              <a:t>10</a:t>
            </a:fld>
            <a:endParaRPr lang="en-US" dirty="0"/>
          </a:p>
        </p:txBody>
      </p:sp>
    </p:spTree>
    <p:extLst>
      <p:ext uri="{BB962C8B-B14F-4D97-AF65-F5344CB8AC3E}">
        <p14:creationId xmlns:p14="http://schemas.microsoft.com/office/powerpoint/2010/main" val="4116072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32742" rtl="0" eaLnBrk="1" fontAlgn="auto" latinLnBrk="0" hangingPunct="1">
              <a:lnSpc>
                <a:spcPct val="90000"/>
              </a:lnSpc>
              <a:spcBef>
                <a:spcPts val="0"/>
              </a:spcBef>
              <a:spcAft>
                <a:spcPts val="340"/>
              </a:spcAft>
              <a:buClrTx/>
              <a:buSzTx/>
              <a:buFontTx/>
              <a:buNone/>
              <a:tabLst/>
              <a:defRPr/>
            </a:pPr>
            <a:r>
              <a:rPr lang="en-US" dirty="0"/>
              <a:t>Over 95% of the Fortune 500 are already using Microsoft’s public cloud platform, Azure.</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WPC 2015</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0">
                      <a:prstClr val="black"/>
                    </a:gs>
                    <a:gs pos="100000">
                      <a:prstClr val="black"/>
                    </a:gs>
                  </a:gsLst>
                  <a:lin ang="5400000" scaled="0"/>
                </a:gradFill>
                <a:effectLst/>
                <a:uLnTx/>
                <a:uFillTx/>
                <a:latin typeface="Calibri" panose="020F0502020204030204"/>
                <a:ea typeface="Segoe UI" pitchFamily="34" charset="0"/>
                <a:cs typeface="Segoe UI" panose="020B0502040204020203"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S PGothic" panose="020B0600070205080204" pitchFamily="34" charset="-128"/>
                <a:cs typeface="+mn-cs"/>
              </a:rPr>
              <a:pPr marL="0" marR="0" lvl="0" indent="0" algn="r" defTabSz="932742" rtl="0" eaLnBrk="1" fontAlgn="auto" latinLnBrk="0" hangingPunct="1">
                <a:lnSpc>
                  <a:spcPct val="100000"/>
                </a:lnSpc>
                <a:spcBef>
                  <a:spcPts val="0"/>
                </a:spcBef>
                <a:spcAft>
                  <a:spcPts val="0"/>
                </a:spcAft>
                <a:buClrTx/>
                <a:buSzTx/>
                <a:buFontTx/>
                <a:buNone/>
                <a:tabLst/>
                <a:defRPr/>
              </a:pPr>
              <a:t>1/26/2019 9:59 AM</a:t>
            </a:fld>
            <a:endParaRPr kumimoji="0" lang="en-US" sz="12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S PGothic" panose="020B0600070205080204" pitchFamily="34" charset="-128"/>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Tree>
    <p:extLst>
      <p:ext uri="{BB962C8B-B14F-4D97-AF65-F5344CB8AC3E}">
        <p14:creationId xmlns:p14="http://schemas.microsoft.com/office/powerpoint/2010/main" val="1672525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5" name="Footer Placeholder 6" hidden="1"/>
          <p:cNvSpPr txBox="1">
            <a:spLocks/>
          </p:cNvSpPr>
          <p:nvPr userDrawn="1"/>
        </p:nvSpPr>
        <p:spPr>
          <a:xfrm>
            <a:off x="10529456"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a:solidFill>
                  <a:srgbClr val="666666"/>
                </a:solidFill>
              </a:rPr>
              <a:t>MICROSOFT CONFIDENTIAL</a:t>
            </a:r>
          </a:p>
        </p:txBody>
      </p:sp>
      <p:sp>
        <p:nvSpPr>
          <p:cNvPr id="12" name="Title Placeholder 2">
            <a:extLst>
              <a:ext uri="{FF2B5EF4-FFF2-40B4-BE49-F238E27FC236}">
                <a16:creationId xmlns:a16="http://schemas.microsoft.com/office/drawing/2014/main" id="{E901D344-ED89-49CF-99A7-86594AEA4B3F}"/>
              </a:ext>
            </a:extLst>
          </p:cNvPr>
          <p:cNvSpPr>
            <a:spLocks noGrp="1"/>
          </p:cNvSpPr>
          <p:nvPr>
            <p:ph type="title"/>
          </p:nvPr>
        </p:nvSpPr>
        <p:spPr>
          <a:xfrm>
            <a:off x="457200" y="457200"/>
            <a:ext cx="11277599" cy="594360"/>
          </a:xfrm>
          <a:prstGeom prst="rect">
            <a:avLst/>
          </a:prstGeom>
        </p:spPr>
        <p:txBody>
          <a:bodyPr vert="horz" lIns="0" tIns="0" rIns="0" bIns="0" rtlCol="0" anchor="t">
            <a:normAutofit/>
          </a:bodyPr>
          <a:lstStyle>
            <a:lvl1pPr>
              <a:defRPr sz="4400" b="1" i="0">
                <a:solidFill>
                  <a:schemeClr val="tx1"/>
                </a:solidFill>
                <a:latin typeface="Segoe Semibold" charset="0"/>
                <a:ea typeface="Segoe Semibold" charset="0"/>
                <a:cs typeface="Segoe Semibold" charset="0"/>
              </a:defRPr>
            </a:lvl1pPr>
          </a:lstStyle>
          <a:p>
            <a:r>
              <a:rPr lang="en-US"/>
              <a:t>Click to edit Master title style</a:t>
            </a:r>
            <a:endParaRPr lang="en-US" dirty="0"/>
          </a:p>
        </p:txBody>
      </p:sp>
      <p:sp>
        <p:nvSpPr>
          <p:cNvPr id="6" name="Subtitle 2">
            <a:extLst>
              <a:ext uri="{FF2B5EF4-FFF2-40B4-BE49-F238E27FC236}">
                <a16:creationId xmlns:a16="http://schemas.microsoft.com/office/drawing/2014/main" id="{BA99162F-3F7B-2242-A1B2-486A63B6C5DF}"/>
              </a:ext>
            </a:extLst>
          </p:cNvPr>
          <p:cNvSpPr>
            <a:spLocks noGrp="1"/>
          </p:cNvSpPr>
          <p:nvPr>
            <p:ph type="subTitle" idx="27"/>
          </p:nvPr>
        </p:nvSpPr>
        <p:spPr>
          <a:xfrm>
            <a:off x="457200" y="1051560"/>
            <a:ext cx="11277600" cy="685800"/>
          </a:xfrm>
        </p:spPr>
        <p:txBody>
          <a:bodyPr/>
          <a:lstStyle>
            <a:lvl1pPr marL="0" indent="0" algn="l">
              <a:buNone/>
              <a:defRPr sz="2400" b="0" i="0" spc="-60" baseline="0">
                <a:latin typeface="Segoe UI Semibold" panose="020B0702040204020203" pitchFamily="34" charset="0"/>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Slide Number Placeholder 1">
            <a:extLst>
              <a:ext uri="{FF2B5EF4-FFF2-40B4-BE49-F238E27FC236}">
                <a16:creationId xmlns:a16="http://schemas.microsoft.com/office/drawing/2014/main" id="{9FF4F531-1753-1544-8A42-F788362A04E3}"/>
              </a:ext>
            </a:extLst>
          </p:cNvPr>
          <p:cNvSpPr>
            <a:spLocks noGrp="1"/>
          </p:cNvSpPr>
          <p:nvPr>
            <p:ph type="sldNum" sz="quarter" idx="28"/>
          </p:nvPr>
        </p:nvSpPr>
        <p:spPr/>
        <p:txBody>
          <a:bodyPr/>
          <a:lstStyle/>
          <a:p>
            <a:fld id="{529AFA16-AEC4-7D4A-82F3-BDAE8E49079E}" type="slidenum">
              <a:rPr lang="en-US" smtClean="0"/>
              <a:pPr/>
              <a:t>‹#›</a:t>
            </a:fld>
            <a:endParaRPr lang="en-US"/>
          </a:p>
        </p:txBody>
      </p:sp>
      <p:sp>
        <p:nvSpPr>
          <p:cNvPr id="9" name="Text Placeholder 3">
            <a:extLst>
              <a:ext uri="{FF2B5EF4-FFF2-40B4-BE49-F238E27FC236}">
                <a16:creationId xmlns:a16="http://schemas.microsoft.com/office/drawing/2014/main" id="{68F2A2D2-DE9B-4819-9052-7451D1D54C8B}"/>
              </a:ext>
            </a:extLst>
          </p:cNvPr>
          <p:cNvSpPr>
            <a:spLocks noGrp="1"/>
          </p:cNvSpPr>
          <p:nvPr>
            <p:ph idx="1" hasCustomPrompt="1"/>
          </p:nvPr>
        </p:nvSpPr>
        <p:spPr>
          <a:xfrm>
            <a:off x="457200" y="1866900"/>
            <a:ext cx="11277599" cy="4514047"/>
          </a:xfrm>
          <a:prstGeom prst="rect">
            <a:avLst/>
          </a:prstGeom>
        </p:spPr>
        <p:txBody>
          <a:bodyPr vert="horz" wrap="square" lIns="0" tIns="0" rIns="18288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124818"/>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5" name="Footer Placeholder 6" hidden="1"/>
          <p:cNvSpPr txBox="1">
            <a:spLocks/>
          </p:cNvSpPr>
          <p:nvPr userDrawn="1"/>
        </p:nvSpPr>
        <p:spPr>
          <a:xfrm>
            <a:off x="10529456"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a:solidFill>
                  <a:srgbClr val="666666"/>
                </a:solidFill>
              </a:rPr>
              <a:t>MICROSOFT CONFIDENTIAL</a:t>
            </a:r>
          </a:p>
        </p:txBody>
      </p:sp>
      <p:sp>
        <p:nvSpPr>
          <p:cNvPr id="15" name="Text Placeholder 3"/>
          <p:cNvSpPr>
            <a:spLocks noGrp="1"/>
          </p:cNvSpPr>
          <p:nvPr>
            <p:ph idx="1" hasCustomPrompt="1"/>
          </p:nvPr>
        </p:nvSpPr>
        <p:spPr>
          <a:xfrm>
            <a:off x="457200" y="457200"/>
            <a:ext cx="11277599" cy="5638800"/>
          </a:xfrm>
          <a:prstGeom prst="rect">
            <a:avLst/>
          </a:prstGeom>
        </p:spPr>
        <p:txBody>
          <a:bodyPr vert="horz" lIns="0" tIns="0" rIns="0" bIns="91440" rtlCol="0" anchor="ctr" anchorCtr="0">
            <a:normAutofit/>
          </a:bodyPr>
          <a:lstStyle>
            <a:lvl1pPr>
              <a:lnSpc>
                <a:spcPct val="110000"/>
              </a:lnSpc>
              <a:spcAft>
                <a:spcPts val="1200"/>
              </a:spcAft>
              <a:defRPr sz="4400" b="1" i="0">
                <a:solidFill>
                  <a:schemeClr val="tx1"/>
                </a:solidFill>
                <a:latin typeface="Segoe Pro Semibold" charset="0"/>
                <a:ea typeface="Segoe Pro Semibold" charset="0"/>
                <a:cs typeface="Segoe Pro Semibold" charset="0"/>
              </a:defRPr>
            </a:lvl1pPr>
            <a:lvl2pPr>
              <a:lnSpc>
                <a:spcPct val="110000"/>
              </a:lnSpc>
              <a:defRPr sz="2400" b="0" i="0">
                <a:solidFill>
                  <a:schemeClr val="tx1"/>
                </a:solidFill>
                <a:latin typeface="Segoe Pro" charset="0"/>
                <a:ea typeface="Segoe Pro" charset="0"/>
                <a:cs typeface="Segoe Pro" charset="0"/>
              </a:defRPr>
            </a:lvl2pPr>
            <a:lvl3pPr>
              <a:lnSpc>
                <a:spcPct val="110000"/>
              </a:lnSpc>
              <a:defRPr sz="2000" b="0" i="0">
                <a:solidFill>
                  <a:schemeClr val="tx1"/>
                </a:solidFill>
                <a:latin typeface="Segoe Pro" charset="0"/>
                <a:ea typeface="Segoe Pro" charset="0"/>
                <a:cs typeface="Segoe Pro" charset="0"/>
              </a:defRPr>
            </a:lvl3pPr>
            <a:lvl4pPr>
              <a:defRPr>
                <a:solidFill>
                  <a:schemeClr val="bg2">
                    <a:lumMod val="60000"/>
                    <a:lumOff val="40000"/>
                  </a:schemeClr>
                </a:solidFill>
              </a:defRPr>
            </a:lvl4pPr>
          </a:lstStyle>
          <a:p>
            <a:pPr lvl="0"/>
            <a:r>
              <a:rPr lang="en-US" dirty="0"/>
              <a:t>Click to edit Subhead Master text styles</a:t>
            </a:r>
          </a:p>
          <a:p>
            <a:pPr lvl="1"/>
            <a:r>
              <a:rPr lang="en-US" dirty="0"/>
              <a:t>Second level</a:t>
            </a:r>
          </a:p>
          <a:p>
            <a:pPr lvl="2"/>
            <a:r>
              <a:rPr lang="en-US" dirty="0"/>
              <a:t>Third level</a:t>
            </a:r>
          </a:p>
        </p:txBody>
      </p:sp>
      <p:sp>
        <p:nvSpPr>
          <p:cNvPr id="2" name="Slide Number Placeholder 1">
            <a:extLst>
              <a:ext uri="{FF2B5EF4-FFF2-40B4-BE49-F238E27FC236}">
                <a16:creationId xmlns:a16="http://schemas.microsoft.com/office/drawing/2014/main" id="{9FF4F531-1753-1544-8A42-F788362A04E3}"/>
              </a:ext>
            </a:extLst>
          </p:cNvPr>
          <p:cNvSpPr>
            <a:spLocks noGrp="1"/>
          </p:cNvSpPr>
          <p:nvPr>
            <p:ph type="sldNum" sz="quarter" idx="28"/>
          </p:nvPr>
        </p:nvSpPr>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1176810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bout Me">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F4D8D864-CFA6-477D-A4B4-FED8B0945667}"/>
              </a:ext>
            </a:extLst>
          </p:cNvPr>
          <p:cNvSpPr>
            <a:spLocks noGrp="1"/>
          </p:cNvSpPr>
          <p:nvPr>
            <p:ph idx="33" hasCustomPrompt="1"/>
          </p:nvPr>
        </p:nvSpPr>
        <p:spPr>
          <a:xfrm>
            <a:off x="6103952" y="3276600"/>
            <a:ext cx="5622897" cy="2819400"/>
          </a:xfrm>
          <a:prstGeom prst="rect">
            <a:avLst/>
          </a:prstGeom>
        </p:spPr>
        <p:txBody>
          <a:bodyPr vert="horz" wrap="square" lIns="0" tIns="0" rIns="18288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Footer Placeholder 6" hidden="1"/>
          <p:cNvSpPr txBox="1">
            <a:spLocks/>
          </p:cNvSpPr>
          <p:nvPr userDrawn="1"/>
        </p:nvSpPr>
        <p:spPr>
          <a:xfrm>
            <a:off x="10529456"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a:solidFill>
                  <a:srgbClr val="666666"/>
                </a:solidFill>
              </a:rPr>
              <a:t>MICROSOFT CONFIDENTIAL</a:t>
            </a:r>
          </a:p>
        </p:txBody>
      </p:sp>
      <p:sp>
        <p:nvSpPr>
          <p:cNvPr id="12" name="Title Placeholder 2">
            <a:extLst>
              <a:ext uri="{FF2B5EF4-FFF2-40B4-BE49-F238E27FC236}">
                <a16:creationId xmlns:a16="http://schemas.microsoft.com/office/drawing/2014/main" id="{E901D344-ED89-49CF-99A7-86594AEA4B3F}"/>
              </a:ext>
            </a:extLst>
          </p:cNvPr>
          <p:cNvSpPr>
            <a:spLocks noGrp="1"/>
          </p:cNvSpPr>
          <p:nvPr>
            <p:ph type="title" hasCustomPrompt="1"/>
          </p:nvPr>
        </p:nvSpPr>
        <p:spPr>
          <a:xfrm>
            <a:off x="457200" y="457200"/>
            <a:ext cx="11277599" cy="723900"/>
          </a:xfrm>
          <a:prstGeom prst="rect">
            <a:avLst/>
          </a:prstGeom>
        </p:spPr>
        <p:txBody>
          <a:bodyPr vert="horz" lIns="0" tIns="0" rIns="0" bIns="0" rtlCol="0" anchor="t">
            <a:normAutofit/>
          </a:bodyPr>
          <a:lstStyle>
            <a:lvl1pPr>
              <a:defRPr sz="4400" b="1" i="0">
                <a:solidFill>
                  <a:schemeClr val="tx1"/>
                </a:solidFill>
                <a:latin typeface="Segoe Semibold" charset="0"/>
                <a:ea typeface="Segoe Semibold" charset="0"/>
                <a:cs typeface="Segoe Semibold" charset="0"/>
              </a:defRPr>
            </a:lvl1pPr>
          </a:lstStyle>
          <a:p>
            <a:r>
              <a:rPr lang="en-US" dirty="0"/>
              <a:t>About me…</a:t>
            </a:r>
          </a:p>
        </p:txBody>
      </p:sp>
      <p:sp>
        <p:nvSpPr>
          <p:cNvPr id="8" name="Picture Placeholder 2">
            <a:extLst>
              <a:ext uri="{FF2B5EF4-FFF2-40B4-BE49-F238E27FC236}">
                <a16:creationId xmlns:a16="http://schemas.microsoft.com/office/drawing/2014/main" id="{C1627637-B5D0-ED45-8DF8-0E533AAA00D8}"/>
              </a:ext>
            </a:extLst>
          </p:cNvPr>
          <p:cNvSpPr>
            <a:spLocks noGrp="1"/>
          </p:cNvSpPr>
          <p:nvPr>
            <p:ph type="pic" sz="quarter" idx="31"/>
          </p:nvPr>
        </p:nvSpPr>
        <p:spPr>
          <a:xfrm>
            <a:off x="10325099" y="1181100"/>
            <a:ext cx="1409700" cy="1409700"/>
          </a:xfrm>
          <a:prstGeom prst="ellipse">
            <a:avLst/>
          </a:prstGeom>
        </p:spPr>
        <p:txBody>
          <a:bodyPr wrap="none" anchor="ctr" anchorCtr="0"/>
          <a:lstStyle>
            <a:lvl1pPr algn="ctr">
              <a:defRPr sz="1400" b="0">
                <a:solidFill>
                  <a:srgbClr val="B4009E"/>
                </a:solidFill>
              </a:defRPr>
            </a:lvl1pPr>
          </a:lstStyle>
          <a:p>
            <a:r>
              <a:rPr lang="en-US"/>
              <a:t>Click icon to add picture</a:t>
            </a:r>
          </a:p>
        </p:txBody>
      </p:sp>
      <p:sp>
        <p:nvSpPr>
          <p:cNvPr id="10" name="Text Placeholder 2">
            <a:extLst>
              <a:ext uri="{FF2B5EF4-FFF2-40B4-BE49-F238E27FC236}">
                <a16:creationId xmlns:a16="http://schemas.microsoft.com/office/drawing/2014/main" id="{852D16FD-C54E-954A-88CB-7F7F7287BF2B}"/>
              </a:ext>
            </a:extLst>
          </p:cNvPr>
          <p:cNvSpPr>
            <a:spLocks noGrp="1"/>
          </p:cNvSpPr>
          <p:nvPr>
            <p:ph type="body" sz="quarter" idx="30" hasCustomPrompt="1"/>
          </p:nvPr>
        </p:nvSpPr>
        <p:spPr>
          <a:xfrm>
            <a:off x="6096000" y="1181100"/>
            <a:ext cx="4212129" cy="1028700"/>
          </a:xfrm>
          <a:prstGeom prst="rect">
            <a:avLst/>
          </a:prstGeom>
        </p:spPr>
        <p:txBody>
          <a:bodyPr lIns="0" tIns="274320" rIns="182880" anchor="t" anchorCtr="0">
            <a:normAutofit/>
          </a:bodyPr>
          <a:lstStyle>
            <a:lvl1pPr>
              <a:lnSpc>
                <a:spcPct val="110000"/>
              </a:lnSpc>
              <a:spcBef>
                <a:spcPts val="0"/>
              </a:spcBef>
              <a:spcAft>
                <a:spcPts val="600"/>
              </a:spcAft>
              <a:defRPr sz="1600" b="0" i="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Twitter: @handle</a:t>
            </a:r>
          </a:p>
          <a:p>
            <a:pPr lvl="0"/>
            <a:r>
              <a:rPr lang="en-US" dirty="0"/>
              <a:t>Email: </a:t>
            </a:r>
            <a:r>
              <a:rPr lang="en-US" dirty="0" err="1"/>
              <a:t>email@Microsoft.com</a:t>
            </a:r>
            <a:endParaRPr lang="en-US" dirty="0"/>
          </a:p>
        </p:txBody>
      </p:sp>
      <p:sp>
        <p:nvSpPr>
          <p:cNvPr id="2" name="Slide Number Placeholder 1">
            <a:extLst>
              <a:ext uri="{FF2B5EF4-FFF2-40B4-BE49-F238E27FC236}">
                <a16:creationId xmlns:a16="http://schemas.microsoft.com/office/drawing/2014/main" id="{B91CB2BC-111D-F649-A0EE-51B2CD7DCF8C}"/>
              </a:ext>
            </a:extLst>
          </p:cNvPr>
          <p:cNvSpPr>
            <a:spLocks noGrp="1"/>
          </p:cNvSpPr>
          <p:nvPr>
            <p:ph type="sldNum" sz="quarter" idx="32"/>
          </p:nvPr>
        </p:nvSpPr>
        <p:spPr/>
        <p:txBody>
          <a:bodyPr/>
          <a:lstStyle/>
          <a:p>
            <a:fld id="{529AFA16-AEC4-7D4A-82F3-BDAE8E49079E}" type="slidenum">
              <a:rPr lang="en-US" smtClean="0"/>
              <a:pPr/>
              <a:t>‹#›</a:t>
            </a:fld>
            <a:endParaRPr lang="en-US"/>
          </a:p>
        </p:txBody>
      </p:sp>
      <p:sp>
        <p:nvSpPr>
          <p:cNvPr id="13" name="Text Placeholder 3">
            <a:extLst>
              <a:ext uri="{FF2B5EF4-FFF2-40B4-BE49-F238E27FC236}">
                <a16:creationId xmlns:a16="http://schemas.microsoft.com/office/drawing/2014/main" id="{245711B6-47A7-4CF6-BE34-3532BF3BA128}"/>
              </a:ext>
            </a:extLst>
          </p:cNvPr>
          <p:cNvSpPr>
            <a:spLocks noGrp="1"/>
          </p:cNvSpPr>
          <p:nvPr>
            <p:ph idx="1"/>
          </p:nvPr>
        </p:nvSpPr>
        <p:spPr>
          <a:xfrm>
            <a:off x="456133" y="1181100"/>
            <a:ext cx="5622897" cy="4914900"/>
          </a:xfrm>
          <a:prstGeom prst="rect">
            <a:avLst/>
          </a:prstGeom>
        </p:spPr>
        <p:txBody>
          <a:bodyPr vert="horz" wrap="square" lIns="0" tIns="0" rIns="18288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2686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cept 3-col">
    <p:spTree>
      <p:nvGrpSpPr>
        <p:cNvPr id="1" name=""/>
        <p:cNvGrpSpPr/>
        <p:nvPr/>
      </p:nvGrpSpPr>
      <p:grpSpPr>
        <a:xfrm>
          <a:off x="0" y="0"/>
          <a:ext cx="0" cy="0"/>
          <a:chOff x="0" y="0"/>
          <a:chExt cx="0" cy="0"/>
        </a:xfrm>
      </p:grpSpPr>
      <p:sp>
        <p:nvSpPr>
          <p:cNvPr id="21" name="Picture Placeholder 5"/>
          <p:cNvSpPr>
            <a:spLocks noGrp="1"/>
          </p:cNvSpPr>
          <p:nvPr>
            <p:ph type="pic" sz="quarter" idx="27"/>
          </p:nvPr>
        </p:nvSpPr>
        <p:spPr>
          <a:xfrm>
            <a:off x="1524208" y="1505652"/>
            <a:ext cx="1409284" cy="1077020"/>
          </a:xfrm>
        </p:spPr>
        <p:txBody>
          <a:bodyPr anchor="ctr"/>
          <a:lstStyle>
            <a:lvl1pPr algn="ctr">
              <a:defRPr sz="1600" b="1" i="0">
                <a:solidFill>
                  <a:srgbClr val="B4009E"/>
                </a:solidFill>
                <a:latin typeface="Segoe UI Semibold" charset="0"/>
                <a:ea typeface="Segoe UI Semibold" charset="0"/>
                <a:cs typeface="Segoe UI Semibold" charset="0"/>
              </a:defRPr>
            </a:lvl1pPr>
          </a:lstStyle>
          <a:p>
            <a:r>
              <a:rPr lang="en-US"/>
              <a:t>Click icon to add picture</a:t>
            </a:r>
            <a:endParaRPr lang="en-US" dirty="0"/>
          </a:p>
        </p:txBody>
      </p:sp>
      <p:sp>
        <p:nvSpPr>
          <p:cNvPr id="22" name="Picture Placeholder 5"/>
          <p:cNvSpPr>
            <a:spLocks noGrp="1"/>
          </p:cNvSpPr>
          <p:nvPr>
            <p:ph type="pic" sz="quarter" idx="28"/>
          </p:nvPr>
        </p:nvSpPr>
        <p:spPr>
          <a:xfrm>
            <a:off x="5391358" y="1513780"/>
            <a:ext cx="1409284" cy="1077020"/>
          </a:xfrm>
        </p:spPr>
        <p:txBody>
          <a:bodyPr anchor="ctr"/>
          <a:lstStyle>
            <a:lvl1pPr algn="ctr">
              <a:defRPr sz="1600" b="1" i="0">
                <a:solidFill>
                  <a:srgbClr val="B4009E"/>
                </a:solidFill>
                <a:latin typeface="Segoe UI Semibold" charset="0"/>
                <a:ea typeface="Segoe UI Semibold" charset="0"/>
                <a:cs typeface="Segoe UI Semibold" charset="0"/>
              </a:defRPr>
            </a:lvl1pPr>
          </a:lstStyle>
          <a:p>
            <a:r>
              <a:rPr lang="en-US"/>
              <a:t>Click icon to add picture</a:t>
            </a:r>
          </a:p>
        </p:txBody>
      </p:sp>
      <p:sp>
        <p:nvSpPr>
          <p:cNvPr id="23" name="Picture Placeholder 5"/>
          <p:cNvSpPr>
            <a:spLocks noGrp="1"/>
          </p:cNvSpPr>
          <p:nvPr>
            <p:ph type="pic" sz="quarter" idx="29"/>
          </p:nvPr>
        </p:nvSpPr>
        <p:spPr>
          <a:xfrm>
            <a:off x="9285461" y="1488127"/>
            <a:ext cx="1409284" cy="1077020"/>
          </a:xfrm>
        </p:spPr>
        <p:txBody>
          <a:bodyPr anchor="ctr"/>
          <a:lstStyle>
            <a:lvl1pPr algn="ctr">
              <a:defRPr sz="1600" b="1" i="0">
                <a:solidFill>
                  <a:srgbClr val="B4009E"/>
                </a:solidFill>
                <a:latin typeface="Segoe UI Semibold" charset="0"/>
                <a:ea typeface="Segoe UI Semibold" charset="0"/>
                <a:cs typeface="Segoe UI Semibold" charset="0"/>
              </a:defRPr>
            </a:lvl1pPr>
          </a:lstStyle>
          <a:p>
            <a:r>
              <a:rPr lang="en-US"/>
              <a:t>Click icon to add picture</a:t>
            </a:r>
            <a:endParaRPr lang="en-US" dirty="0"/>
          </a:p>
        </p:txBody>
      </p:sp>
      <p:sp>
        <p:nvSpPr>
          <p:cNvPr id="20" name="Shape 69">
            <a:extLst>
              <a:ext uri="{FF2B5EF4-FFF2-40B4-BE49-F238E27FC236}">
                <a16:creationId xmlns:a16="http://schemas.microsoft.com/office/drawing/2014/main" id="{50DF9F24-F2BD-4DEC-BF54-5080F302503F}"/>
              </a:ext>
            </a:extLst>
          </p:cNvPr>
          <p:cNvSpPr txBox="1">
            <a:spLocks noGrp="1"/>
          </p:cNvSpPr>
          <p:nvPr>
            <p:ph type="body" idx="21" hasCustomPrompt="1"/>
          </p:nvPr>
        </p:nvSpPr>
        <p:spPr>
          <a:xfrm>
            <a:off x="4347972" y="3276600"/>
            <a:ext cx="3496057" cy="2095500"/>
          </a:xfrm>
          <a:prstGeom prst="rect">
            <a:avLst/>
          </a:prstGeom>
        </p:spPr>
        <p:txBody>
          <a:bodyPr vert="horz" wrap="square" lIns="67222" tIns="0" rIns="67222" bIns="0" rtlCol="0" anchor="t">
            <a:noAutofit/>
          </a:bodyPr>
          <a:lstStyle>
            <a:lvl1pPr algn="ctr">
              <a:defRPr sz="2000" b="0" dirty="0">
                <a:solidFill>
                  <a:schemeClr val="tx1"/>
                </a:solidFill>
                <a:latin typeface="+mn-lt"/>
                <a:ea typeface="Segoe UI" pitchFamily="34" charset="0"/>
                <a:cs typeface="Segoe UI Semibold" panose="020B0702040204020203" pitchFamily="34" charset="0"/>
              </a:defRPr>
            </a:lvl1pPr>
          </a:lstStyle>
          <a:p>
            <a:pPr lvl="0" algn="ctr" defTabSz="914367">
              <a:spcBef>
                <a:spcPts val="0"/>
              </a:spcBef>
              <a:spcAft>
                <a:spcPts val="1176"/>
              </a:spcAft>
              <a:buFont typeface="Arial"/>
            </a:pPr>
            <a:r>
              <a:rPr lang="en-US" dirty="0"/>
              <a:t>level one</a:t>
            </a:r>
          </a:p>
          <a:p>
            <a:pPr lvl="0" algn="ctr" defTabSz="914367">
              <a:spcBef>
                <a:spcPts val="0"/>
              </a:spcBef>
              <a:spcAft>
                <a:spcPts val="1176"/>
              </a:spcAft>
              <a:buFont typeface="Arial"/>
            </a:pPr>
            <a:r>
              <a:rPr lang="en-US" dirty="0"/>
              <a:t>level two</a:t>
            </a:r>
          </a:p>
        </p:txBody>
      </p:sp>
      <p:sp>
        <p:nvSpPr>
          <p:cNvPr id="25" name="Shape 69">
            <a:extLst>
              <a:ext uri="{FF2B5EF4-FFF2-40B4-BE49-F238E27FC236}">
                <a16:creationId xmlns:a16="http://schemas.microsoft.com/office/drawing/2014/main" id="{452ABE62-CCEE-407B-B879-4F04AA8A85B2}"/>
              </a:ext>
            </a:extLst>
          </p:cNvPr>
          <p:cNvSpPr txBox="1">
            <a:spLocks noGrp="1"/>
          </p:cNvSpPr>
          <p:nvPr>
            <p:ph type="body" idx="23" hasCustomPrompt="1"/>
          </p:nvPr>
        </p:nvSpPr>
        <p:spPr>
          <a:xfrm>
            <a:off x="8229600" y="3276600"/>
            <a:ext cx="3503300" cy="2095501"/>
          </a:xfrm>
          <a:prstGeom prst="rect">
            <a:avLst/>
          </a:prstGeom>
        </p:spPr>
        <p:txBody>
          <a:bodyPr vert="horz" wrap="square" lIns="67222" tIns="0" rIns="67222" bIns="0" rtlCol="0" anchor="t">
            <a:noAutofit/>
          </a:bodyPr>
          <a:lstStyle>
            <a:lvl1pPr algn="ctr">
              <a:defRPr sz="2000" b="0" dirty="0">
                <a:solidFill>
                  <a:schemeClr val="tx1"/>
                </a:solidFill>
                <a:latin typeface="+mn-lt"/>
                <a:ea typeface="Segoe UI" pitchFamily="34" charset="0"/>
                <a:cs typeface="Segoe UI Semibold" panose="020B0702040204020203" pitchFamily="34" charset="0"/>
              </a:defRPr>
            </a:lvl1pPr>
          </a:lstStyle>
          <a:p>
            <a:pPr lvl="0" algn="ctr" defTabSz="914367">
              <a:spcBef>
                <a:spcPts val="0"/>
              </a:spcBef>
              <a:spcAft>
                <a:spcPts val="1176"/>
              </a:spcAft>
              <a:buFont typeface="Arial"/>
            </a:pPr>
            <a:r>
              <a:rPr lang="en-US" dirty="0"/>
              <a:t>level one</a:t>
            </a:r>
          </a:p>
          <a:p>
            <a:pPr lvl="0" algn="ctr" defTabSz="914367">
              <a:spcBef>
                <a:spcPts val="0"/>
              </a:spcBef>
              <a:spcAft>
                <a:spcPts val="1176"/>
              </a:spcAft>
              <a:buFont typeface="Arial"/>
            </a:pPr>
            <a:r>
              <a:rPr lang="en-US" dirty="0"/>
              <a:t>level two</a:t>
            </a:r>
          </a:p>
        </p:txBody>
      </p:sp>
      <p:sp>
        <p:nvSpPr>
          <p:cNvPr id="26" name="Shape 78">
            <a:extLst>
              <a:ext uri="{FF2B5EF4-FFF2-40B4-BE49-F238E27FC236}">
                <a16:creationId xmlns:a16="http://schemas.microsoft.com/office/drawing/2014/main" id="{ED9E8697-A9C3-4FDC-9D6C-2B35F242E978}"/>
              </a:ext>
            </a:extLst>
          </p:cNvPr>
          <p:cNvSpPr txBox="1">
            <a:spLocks noGrp="1"/>
          </p:cNvSpPr>
          <p:nvPr>
            <p:ph type="body" idx="7" hasCustomPrompt="1"/>
          </p:nvPr>
        </p:nvSpPr>
        <p:spPr>
          <a:xfrm>
            <a:off x="4347972" y="2602431"/>
            <a:ext cx="3496057" cy="685800"/>
          </a:xfrm>
          <a:prstGeom prst="rect">
            <a:avLst/>
          </a:prstGeom>
          <a:ln>
            <a:noFill/>
          </a:ln>
        </p:spPr>
        <p:txBody>
          <a:bodyPr vert="horz" wrap="square" lIns="67222" tIns="67222" rIns="67222" bIns="67222" rtlCol="0" anchor="ctr">
            <a:noAutofit/>
          </a:bodyPr>
          <a:lstStyle>
            <a:lvl1pPr algn="ctr">
              <a:defRPr lang="en-US" sz="2000" b="1" i="0" dirty="0">
                <a:solidFill>
                  <a:schemeClr val="accent2"/>
                </a:solidFill>
                <a:latin typeface="Segoe UI Semibold" charset="0"/>
                <a:ea typeface="Segoe UI Semibold" charset="0"/>
                <a:cs typeface="Segoe UI Semibold" charset="0"/>
              </a:defRPr>
            </a:lvl1pPr>
          </a:lstStyle>
          <a:p>
            <a:pPr lvl="0" algn="ctr" defTabSz="914367">
              <a:spcAft>
                <a:spcPts val="588"/>
              </a:spcAft>
            </a:pPr>
            <a:r>
              <a:rPr lang="en-US" dirty="0"/>
              <a:t>Column 2</a:t>
            </a:r>
          </a:p>
        </p:txBody>
      </p:sp>
      <p:cxnSp>
        <p:nvCxnSpPr>
          <p:cNvPr id="27" name="Straight Connector 26">
            <a:extLst>
              <a:ext uri="{FF2B5EF4-FFF2-40B4-BE49-F238E27FC236}">
                <a16:creationId xmlns:a16="http://schemas.microsoft.com/office/drawing/2014/main" id="{CF4B441F-C8E2-46EF-B6C0-23A6E8BDE1DB}"/>
              </a:ext>
            </a:extLst>
          </p:cNvPr>
          <p:cNvCxnSpPr>
            <a:cxnSpLocks/>
          </p:cNvCxnSpPr>
          <p:nvPr userDrawn="1"/>
        </p:nvCxnSpPr>
        <p:spPr>
          <a:xfrm flipV="1">
            <a:off x="457200" y="3282800"/>
            <a:ext cx="3543301" cy="0"/>
          </a:xfrm>
          <a:prstGeom prst="line">
            <a:avLst/>
          </a:prstGeom>
          <a:ln>
            <a:solidFill>
              <a:schemeClr val="accent2"/>
            </a:solidFill>
          </a:ln>
        </p:spPr>
        <p:style>
          <a:lnRef idx="2">
            <a:schemeClr val="accent3"/>
          </a:lnRef>
          <a:fillRef idx="0">
            <a:schemeClr val="accent3"/>
          </a:fillRef>
          <a:effectRef idx="1">
            <a:schemeClr val="accent3"/>
          </a:effectRef>
          <a:fontRef idx="minor">
            <a:schemeClr val="tx1"/>
          </a:fontRef>
        </p:style>
      </p:cxnSp>
      <p:sp>
        <p:nvSpPr>
          <p:cNvPr id="30" name="Shape 78">
            <a:extLst>
              <a:ext uri="{FF2B5EF4-FFF2-40B4-BE49-F238E27FC236}">
                <a16:creationId xmlns:a16="http://schemas.microsoft.com/office/drawing/2014/main" id="{F65B4093-2B95-4F31-BE02-FE267F2C7256}"/>
              </a:ext>
            </a:extLst>
          </p:cNvPr>
          <p:cNvSpPr txBox="1">
            <a:spLocks noGrp="1"/>
          </p:cNvSpPr>
          <p:nvPr>
            <p:ph type="body" idx="30" hasCustomPrompt="1"/>
          </p:nvPr>
        </p:nvSpPr>
        <p:spPr>
          <a:xfrm>
            <a:off x="457201" y="2602419"/>
            <a:ext cx="3543300" cy="689328"/>
          </a:xfrm>
          <a:prstGeom prst="rect">
            <a:avLst/>
          </a:prstGeom>
          <a:ln>
            <a:noFill/>
          </a:ln>
        </p:spPr>
        <p:txBody>
          <a:bodyPr vert="horz" wrap="square" lIns="67222" tIns="67222" rIns="67222" bIns="67222" rtlCol="0" anchor="ctr">
            <a:noAutofit/>
          </a:bodyPr>
          <a:lstStyle>
            <a:lvl1pPr algn="ctr">
              <a:defRPr lang="en-US" sz="2000" b="1" i="0" dirty="0">
                <a:solidFill>
                  <a:schemeClr val="accent2"/>
                </a:solidFill>
                <a:latin typeface="Segoe UI Semibold" charset="0"/>
                <a:ea typeface="Segoe UI Semibold" charset="0"/>
                <a:cs typeface="Segoe UI Semibold" charset="0"/>
              </a:defRPr>
            </a:lvl1pPr>
          </a:lstStyle>
          <a:p>
            <a:pPr lvl="0" algn="ctr" defTabSz="914367">
              <a:spcAft>
                <a:spcPts val="588"/>
              </a:spcAft>
            </a:pPr>
            <a:r>
              <a:rPr lang="en-US" dirty="0"/>
              <a:t>Column 1</a:t>
            </a:r>
          </a:p>
        </p:txBody>
      </p:sp>
      <p:sp>
        <p:nvSpPr>
          <p:cNvPr id="31" name="Shape 78">
            <a:extLst>
              <a:ext uri="{FF2B5EF4-FFF2-40B4-BE49-F238E27FC236}">
                <a16:creationId xmlns:a16="http://schemas.microsoft.com/office/drawing/2014/main" id="{BC5E1042-00D9-4CC5-A8F0-6D5351A81028}"/>
              </a:ext>
            </a:extLst>
          </p:cNvPr>
          <p:cNvSpPr txBox="1">
            <a:spLocks noGrp="1"/>
          </p:cNvSpPr>
          <p:nvPr>
            <p:ph type="body" idx="31" hasCustomPrompt="1"/>
          </p:nvPr>
        </p:nvSpPr>
        <p:spPr>
          <a:xfrm>
            <a:off x="8229600" y="2602431"/>
            <a:ext cx="3505200" cy="685800"/>
          </a:xfrm>
          <a:prstGeom prst="rect">
            <a:avLst/>
          </a:prstGeom>
          <a:ln>
            <a:noFill/>
          </a:ln>
        </p:spPr>
        <p:txBody>
          <a:bodyPr vert="horz" wrap="square" lIns="67222" tIns="67222" rIns="67222" bIns="67222" rtlCol="0" anchor="ctr">
            <a:noAutofit/>
          </a:bodyPr>
          <a:lstStyle>
            <a:lvl1pPr algn="ctr">
              <a:defRPr lang="en-US" sz="2000" b="1" i="0" dirty="0">
                <a:solidFill>
                  <a:schemeClr val="accent2"/>
                </a:solidFill>
                <a:latin typeface="Segoe UI Semibold" charset="0"/>
                <a:ea typeface="Segoe UI Semibold" charset="0"/>
                <a:cs typeface="Segoe UI Semibold" charset="0"/>
              </a:defRPr>
            </a:lvl1pPr>
          </a:lstStyle>
          <a:p>
            <a:pPr lvl="0" algn="ctr" defTabSz="914367">
              <a:spcAft>
                <a:spcPts val="588"/>
              </a:spcAft>
            </a:pPr>
            <a:r>
              <a:rPr lang="en-US" dirty="0"/>
              <a:t>Column 3</a:t>
            </a:r>
          </a:p>
        </p:txBody>
      </p:sp>
      <p:sp>
        <p:nvSpPr>
          <p:cNvPr id="32" name="Shape 69">
            <a:extLst>
              <a:ext uri="{FF2B5EF4-FFF2-40B4-BE49-F238E27FC236}">
                <a16:creationId xmlns:a16="http://schemas.microsoft.com/office/drawing/2014/main" id="{D0DB858D-C909-4D63-B4BA-450AB7BC6813}"/>
              </a:ext>
            </a:extLst>
          </p:cNvPr>
          <p:cNvSpPr txBox="1">
            <a:spLocks noGrp="1"/>
          </p:cNvSpPr>
          <p:nvPr>
            <p:ph type="body" idx="32" hasCustomPrompt="1"/>
          </p:nvPr>
        </p:nvSpPr>
        <p:spPr>
          <a:xfrm>
            <a:off x="457200" y="3276600"/>
            <a:ext cx="3543301" cy="2095501"/>
          </a:xfrm>
          <a:prstGeom prst="rect">
            <a:avLst/>
          </a:prstGeom>
        </p:spPr>
        <p:txBody>
          <a:bodyPr vert="horz" wrap="square" lIns="67222" tIns="0" rIns="67222" bIns="0" rtlCol="0" anchor="t">
            <a:noAutofit/>
          </a:bodyPr>
          <a:lstStyle>
            <a:lvl1pPr algn="ctr">
              <a:defRPr sz="2000" b="0" dirty="0">
                <a:solidFill>
                  <a:schemeClr val="tx1"/>
                </a:solidFill>
                <a:latin typeface="+mn-lt"/>
                <a:ea typeface="Segoe UI" pitchFamily="34" charset="0"/>
                <a:cs typeface="Segoe UI Semibold" panose="020B0702040204020203" pitchFamily="34" charset="0"/>
              </a:defRPr>
            </a:lvl1pPr>
          </a:lstStyle>
          <a:p>
            <a:pPr lvl="0" algn="ctr" defTabSz="914367">
              <a:spcBef>
                <a:spcPts val="0"/>
              </a:spcBef>
              <a:spcAft>
                <a:spcPts val="1176"/>
              </a:spcAft>
              <a:buFont typeface="Arial"/>
            </a:pPr>
            <a:r>
              <a:rPr lang="en-US" dirty="0"/>
              <a:t>level one</a:t>
            </a:r>
          </a:p>
          <a:p>
            <a:pPr lvl="0" algn="ctr" defTabSz="914367">
              <a:spcBef>
                <a:spcPts val="0"/>
              </a:spcBef>
              <a:spcAft>
                <a:spcPts val="1176"/>
              </a:spcAft>
              <a:buFont typeface="Arial"/>
            </a:pPr>
            <a:r>
              <a:rPr lang="en-US" dirty="0"/>
              <a:t>level two</a:t>
            </a:r>
          </a:p>
        </p:txBody>
      </p:sp>
      <p:sp>
        <p:nvSpPr>
          <p:cNvPr id="33" name="Title Placeholder 2">
            <a:extLst>
              <a:ext uri="{FF2B5EF4-FFF2-40B4-BE49-F238E27FC236}">
                <a16:creationId xmlns:a16="http://schemas.microsoft.com/office/drawing/2014/main" id="{2C1FE9BA-3B57-4CA6-8333-A470390E7321}"/>
              </a:ext>
            </a:extLst>
          </p:cNvPr>
          <p:cNvSpPr>
            <a:spLocks noGrp="1"/>
          </p:cNvSpPr>
          <p:nvPr>
            <p:ph type="title"/>
          </p:nvPr>
        </p:nvSpPr>
        <p:spPr>
          <a:xfrm>
            <a:off x="457200" y="457200"/>
            <a:ext cx="11277600" cy="723900"/>
          </a:xfrm>
          <a:prstGeom prst="rect">
            <a:avLst/>
          </a:prstGeom>
        </p:spPr>
        <p:txBody>
          <a:bodyPr vert="horz" lIns="0" tIns="0" rIns="0" bIns="0" rtlCol="0" anchor="t">
            <a:noAutofit/>
          </a:bodyPr>
          <a:lstStyle>
            <a:lvl1pPr>
              <a:defRPr>
                <a:solidFill>
                  <a:schemeClr val="tx1"/>
                </a:solidFill>
              </a:defRPr>
            </a:lvl1pPr>
          </a:lstStyle>
          <a:p>
            <a:r>
              <a:rPr lang="en-US"/>
              <a:t>Click to edit Master title style</a:t>
            </a:r>
            <a:endParaRPr lang="en-US" dirty="0"/>
          </a:p>
        </p:txBody>
      </p:sp>
      <p:cxnSp>
        <p:nvCxnSpPr>
          <p:cNvPr id="19" name="Straight Connector 18">
            <a:extLst>
              <a:ext uri="{FF2B5EF4-FFF2-40B4-BE49-F238E27FC236}">
                <a16:creationId xmlns:a16="http://schemas.microsoft.com/office/drawing/2014/main" id="{CF4B441F-C8E2-46EF-B6C0-23A6E8BDE1DB}"/>
              </a:ext>
            </a:extLst>
          </p:cNvPr>
          <p:cNvCxnSpPr>
            <a:cxnSpLocks/>
          </p:cNvCxnSpPr>
          <p:nvPr userDrawn="1"/>
        </p:nvCxnSpPr>
        <p:spPr>
          <a:xfrm flipV="1">
            <a:off x="4324350" y="3282800"/>
            <a:ext cx="3543301" cy="0"/>
          </a:xfrm>
          <a:prstGeom prst="line">
            <a:avLst/>
          </a:prstGeom>
          <a:ln>
            <a:solidFill>
              <a:schemeClr val="accent2"/>
            </a:solidFill>
          </a:ln>
        </p:spPr>
        <p:style>
          <a:lnRef idx="2">
            <a:schemeClr val="accent3"/>
          </a:lnRef>
          <a:fillRef idx="0">
            <a:schemeClr val="accent3"/>
          </a:fillRef>
          <a:effectRef idx="1">
            <a:schemeClr val="accent3"/>
          </a:effectRef>
          <a:fontRef idx="minor">
            <a:schemeClr val="tx1"/>
          </a:fontRef>
        </p:style>
      </p:cxnSp>
      <p:cxnSp>
        <p:nvCxnSpPr>
          <p:cNvPr id="24" name="Straight Connector 23">
            <a:extLst>
              <a:ext uri="{FF2B5EF4-FFF2-40B4-BE49-F238E27FC236}">
                <a16:creationId xmlns:a16="http://schemas.microsoft.com/office/drawing/2014/main" id="{CF4B441F-C8E2-46EF-B6C0-23A6E8BDE1DB}"/>
              </a:ext>
            </a:extLst>
          </p:cNvPr>
          <p:cNvCxnSpPr>
            <a:cxnSpLocks/>
          </p:cNvCxnSpPr>
          <p:nvPr userDrawn="1"/>
        </p:nvCxnSpPr>
        <p:spPr>
          <a:xfrm>
            <a:off x="8229600" y="3282800"/>
            <a:ext cx="3518402" cy="0"/>
          </a:xfrm>
          <a:prstGeom prst="line">
            <a:avLst/>
          </a:prstGeom>
          <a:ln>
            <a:solidFill>
              <a:schemeClr val="accent2"/>
            </a:solidFill>
          </a:ln>
        </p:spPr>
        <p:style>
          <a:lnRef idx="2">
            <a:schemeClr val="accent3"/>
          </a:lnRef>
          <a:fillRef idx="0">
            <a:schemeClr val="accent3"/>
          </a:fillRef>
          <a:effectRef idx="1">
            <a:schemeClr val="accent3"/>
          </a:effectRef>
          <a:fontRef idx="minor">
            <a:schemeClr val="tx1"/>
          </a:fontRef>
        </p:style>
      </p:cxnSp>
      <p:sp>
        <p:nvSpPr>
          <p:cNvPr id="2" name="Slide Number Placeholder 1">
            <a:extLst>
              <a:ext uri="{FF2B5EF4-FFF2-40B4-BE49-F238E27FC236}">
                <a16:creationId xmlns:a16="http://schemas.microsoft.com/office/drawing/2014/main" id="{456B6142-BE00-C841-A15F-937FA7A70E40}"/>
              </a:ext>
            </a:extLst>
          </p:cNvPr>
          <p:cNvSpPr>
            <a:spLocks noGrp="1"/>
          </p:cNvSpPr>
          <p:nvPr>
            <p:ph type="sldNum" sz="quarter" idx="33"/>
          </p:nvPr>
        </p:nvSpPr>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3323154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cept 2-col">
    <p:spTree>
      <p:nvGrpSpPr>
        <p:cNvPr id="1" name=""/>
        <p:cNvGrpSpPr/>
        <p:nvPr/>
      </p:nvGrpSpPr>
      <p:grpSpPr>
        <a:xfrm>
          <a:off x="0" y="0"/>
          <a:ext cx="0" cy="0"/>
          <a:chOff x="0" y="0"/>
          <a:chExt cx="0" cy="0"/>
        </a:xfrm>
      </p:grpSpPr>
      <p:sp>
        <p:nvSpPr>
          <p:cNvPr id="13" name="Picture Placeholder 5"/>
          <p:cNvSpPr>
            <a:spLocks noGrp="1"/>
          </p:cNvSpPr>
          <p:nvPr>
            <p:ph type="pic" sz="quarter" idx="27"/>
          </p:nvPr>
        </p:nvSpPr>
        <p:spPr>
          <a:xfrm>
            <a:off x="1866901" y="1433156"/>
            <a:ext cx="2819400" cy="1634103"/>
          </a:xfrm>
        </p:spPr>
        <p:txBody>
          <a:bodyPr anchor="ctr"/>
          <a:lstStyle>
            <a:lvl1pPr algn="ctr">
              <a:defRPr sz="1600" b="1" i="0">
                <a:solidFill>
                  <a:srgbClr val="B4009E"/>
                </a:solidFill>
                <a:latin typeface="Segoe UI Semibold" charset="0"/>
                <a:ea typeface="Segoe UI Semibold" charset="0"/>
                <a:cs typeface="Segoe UI Semibold" charset="0"/>
              </a:defRPr>
            </a:lvl1pPr>
          </a:lstStyle>
          <a:p>
            <a:r>
              <a:rPr lang="en-US"/>
              <a:t>Click icon to add picture</a:t>
            </a:r>
            <a:endParaRPr lang="en-US" dirty="0"/>
          </a:p>
        </p:txBody>
      </p:sp>
      <p:sp>
        <p:nvSpPr>
          <p:cNvPr id="21" name="Picture Placeholder 5"/>
          <p:cNvSpPr>
            <a:spLocks noGrp="1"/>
          </p:cNvSpPr>
          <p:nvPr>
            <p:ph type="pic" sz="quarter" idx="29"/>
          </p:nvPr>
        </p:nvSpPr>
        <p:spPr>
          <a:xfrm>
            <a:off x="7505699" y="1433157"/>
            <a:ext cx="2819401" cy="1634102"/>
          </a:xfrm>
        </p:spPr>
        <p:txBody>
          <a:bodyPr anchor="ctr"/>
          <a:lstStyle>
            <a:lvl1pPr algn="ctr">
              <a:defRPr sz="1600" b="1" i="0">
                <a:solidFill>
                  <a:srgbClr val="B4009E"/>
                </a:solidFill>
                <a:latin typeface="Segoe UI Semibold" charset="0"/>
                <a:ea typeface="Segoe UI Semibold" charset="0"/>
                <a:cs typeface="Segoe UI Semibold" charset="0"/>
              </a:defRPr>
            </a:lvl1pPr>
          </a:lstStyle>
          <a:p>
            <a:r>
              <a:rPr lang="en-US"/>
              <a:t>Click icon to add picture</a:t>
            </a:r>
          </a:p>
        </p:txBody>
      </p:sp>
      <p:sp>
        <p:nvSpPr>
          <p:cNvPr id="22" name="Shape 69">
            <a:extLst>
              <a:ext uri="{FF2B5EF4-FFF2-40B4-BE49-F238E27FC236}">
                <a16:creationId xmlns:a16="http://schemas.microsoft.com/office/drawing/2014/main" id="{DA909CD3-D031-4644-961E-3BAEF5FC557A}"/>
              </a:ext>
            </a:extLst>
          </p:cNvPr>
          <p:cNvSpPr txBox="1">
            <a:spLocks noGrp="1"/>
          </p:cNvSpPr>
          <p:nvPr>
            <p:ph type="body" idx="21" hasCustomPrompt="1"/>
          </p:nvPr>
        </p:nvSpPr>
        <p:spPr>
          <a:xfrm>
            <a:off x="6095998" y="3998873"/>
            <a:ext cx="5638801" cy="2097128"/>
          </a:xfrm>
          <a:prstGeom prst="rect">
            <a:avLst/>
          </a:prstGeom>
        </p:spPr>
        <p:txBody>
          <a:bodyPr vert="horz" wrap="square" lIns="91440" tIns="91440" rIns="91440" bIns="0" rtlCol="0" anchor="t">
            <a:noAutofit/>
          </a:bodyPr>
          <a:lstStyle>
            <a:lvl1pPr algn="ctr">
              <a:defRPr sz="2000" b="0" i="0" dirty="0">
                <a:solidFill>
                  <a:schemeClr val="tx1"/>
                </a:solidFill>
                <a:latin typeface="Segoe UI" charset="0"/>
                <a:ea typeface="Segoe UI" charset="0"/>
                <a:cs typeface="Segoe UI" charset="0"/>
              </a:defRPr>
            </a:lvl1pPr>
          </a:lstStyle>
          <a:p>
            <a:pPr lvl="0" algn="ctr" defTabSz="914367">
              <a:spcBef>
                <a:spcPts val="0"/>
              </a:spcBef>
              <a:spcAft>
                <a:spcPts val="1176"/>
              </a:spcAft>
              <a:buFont typeface="Arial"/>
            </a:pPr>
            <a:r>
              <a:rPr lang="en-US" dirty="0"/>
              <a:t>level one</a:t>
            </a:r>
          </a:p>
          <a:p>
            <a:pPr lvl="0" algn="ctr" defTabSz="914367">
              <a:spcBef>
                <a:spcPts val="0"/>
              </a:spcBef>
              <a:spcAft>
                <a:spcPts val="1176"/>
              </a:spcAft>
              <a:buFont typeface="Arial"/>
            </a:pPr>
            <a:r>
              <a:rPr lang="en-US" dirty="0"/>
              <a:t>level two</a:t>
            </a:r>
          </a:p>
        </p:txBody>
      </p:sp>
      <p:sp>
        <p:nvSpPr>
          <p:cNvPr id="23" name="Shape 78">
            <a:extLst>
              <a:ext uri="{FF2B5EF4-FFF2-40B4-BE49-F238E27FC236}">
                <a16:creationId xmlns:a16="http://schemas.microsoft.com/office/drawing/2014/main" id="{86F28D81-7603-4E02-9F5E-B52509955F9D}"/>
              </a:ext>
            </a:extLst>
          </p:cNvPr>
          <p:cNvSpPr txBox="1">
            <a:spLocks noGrp="1"/>
          </p:cNvSpPr>
          <p:nvPr>
            <p:ph type="body" idx="7" hasCustomPrompt="1"/>
          </p:nvPr>
        </p:nvSpPr>
        <p:spPr>
          <a:xfrm>
            <a:off x="6095999" y="3276600"/>
            <a:ext cx="5638798" cy="723900"/>
          </a:xfrm>
          <a:prstGeom prst="rect">
            <a:avLst/>
          </a:prstGeom>
          <a:ln>
            <a:noFill/>
          </a:ln>
        </p:spPr>
        <p:txBody>
          <a:bodyPr vert="horz" wrap="square" lIns="67222" tIns="67222" rIns="67222" bIns="67222" rtlCol="0" anchor="ctr">
            <a:noAutofit/>
          </a:bodyPr>
          <a:lstStyle>
            <a:lvl1pPr algn="ctr">
              <a:defRPr lang="en-US" sz="2000" b="1" i="0" dirty="0">
                <a:solidFill>
                  <a:schemeClr val="accent2"/>
                </a:solidFill>
                <a:latin typeface="Segoe UI Semibold" charset="0"/>
                <a:ea typeface="Segoe UI Semibold" charset="0"/>
                <a:cs typeface="Segoe UI Semibold" charset="0"/>
              </a:defRPr>
            </a:lvl1pPr>
          </a:lstStyle>
          <a:p>
            <a:pPr lvl="0" algn="ctr" defTabSz="914367">
              <a:spcAft>
                <a:spcPts val="588"/>
              </a:spcAft>
            </a:pPr>
            <a:r>
              <a:rPr lang="en-US" dirty="0"/>
              <a:t>Column 2</a:t>
            </a:r>
          </a:p>
        </p:txBody>
      </p:sp>
      <p:cxnSp>
        <p:nvCxnSpPr>
          <p:cNvPr id="24" name="Straight Connector 23">
            <a:extLst>
              <a:ext uri="{FF2B5EF4-FFF2-40B4-BE49-F238E27FC236}">
                <a16:creationId xmlns:a16="http://schemas.microsoft.com/office/drawing/2014/main" id="{3A68F424-EA1D-4D7C-A4B5-5D8BC32C7BFB}"/>
              </a:ext>
            </a:extLst>
          </p:cNvPr>
          <p:cNvCxnSpPr>
            <a:cxnSpLocks/>
          </p:cNvCxnSpPr>
          <p:nvPr userDrawn="1"/>
        </p:nvCxnSpPr>
        <p:spPr>
          <a:xfrm>
            <a:off x="1181100" y="3909418"/>
            <a:ext cx="4229100" cy="0"/>
          </a:xfrm>
          <a:prstGeom prst="line">
            <a:avLst/>
          </a:prstGeom>
          <a:ln>
            <a:solidFill>
              <a:schemeClr val="accent2"/>
            </a:solidFill>
          </a:ln>
        </p:spPr>
        <p:style>
          <a:lnRef idx="2">
            <a:schemeClr val="accent3"/>
          </a:lnRef>
          <a:fillRef idx="0">
            <a:schemeClr val="accent3"/>
          </a:fillRef>
          <a:effectRef idx="1">
            <a:schemeClr val="accent3"/>
          </a:effectRef>
          <a:fontRef idx="minor">
            <a:schemeClr val="tx1"/>
          </a:fontRef>
        </p:style>
      </p:cxnSp>
      <p:cxnSp>
        <p:nvCxnSpPr>
          <p:cNvPr id="25" name="Straight Connector 24">
            <a:extLst>
              <a:ext uri="{FF2B5EF4-FFF2-40B4-BE49-F238E27FC236}">
                <a16:creationId xmlns:a16="http://schemas.microsoft.com/office/drawing/2014/main" id="{EA6FB7B6-28C9-4460-8677-F7C9633207B5}"/>
              </a:ext>
            </a:extLst>
          </p:cNvPr>
          <p:cNvCxnSpPr>
            <a:cxnSpLocks/>
          </p:cNvCxnSpPr>
          <p:nvPr userDrawn="1"/>
        </p:nvCxnSpPr>
        <p:spPr>
          <a:xfrm>
            <a:off x="6819900" y="3916700"/>
            <a:ext cx="4191000" cy="0"/>
          </a:xfrm>
          <a:prstGeom prst="line">
            <a:avLst/>
          </a:prstGeom>
          <a:ln>
            <a:solidFill>
              <a:schemeClr val="accent2"/>
            </a:solidFill>
          </a:ln>
        </p:spPr>
        <p:style>
          <a:lnRef idx="2">
            <a:schemeClr val="accent3"/>
          </a:lnRef>
          <a:fillRef idx="0">
            <a:schemeClr val="accent3"/>
          </a:fillRef>
          <a:effectRef idx="1">
            <a:schemeClr val="accent3"/>
          </a:effectRef>
          <a:fontRef idx="minor">
            <a:schemeClr val="tx1"/>
          </a:fontRef>
        </p:style>
      </p:cxnSp>
      <p:sp>
        <p:nvSpPr>
          <p:cNvPr id="26" name="Shape 78">
            <a:extLst>
              <a:ext uri="{FF2B5EF4-FFF2-40B4-BE49-F238E27FC236}">
                <a16:creationId xmlns:a16="http://schemas.microsoft.com/office/drawing/2014/main" id="{6F67237B-0079-4730-BA0A-EFD67517C184}"/>
              </a:ext>
            </a:extLst>
          </p:cNvPr>
          <p:cNvSpPr txBox="1">
            <a:spLocks noGrp="1"/>
          </p:cNvSpPr>
          <p:nvPr>
            <p:ph type="body" idx="30" hasCustomPrompt="1"/>
          </p:nvPr>
        </p:nvSpPr>
        <p:spPr>
          <a:xfrm>
            <a:off x="457201" y="3279529"/>
            <a:ext cx="5638800" cy="719343"/>
          </a:xfrm>
          <a:prstGeom prst="rect">
            <a:avLst/>
          </a:prstGeom>
          <a:ln>
            <a:noFill/>
          </a:ln>
        </p:spPr>
        <p:txBody>
          <a:bodyPr vert="horz" wrap="square" lIns="67222" tIns="67222" rIns="67222" bIns="67222" rtlCol="0" anchor="ctr">
            <a:noAutofit/>
          </a:bodyPr>
          <a:lstStyle>
            <a:lvl1pPr algn="ctr">
              <a:defRPr lang="en-US" sz="2000" b="1" i="0" dirty="0">
                <a:solidFill>
                  <a:schemeClr val="accent2"/>
                </a:solidFill>
                <a:latin typeface="Segoe UI Semibold" charset="0"/>
                <a:ea typeface="Segoe UI Semibold" charset="0"/>
                <a:cs typeface="Segoe UI Semibold" charset="0"/>
              </a:defRPr>
            </a:lvl1pPr>
          </a:lstStyle>
          <a:p>
            <a:pPr lvl="0" algn="ctr" defTabSz="914367">
              <a:spcAft>
                <a:spcPts val="588"/>
              </a:spcAft>
            </a:pPr>
            <a:r>
              <a:rPr lang="en-US" dirty="0"/>
              <a:t>Column 1</a:t>
            </a:r>
          </a:p>
        </p:txBody>
      </p:sp>
      <p:sp>
        <p:nvSpPr>
          <p:cNvPr id="27" name="Shape 69">
            <a:extLst>
              <a:ext uri="{FF2B5EF4-FFF2-40B4-BE49-F238E27FC236}">
                <a16:creationId xmlns:a16="http://schemas.microsoft.com/office/drawing/2014/main" id="{AEED71C8-01E7-4E81-A0EB-0535EB83D4BE}"/>
              </a:ext>
            </a:extLst>
          </p:cNvPr>
          <p:cNvSpPr txBox="1">
            <a:spLocks noGrp="1"/>
          </p:cNvSpPr>
          <p:nvPr>
            <p:ph type="body" idx="32" hasCustomPrompt="1"/>
          </p:nvPr>
        </p:nvSpPr>
        <p:spPr>
          <a:xfrm>
            <a:off x="457200" y="3999831"/>
            <a:ext cx="5638799" cy="2096169"/>
          </a:xfrm>
          <a:prstGeom prst="rect">
            <a:avLst/>
          </a:prstGeom>
        </p:spPr>
        <p:txBody>
          <a:bodyPr vert="horz" wrap="square" lIns="91440" tIns="91440" rIns="91440" bIns="0" rtlCol="0" anchor="t">
            <a:noAutofit/>
          </a:bodyPr>
          <a:lstStyle>
            <a:lvl1pPr algn="ctr">
              <a:defRPr sz="2000" b="0" i="0" dirty="0">
                <a:solidFill>
                  <a:schemeClr val="tx1"/>
                </a:solidFill>
                <a:latin typeface="Segoe UI" charset="0"/>
                <a:ea typeface="Segoe UI" charset="0"/>
                <a:cs typeface="Segoe UI" charset="0"/>
              </a:defRPr>
            </a:lvl1pPr>
          </a:lstStyle>
          <a:p>
            <a:pPr lvl="0" algn="ctr" defTabSz="914367">
              <a:spcBef>
                <a:spcPts val="0"/>
              </a:spcBef>
              <a:spcAft>
                <a:spcPts val="1176"/>
              </a:spcAft>
              <a:buFont typeface="Arial"/>
            </a:pPr>
            <a:r>
              <a:rPr lang="en-US" dirty="0"/>
              <a:t>level one</a:t>
            </a:r>
          </a:p>
          <a:p>
            <a:pPr lvl="0" algn="ctr" defTabSz="914367">
              <a:spcBef>
                <a:spcPts val="0"/>
              </a:spcBef>
              <a:spcAft>
                <a:spcPts val="1176"/>
              </a:spcAft>
              <a:buFont typeface="Arial"/>
            </a:pPr>
            <a:r>
              <a:rPr lang="en-US" dirty="0"/>
              <a:t>level two</a:t>
            </a:r>
          </a:p>
        </p:txBody>
      </p:sp>
      <p:sp>
        <p:nvSpPr>
          <p:cNvPr id="28" name="Title Placeholder 2">
            <a:extLst>
              <a:ext uri="{FF2B5EF4-FFF2-40B4-BE49-F238E27FC236}">
                <a16:creationId xmlns:a16="http://schemas.microsoft.com/office/drawing/2014/main" id="{8978FE4F-86FF-40F7-BEC9-11D7612E6287}"/>
              </a:ext>
            </a:extLst>
          </p:cNvPr>
          <p:cNvSpPr>
            <a:spLocks noGrp="1"/>
          </p:cNvSpPr>
          <p:nvPr>
            <p:ph type="title"/>
          </p:nvPr>
        </p:nvSpPr>
        <p:spPr>
          <a:xfrm>
            <a:off x="457200" y="457200"/>
            <a:ext cx="11277600" cy="723900"/>
          </a:xfrm>
          <a:prstGeom prst="rect">
            <a:avLst/>
          </a:prstGeom>
        </p:spPr>
        <p:txBody>
          <a:bodyPr vert="horz" lIns="0" tIns="0" rIns="0" bIns="0" rtlCol="0" anchor="t">
            <a:normAutofit/>
          </a:bodyPr>
          <a:lstStyle>
            <a:lvl1pPr>
              <a:defRPr b="1" i="0">
                <a:solidFill>
                  <a:schemeClr val="tx1"/>
                </a:solidFill>
                <a:latin typeface="Segoe UI Semibold" charset="0"/>
                <a:ea typeface="Segoe UI Semibold" charset="0"/>
                <a:cs typeface="Segoe UI Semibold" charset="0"/>
              </a:defRPr>
            </a:lvl1pPr>
          </a:lstStyle>
          <a:p>
            <a:r>
              <a:rPr lang="en-US"/>
              <a:t>Click to edit Master title style</a:t>
            </a:r>
            <a:endParaRPr lang="en-US" dirty="0"/>
          </a:p>
        </p:txBody>
      </p:sp>
      <p:sp>
        <p:nvSpPr>
          <p:cNvPr id="2" name="Slide Number Placeholder 1">
            <a:extLst>
              <a:ext uri="{FF2B5EF4-FFF2-40B4-BE49-F238E27FC236}">
                <a16:creationId xmlns:a16="http://schemas.microsoft.com/office/drawing/2014/main" id="{789B8D54-B0B9-6E4D-B7AE-B502B5822B43}"/>
              </a:ext>
            </a:extLst>
          </p:cNvPr>
          <p:cNvSpPr>
            <a:spLocks noGrp="1"/>
          </p:cNvSpPr>
          <p:nvPr>
            <p:ph type="sldNum" sz="quarter" idx="33"/>
          </p:nvPr>
        </p:nvSpPr>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35547397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vidence Slide">
    <p:spTree>
      <p:nvGrpSpPr>
        <p:cNvPr id="1" name=""/>
        <p:cNvGrpSpPr/>
        <p:nvPr/>
      </p:nvGrpSpPr>
      <p:grpSpPr>
        <a:xfrm>
          <a:off x="0" y="0"/>
          <a:ext cx="0" cy="0"/>
          <a:chOff x="0" y="0"/>
          <a:chExt cx="0" cy="0"/>
        </a:xfrm>
      </p:grpSpPr>
      <p:sp>
        <p:nvSpPr>
          <p:cNvPr id="5" name="Footer Placeholder 6" hidden="1"/>
          <p:cNvSpPr txBox="1">
            <a:spLocks/>
          </p:cNvSpPr>
          <p:nvPr userDrawn="1"/>
        </p:nvSpPr>
        <p:spPr>
          <a:xfrm>
            <a:off x="10529456"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a:solidFill>
                  <a:srgbClr val="666666"/>
                </a:solidFill>
              </a:rPr>
              <a:t>MICROSOFT CONFIDENTIAL</a:t>
            </a:r>
          </a:p>
        </p:txBody>
      </p:sp>
      <p:sp>
        <p:nvSpPr>
          <p:cNvPr id="14" name="Content Placeholder 3"/>
          <p:cNvSpPr>
            <a:spLocks noGrp="1"/>
          </p:cNvSpPr>
          <p:nvPr>
            <p:ph sz="quarter" idx="15" hasCustomPrompt="1"/>
          </p:nvPr>
        </p:nvSpPr>
        <p:spPr>
          <a:xfrm>
            <a:off x="457200" y="1051560"/>
            <a:ext cx="9867900" cy="669332"/>
          </a:xfrm>
          <a:prstGeom prst="rect">
            <a:avLst/>
          </a:prstGeom>
          <a:noFill/>
        </p:spPr>
        <p:txBody>
          <a:bodyPr lIns="0" tIns="0" rIns="0" bIns="0" anchor="t" anchorCtr="0">
            <a:normAutofit/>
          </a:bodyPr>
          <a:lstStyle>
            <a:lvl1pPr marL="0" indent="0">
              <a:spcBef>
                <a:spcPts val="0"/>
              </a:spcBef>
              <a:buNone/>
              <a:defRPr sz="2400" b="1" i="0">
                <a:solidFill>
                  <a:schemeClr val="tx1"/>
                </a:solidFill>
                <a:latin typeface="Segoe UI Semibold" charset="0"/>
                <a:ea typeface="Segoe UI Semibold" charset="0"/>
                <a:cs typeface="Segoe UI Semibold" charset="0"/>
              </a:defRPr>
            </a:lvl1pPr>
            <a:lvl2pPr marL="0" indent="0">
              <a:buNone/>
              <a:defRPr/>
            </a:lvl2pPr>
            <a:lvl3pPr marL="0" indent="0">
              <a:buNone/>
              <a:defRPr/>
            </a:lvl3pPr>
            <a:lvl4pPr marL="0" indent="0">
              <a:buNone/>
              <a:defRPr/>
            </a:lvl4pPr>
            <a:lvl5pPr marL="0" indent="0">
              <a:buNone/>
              <a:defRPr/>
            </a:lvl5pPr>
          </a:lstStyle>
          <a:p>
            <a:pPr lvl="0"/>
            <a:r>
              <a:rPr lang="en-US" dirty="0"/>
              <a:t>One-line summary</a:t>
            </a:r>
          </a:p>
        </p:txBody>
      </p:sp>
      <p:sp>
        <p:nvSpPr>
          <p:cNvPr id="15" name="Content Placeholder 3"/>
          <p:cNvSpPr>
            <a:spLocks noGrp="1"/>
          </p:cNvSpPr>
          <p:nvPr>
            <p:ph sz="quarter" idx="22" hasCustomPrompt="1"/>
          </p:nvPr>
        </p:nvSpPr>
        <p:spPr>
          <a:xfrm>
            <a:off x="7505700" y="4702768"/>
            <a:ext cx="4229100" cy="1698031"/>
          </a:xfrm>
          <a:prstGeom prst="rect">
            <a:avLst/>
          </a:prstGeom>
        </p:spPr>
        <p:txBody>
          <a:bodyPr vert="horz" lIns="137160" tIns="109728" rIns="137160" bIns="109728" rtlCol="0" anchor="t">
            <a:noAutofit/>
          </a:bodyPr>
          <a:lstStyle>
            <a:lvl1pPr>
              <a:defRPr kumimoji="0" lang="en-US" sz="2000" i="0" u="none" strike="noStrike" cap="none" spc="0" normalizeH="0" baseline="0" dirty="0">
                <a:ln>
                  <a:noFill/>
                </a:ln>
                <a:solidFill>
                  <a:schemeClr val="accent2"/>
                </a:solidFill>
                <a:uLnTx/>
                <a:uFillTx/>
                <a:latin typeface="Segoe UI Light"/>
                <a:cs typeface="+mn-cs"/>
              </a:defRPr>
            </a:lvl1pPr>
          </a:lstStyle>
          <a:p>
            <a:pPr marR="0" lvl="0" defTabSz="685800" fontAlgn="auto">
              <a:spcBef>
                <a:spcPts val="1200"/>
              </a:spcBef>
              <a:spcAft>
                <a:spcPts val="0"/>
              </a:spcAft>
              <a:buClrTx/>
              <a:buSzTx/>
              <a:buFont typeface="Arial" panose="020B0604020202020204" pitchFamily="34" charset="0"/>
              <a:tabLst/>
            </a:pPr>
            <a:r>
              <a:rPr lang="en-US" dirty="0"/>
              <a:t>Killer quote or call-out</a:t>
            </a:r>
          </a:p>
        </p:txBody>
      </p:sp>
      <p:sp>
        <p:nvSpPr>
          <p:cNvPr id="10" name="Picture Placeholder 3"/>
          <p:cNvSpPr>
            <a:spLocks noGrp="1"/>
          </p:cNvSpPr>
          <p:nvPr>
            <p:ph type="pic" sz="quarter" idx="23" hasCustomPrompt="1"/>
          </p:nvPr>
        </p:nvSpPr>
        <p:spPr>
          <a:xfrm>
            <a:off x="7505700" y="1850433"/>
            <a:ext cx="4229100" cy="2835867"/>
          </a:xfrm>
        </p:spPr>
        <p:txBody>
          <a:bodyPr anchor="ctr"/>
          <a:lstStyle>
            <a:lvl1pPr algn="ctr">
              <a:defRPr>
                <a:solidFill>
                  <a:srgbClr val="B4009E"/>
                </a:solidFill>
              </a:defRPr>
            </a:lvl1pPr>
          </a:lstStyle>
          <a:p>
            <a:r>
              <a:rPr lang="en-US" dirty="0"/>
              <a:t>Screenshot of app</a:t>
            </a:r>
          </a:p>
        </p:txBody>
      </p:sp>
      <p:sp>
        <p:nvSpPr>
          <p:cNvPr id="11" name="Picture Placeholder 5"/>
          <p:cNvSpPr>
            <a:spLocks noGrp="1" noChangeAspect="1"/>
          </p:cNvSpPr>
          <p:nvPr>
            <p:ph type="pic" sz="quarter" idx="27" hasCustomPrompt="1"/>
          </p:nvPr>
        </p:nvSpPr>
        <p:spPr>
          <a:xfrm>
            <a:off x="10325100" y="457200"/>
            <a:ext cx="1409700" cy="1409700"/>
          </a:xfrm>
        </p:spPr>
        <p:txBody>
          <a:bodyPr anchor="ctr"/>
          <a:lstStyle>
            <a:lvl1pPr algn="ctr">
              <a:defRPr sz="1600">
                <a:solidFill>
                  <a:srgbClr val="B4009E"/>
                </a:solidFill>
              </a:defRPr>
            </a:lvl1pPr>
          </a:lstStyle>
          <a:p>
            <a:r>
              <a:rPr lang="en-US" dirty="0"/>
              <a:t>App icon</a:t>
            </a:r>
          </a:p>
        </p:txBody>
      </p:sp>
      <p:sp>
        <p:nvSpPr>
          <p:cNvPr id="18" name="Title Placeholder 2">
            <a:extLst>
              <a:ext uri="{FF2B5EF4-FFF2-40B4-BE49-F238E27FC236}">
                <a16:creationId xmlns:a16="http://schemas.microsoft.com/office/drawing/2014/main" id="{CD07E1E7-510F-478E-A61F-831872E92825}"/>
              </a:ext>
            </a:extLst>
          </p:cNvPr>
          <p:cNvSpPr>
            <a:spLocks noGrp="1"/>
          </p:cNvSpPr>
          <p:nvPr>
            <p:ph type="title"/>
          </p:nvPr>
        </p:nvSpPr>
        <p:spPr>
          <a:xfrm>
            <a:off x="457200" y="457201"/>
            <a:ext cx="9867900" cy="594359"/>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endParaRPr lang="en-US" dirty="0"/>
          </a:p>
        </p:txBody>
      </p:sp>
      <p:sp>
        <p:nvSpPr>
          <p:cNvPr id="2" name="Slide Number Placeholder 1">
            <a:extLst>
              <a:ext uri="{FF2B5EF4-FFF2-40B4-BE49-F238E27FC236}">
                <a16:creationId xmlns:a16="http://schemas.microsoft.com/office/drawing/2014/main" id="{138D0870-56E3-CC4D-A4D2-14FCF7EBAD7D}"/>
              </a:ext>
            </a:extLst>
          </p:cNvPr>
          <p:cNvSpPr>
            <a:spLocks noGrp="1"/>
          </p:cNvSpPr>
          <p:nvPr>
            <p:ph type="sldNum" sz="quarter" idx="28"/>
          </p:nvPr>
        </p:nvSpPr>
        <p:spPr/>
        <p:txBody>
          <a:bodyPr/>
          <a:lstStyle/>
          <a:p>
            <a:fld id="{529AFA16-AEC4-7D4A-82F3-BDAE8E49079E}" type="slidenum">
              <a:rPr lang="en-US" smtClean="0"/>
              <a:pPr/>
              <a:t>‹#›</a:t>
            </a:fld>
            <a:endParaRPr lang="en-US"/>
          </a:p>
        </p:txBody>
      </p:sp>
      <p:sp>
        <p:nvSpPr>
          <p:cNvPr id="13" name="Text Placeholder 3">
            <a:extLst>
              <a:ext uri="{FF2B5EF4-FFF2-40B4-BE49-F238E27FC236}">
                <a16:creationId xmlns:a16="http://schemas.microsoft.com/office/drawing/2014/main" id="{45F529DB-55F5-443A-A153-4B9166B90D13}"/>
              </a:ext>
            </a:extLst>
          </p:cNvPr>
          <p:cNvSpPr>
            <a:spLocks noGrp="1"/>
          </p:cNvSpPr>
          <p:nvPr>
            <p:ph idx="1" hasCustomPrompt="1"/>
          </p:nvPr>
        </p:nvSpPr>
        <p:spPr>
          <a:xfrm>
            <a:off x="457200" y="1866899"/>
            <a:ext cx="6858000" cy="4533899"/>
          </a:xfrm>
          <a:prstGeom prst="rect">
            <a:avLst/>
          </a:prstGeom>
        </p:spPr>
        <p:txBody>
          <a:bodyPr vert="horz" wrap="square" lIns="0" tIns="0" rIns="18288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45884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enefit Simple">
    <p:spTree>
      <p:nvGrpSpPr>
        <p:cNvPr id="1" name=""/>
        <p:cNvGrpSpPr/>
        <p:nvPr/>
      </p:nvGrpSpPr>
      <p:grpSpPr>
        <a:xfrm>
          <a:off x="0" y="0"/>
          <a:ext cx="0" cy="0"/>
          <a:chOff x="0" y="0"/>
          <a:chExt cx="0" cy="0"/>
        </a:xfrm>
      </p:grpSpPr>
      <p:sp>
        <p:nvSpPr>
          <p:cNvPr id="11" name="Shape 69"/>
          <p:cNvSpPr txBox="1">
            <a:spLocks noGrp="1"/>
          </p:cNvSpPr>
          <p:nvPr>
            <p:ph type="body" idx="1" hasCustomPrompt="1"/>
          </p:nvPr>
        </p:nvSpPr>
        <p:spPr>
          <a:xfrm>
            <a:off x="6103281" y="4851708"/>
            <a:ext cx="5615580" cy="1564792"/>
          </a:xfrm>
          <a:prstGeom prst="rect">
            <a:avLst/>
          </a:prstGeom>
          <a:noFill/>
          <a:ln w="12700">
            <a:noFill/>
          </a:ln>
        </p:spPr>
        <p:txBody>
          <a:bodyPr vert="horz" lIns="182880" tIns="0" rIns="0" bIns="0" rtlCol="0">
            <a:normAutofit/>
          </a:bodyPr>
          <a:lstStyle>
            <a:lvl1pPr marL="0" indent="0">
              <a:defRPr sz="2000" b="0" dirty="0">
                <a:solidFill>
                  <a:schemeClr val="tx1"/>
                </a:solidFill>
                <a:latin typeface="+mn-lt"/>
              </a:defRPr>
            </a:lvl1pPr>
          </a:lstStyle>
          <a:p>
            <a:pPr lvl="0"/>
            <a:r>
              <a:rPr lang="en-US" dirty="0"/>
              <a:t>Reason to believe</a:t>
            </a:r>
          </a:p>
          <a:p>
            <a:pPr lvl="0"/>
            <a:r>
              <a:rPr lang="en-US" dirty="0"/>
              <a:t>Reason to believe</a:t>
            </a:r>
          </a:p>
        </p:txBody>
      </p:sp>
      <p:sp>
        <p:nvSpPr>
          <p:cNvPr id="12" name="Shape 69"/>
          <p:cNvSpPr txBox="1">
            <a:spLocks noGrp="1"/>
          </p:cNvSpPr>
          <p:nvPr>
            <p:ph type="body" idx="23" hasCustomPrompt="1"/>
          </p:nvPr>
        </p:nvSpPr>
        <p:spPr>
          <a:xfrm>
            <a:off x="6103281" y="2757189"/>
            <a:ext cx="5615580" cy="1412875"/>
          </a:xfrm>
          <a:prstGeom prst="rect">
            <a:avLst/>
          </a:prstGeom>
          <a:noFill/>
          <a:ln w="12700">
            <a:noFill/>
          </a:ln>
        </p:spPr>
        <p:txBody>
          <a:bodyPr vert="horz" lIns="182880" tIns="0" rIns="0" bIns="0" rtlCol="0">
            <a:normAutofit/>
          </a:bodyPr>
          <a:lstStyle>
            <a:lvl1pPr>
              <a:defRPr sz="2000" b="0" dirty="0">
                <a:solidFill>
                  <a:schemeClr val="tx1"/>
                </a:solidFill>
                <a:latin typeface="+mn-lt"/>
              </a:defRPr>
            </a:lvl1pPr>
          </a:lstStyle>
          <a:p>
            <a:pPr lvl="0"/>
            <a:r>
              <a:rPr lang="en-US" dirty="0"/>
              <a:t>Reason to believe</a:t>
            </a:r>
          </a:p>
          <a:p>
            <a:pPr lvl="0"/>
            <a:r>
              <a:rPr lang="en-US" dirty="0"/>
              <a:t>Reason to believe</a:t>
            </a:r>
            <a:endParaRPr dirty="0"/>
          </a:p>
        </p:txBody>
      </p:sp>
      <p:sp>
        <p:nvSpPr>
          <p:cNvPr id="9" name="Picture Placeholder 3"/>
          <p:cNvSpPr>
            <a:spLocks noGrp="1"/>
          </p:cNvSpPr>
          <p:nvPr>
            <p:ph type="pic" sz="quarter" idx="26"/>
          </p:nvPr>
        </p:nvSpPr>
        <p:spPr>
          <a:xfrm>
            <a:off x="473103" y="1866901"/>
            <a:ext cx="5630178" cy="4229099"/>
          </a:xfrm>
        </p:spPr>
        <p:txBody>
          <a:bodyPr anchor="ctr"/>
          <a:lstStyle>
            <a:lvl1pPr algn="ctr">
              <a:defRPr>
                <a:solidFill>
                  <a:srgbClr val="B4009E"/>
                </a:solidFill>
              </a:defRPr>
            </a:lvl1pPr>
          </a:lstStyle>
          <a:p>
            <a:r>
              <a:rPr lang="en-US"/>
              <a:t>Click icon to add picture</a:t>
            </a:r>
            <a:endParaRPr lang="en-US" dirty="0"/>
          </a:p>
        </p:txBody>
      </p:sp>
      <p:sp>
        <p:nvSpPr>
          <p:cNvPr id="4" name="Text Placeholder 3">
            <a:extLst>
              <a:ext uri="{FF2B5EF4-FFF2-40B4-BE49-F238E27FC236}">
                <a16:creationId xmlns:a16="http://schemas.microsoft.com/office/drawing/2014/main" id="{101AFB50-C9C6-4A7E-95B0-BCD4CC5AD4BF}"/>
              </a:ext>
            </a:extLst>
          </p:cNvPr>
          <p:cNvSpPr>
            <a:spLocks noGrp="1"/>
          </p:cNvSpPr>
          <p:nvPr>
            <p:ph type="body" sz="quarter" idx="27" hasCustomPrompt="1"/>
          </p:nvPr>
        </p:nvSpPr>
        <p:spPr>
          <a:xfrm>
            <a:off x="6103281" y="1866900"/>
            <a:ext cx="5615582" cy="581257"/>
          </a:xfrm>
        </p:spPr>
        <p:txBody>
          <a:bodyPr lIns="182880" anchor="b"/>
          <a:lstStyle>
            <a:lvl1pPr>
              <a:defRPr sz="2000" b="1" i="0">
                <a:solidFill>
                  <a:schemeClr val="accent2"/>
                </a:solidFill>
                <a:latin typeface="Segoe UI Semibold" charset="0"/>
                <a:ea typeface="Segoe UI Semibold" charset="0"/>
                <a:cs typeface="Segoe UI Semibold" charset="0"/>
              </a:defRPr>
            </a:lvl1pPr>
          </a:lstStyle>
          <a:p>
            <a:pPr lvl="0"/>
            <a:r>
              <a:rPr lang="en-US" dirty="0"/>
              <a:t>Benefit statement</a:t>
            </a:r>
          </a:p>
        </p:txBody>
      </p:sp>
      <p:sp>
        <p:nvSpPr>
          <p:cNvPr id="17" name="Text Placeholder 3">
            <a:extLst>
              <a:ext uri="{FF2B5EF4-FFF2-40B4-BE49-F238E27FC236}">
                <a16:creationId xmlns:a16="http://schemas.microsoft.com/office/drawing/2014/main" id="{50E2ADD4-807F-4A38-AA9A-901D0FD36358}"/>
              </a:ext>
            </a:extLst>
          </p:cNvPr>
          <p:cNvSpPr>
            <a:spLocks noGrp="1"/>
          </p:cNvSpPr>
          <p:nvPr>
            <p:ph type="body" sz="quarter" idx="28" hasCustomPrompt="1"/>
          </p:nvPr>
        </p:nvSpPr>
        <p:spPr>
          <a:xfrm>
            <a:off x="6103281" y="3960546"/>
            <a:ext cx="5615582" cy="581257"/>
          </a:xfrm>
        </p:spPr>
        <p:txBody>
          <a:bodyPr lIns="182880" anchor="b"/>
          <a:lstStyle>
            <a:lvl1pPr>
              <a:defRPr sz="2000" b="1" i="0">
                <a:solidFill>
                  <a:schemeClr val="accent2"/>
                </a:solidFill>
                <a:latin typeface="Segoe UI Semibold" charset="0"/>
                <a:ea typeface="Segoe UI Semibold" charset="0"/>
                <a:cs typeface="Segoe UI Semibold" charset="0"/>
              </a:defRPr>
            </a:lvl1pPr>
          </a:lstStyle>
          <a:p>
            <a:pPr lvl="0"/>
            <a:r>
              <a:rPr lang="en-US" dirty="0"/>
              <a:t>Benefit statement</a:t>
            </a:r>
          </a:p>
        </p:txBody>
      </p:sp>
      <p:sp>
        <p:nvSpPr>
          <p:cNvPr id="18" name="Title Placeholder 2">
            <a:extLst>
              <a:ext uri="{FF2B5EF4-FFF2-40B4-BE49-F238E27FC236}">
                <a16:creationId xmlns:a16="http://schemas.microsoft.com/office/drawing/2014/main" id="{59110E6B-B1B3-4C17-A980-291E240D0408}"/>
              </a:ext>
            </a:extLst>
          </p:cNvPr>
          <p:cNvSpPr>
            <a:spLocks noGrp="1"/>
          </p:cNvSpPr>
          <p:nvPr>
            <p:ph type="title"/>
          </p:nvPr>
        </p:nvSpPr>
        <p:spPr>
          <a:xfrm>
            <a:off x="457200" y="457200"/>
            <a:ext cx="11277600" cy="594359"/>
          </a:xfrm>
          <a:prstGeom prst="rect">
            <a:avLst/>
          </a:prstGeom>
        </p:spPr>
        <p:txBody>
          <a:bodyPr vert="horz" lIns="0" tIns="0" rIns="0" bIns="0" rtlCol="0" anchor="t">
            <a:normAutofit/>
          </a:bodyPr>
          <a:lstStyle>
            <a:lvl1pPr>
              <a:defRPr b="1" i="0">
                <a:solidFill>
                  <a:schemeClr val="tx1"/>
                </a:solidFill>
                <a:latin typeface="Segoe UI Semibold" charset="0"/>
                <a:ea typeface="Segoe UI Semibold" charset="0"/>
                <a:cs typeface="Segoe UI Semibold" charset="0"/>
              </a:defRPr>
            </a:lvl1pPr>
          </a:lstStyle>
          <a:p>
            <a:r>
              <a:rPr lang="en-US"/>
              <a:t>Click to edit Master title style</a:t>
            </a:r>
            <a:endParaRPr lang="en-US" dirty="0"/>
          </a:p>
        </p:txBody>
      </p:sp>
      <p:sp>
        <p:nvSpPr>
          <p:cNvPr id="2" name="Slide Number Placeholder 1">
            <a:extLst>
              <a:ext uri="{FF2B5EF4-FFF2-40B4-BE49-F238E27FC236}">
                <a16:creationId xmlns:a16="http://schemas.microsoft.com/office/drawing/2014/main" id="{8CE85EB5-4D05-7249-837C-024FBED97309}"/>
              </a:ext>
            </a:extLst>
          </p:cNvPr>
          <p:cNvSpPr>
            <a:spLocks noGrp="1"/>
          </p:cNvSpPr>
          <p:nvPr>
            <p:ph type="sldNum" sz="quarter" idx="29"/>
          </p:nvPr>
        </p:nvSpPr>
        <p:spPr/>
        <p:txBody>
          <a:bodyPr/>
          <a:lstStyle/>
          <a:p>
            <a:fld id="{529AFA16-AEC4-7D4A-82F3-BDAE8E49079E}" type="slidenum">
              <a:rPr lang="en-US" smtClean="0"/>
              <a:pPr/>
              <a:t>‹#›</a:t>
            </a:fld>
            <a:endParaRPr lang="en-US"/>
          </a:p>
        </p:txBody>
      </p:sp>
      <p:sp>
        <p:nvSpPr>
          <p:cNvPr id="14" name="Subtitle 2">
            <a:extLst>
              <a:ext uri="{FF2B5EF4-FFF2-40B4-BE49-F238E27FC236}">
                <a16:creationId xmlns:a16="http://schemas.microsoft.com/office/drawing/2014/main" id="{34E78E25-AA27-2840-A6EC-9C7A33D92FEF}"/>
              </a:ext>
            </a:extLst>
          </p:cNvPr>
          <p:cNvSpPr>
            <a:spLocks noGrp="1"/>
          </p:cNvSpPr>
          <p:nvPr>
            <p:ph type="subTitle" idx="30"/>
          </p:nvPr>
        </p:nvSpPr>
        <p:spPr>
          <a:xfrm>
            <a:off x="457200" y="1051560"/>
            <a:ext cx="11277600" cy="685800"/>
          </a:xfrm>
        </p:spPr>
        <p:txBody>
          <a:bodyPr/>
          <a:lstStyle>
            <a:lvl1pPr marL="0" indent="0" algn="l">
              <a:buNone/>
              <a:defRPr sz="2400" b="1" i="0" spc="-60" baseline="0">
                <a:latin typeface="Segoe UI Semibold" charset="0"/>
                <a:ea typeface="Segoe UI Semibold" charset="0"/>
                <a:cs typeface="Segoe UI Semibold"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425761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enefit Complex">
    <p:spTree>
      <p:nvGrpSpPr>
        <p:cNvPr id="1" name=""/>
        <p:cNvGrpSpPr/>
        <p:nvPr/>
      </p:nvGrpSpPr>
      <p:grpSpPr>
        <a:xfrm>
          <a:off x="0" y="0"/>
          <a:ext cx="0" cy="0"/>
          <a:chOff x="0" y="0"/>
          <a:chExt cx="0" cy="0"/>
        </a:xfrm>
      </p:grpSpPr>
      <p:sp>
        <p:nvSpPr>
          <p:cNvPr id="13" name="Picture Placeholder 13"/>
          <p:cNvSpPr>
            <a:spLocks noGrp="1"/>
          </p:cNvSpPr>
          <p:nvPr>
            <p:ph type="pic" sz="quarter" idx="18"/>
          </p:nvPr>
        </p:nvSpPr>
        <p:spPr>
          <a:xfrm>
            <a:off x="7871125" y="1873851"/>
            <a:ext cx="716949" cy="716949"/>
          </a:xfrm>
          <a:prstGeom prst="ellipse">
            <a:avLst/>
          </a:prstGeom>
          <a:effectLst/>
        </p:spPr>
        <p:txBody>
          <a:bodyPr vert="horz" lIns="0" tIns="0" rIns="0" bIns="0" rtlCol="0" anchor="ctr">
            <a:noAutofit/>
          </a:bodyPr>
          <a:lstStyle>
            <a:lvl1pPr>
              <a:defRPr lang="en-US" sz="600" dirty="0">
                <a:ln>
                  <a:noFill/>
                </a:ln>
                <a:solidFill>
                  <a:srgbClr val="B4009E"/>
                </a:solidFill>
              </a:defRPr>
            </a:lvl1pPr>
          </a:lstStyle>
          <a:p>
            <a:pPr marL="0" lvl="0" indent="0" algn="ctr">
              <a:spcBef>
                <a:spcPts val="0"/>
              </a:spcBef>
              <a:buNone/>
            </a:pPr>
            <a:r>
              <a:rPr lang="en-US"/>
              <a:t>Click icon to add picture</a:t>
            </a:r>
          </a:p>
        </p:txBody>
      </p:sp>
      <p:sp>
        <p:nvSpPr>
          <p:cNvPr id="20" name="Shape 69"/>
          <p:cNvSpPr txBox="1">
            <a:spLocks noGrp="1"/>
          </p:cNvSpPr>
          <p:nvPr>
            <p:ph type="body" idx="23" hasCustomPrompt="1"/>
          </p:nvPr>
        </p:nvSpPr>
        <p:spPr>
          <a:xfrm>
            <a:off x="473102" y="5529995"/>
            <a:ext cx="7032813" cy="812800"/>
          </a:xfrm>
          <a:prstGeom prst="rect">
            <a:avLst/>
          </a:prstGeom>
        </p:spPr>
        <p:txBody>
          <a:bodyPr vert="horz" lIns="0" tIns="0" rIns="274320" bIns="0" rtlCol="0">
            <a:normAutofit/>
          </a:bodyPr>
          <a:lstStyle>
            <a:lvl1pPr marL="230188" indent="-171450">
              <a:buClrTx/>
              <a:buSzPct val="100000"/>
              <a:buFont typeface="Arial" charset="0"/>
              <a:buChar char="•"/>
              <a:defRPr sz="1400" b="0" i="0" dirty="0">
                <a:solidFill>
                  <a:schemeClr val="tx1"/>
                </a:solidFill>
                <a:latin typeface="Segoe UI" charset="0"/>
                <a:ea typeface="Segoe UI" charset="0"/>
                <a:cs typeface="Segoe UI" charset="0"/>
              </a:defRPr>
            </a:lvl1pPr>
          </a:lstStyle>
          <a:p>
            <a:pPr lvl="0">
              <a:spcBef>
                <a:spcPts val="0"/>
              </a:spcBef>
            </a:pPr>
            <a:r>
              <a:rPr lang="en-US" dirty="0"/>
              <a:t>Bullet level one</a:t>
            </a:r>
          </a:p>
          <a:p>
            <a:pPr lvl="0">
              <a:spcBef>
                <a:spcPts val="0"/>
              </a:spcBef>
            </a:pPr>
            <a:r>
              <a:rPr lang="en-US" dirty="0"/>
              <a:t>Bullet level two</a:t>
            </a:r>
            <a:endParaRPr dirty="0"/>
          </a:p>
        </p:txBody>
      </p:sp>
      <p:sp>
        <p:nvSpPr>
          <p:cNvPr id="21" name="Text Placeholder 3"/>
          <p:cNvSpPr>
            <a:spLocks noGrp="1"/>
          </p:cNvSpPr>
          <p:nvPr>
            <p:ph type="body" sz="quarter" idx="16" hasCustomPrompt="1"/>
          </p:nvPr>
        </p:nvSpPr>
        <p:spPr>
          <a:xfrm>
            <a:off x="10325100" y="1866901"/>
            <a:ext cx="1422400" cy="1416650"/>
          </a:xfrm>
          <a:prstGeom prst="rect">
            <a:avLst/>
          </a:prstGeom>
          <a:noFill/>
          <a:ln>
            <a:noFill/>
          </a:ln>
        </p:spPr>
        <p:txBody>
          <a:bodyPr vert="horz" lIns="91402" tIns="0" rIns="91402" bIns="0" rtlCol="0" anchor="ctr" anchorCtr="0">
            <a:noAutofit/>
          </a:bodyPr>
          <a:lstStyle>
            <a:lvl1pPr marL="0" indent="0">
              <a:lnSpc>
                <a:spcPct val="100000"/>
              </a:lnSpc>
              <a:spcBef>
                <a:spcPts val="0"/>
              </a:spcBef>
              <a:buFont typeface="Arial"/>
              <a:buNone/>
              <a:defRPr lang="en-US" sz="1400" b="1" i="0" dirty="0">
                <a:solidFill>
                  <a:schemeClr val="accent2"/>
                </a:solidFill>
                <a:latin typeface="Segoe UI Semibold" charset="0"/>
                <a:ea typeface="Segoe UI Semibold" charset="0"/>
                <a:cs typeface="Segoe UI Semibold" charset="0"/>
              </a:defRPr>
            </a:lvl1pPr>
          </a:lstStyle>
          <a:p>
            <a:pPr marL="0" lvl="0">
              <a:spcBef>
                <a:spcPts val="1000"/>
              </a:spcBef>
              <a:buClr>
                <a:schemeClr val="accent1"/>
              </a:buClr>
            </a:pPr>
            <a:r>
              <a:rPr lang="en-US" dirty="0"/>
              <a:t>Click to edit subtitle</a:t>
            </a:r>
          </a:p>
        </p:txBody>
      </p:sp>
      <p:sp>
        <p:nvSpPr>
          <p:cNvPr id="22" name="Text Placeholder 3"/>
          <p:cNvSpPr>
            <a:spLocks noGrp="1"/>
          </p:cNvSpPr>
          <p:nvPr>
            <p:ph type="body" sz="quarter" idx="27" hasCustomPrompt="1"/>
          </p:nvPr>
        </p:nvSpPr>
        <p:spPr>
          <a:xfrm>
            <a:off x="10325100" y="3283551"/>
            <a:ext cx="1422400" cy="1402749"/>
          </a:xfrm>
          <a:prstGeom prst="rect">
            <a:avLst/>
          </a:prstGeom>
          <a:noFill/>
          <a:ln>
            <a:noFill/>
          </a:ln>
        </p:spPr>
        <p:txBody>
          <a:bodyPr vert="horz" lIns="91402" tIns="0" rIns="91402" bIns="0" rtlCol="0" anchor="ctr" anchorCtr="0">
            <a:noAutofit/>
          </a:bodyPr>
          <a:lstStyle>
            <a:lvl1pPr marL="0" indent="0">
              <a:lnSpc>
                <a:spcPct val="100000"/>
              </a:lnSpc>
              <a:spcBef>
                <a:spcPts val="0"/>
              </a:spcBef>
              <a:buFont typeface="Arial"/>
              <a:buNone/>
              <a:defRPr lang="en-US" sz="1400" b="1" i="0" dirty="0">
                <a:solidFill>
                  <a:schemeClr val="accent2"/>
                </a:solidFill>
                <a:latin typeface="Segoe UI Semibold" charset="0"/>
                <a:ea typeface="Segoe UI Semibold" charset="0"/>
                <a:cs typeface="Segoe UI Semibold" charset="0"/>
              </a:defRPr>
            </a:lvl1pPr>
          </a:lstStyle>
          <a:p>
            <a:pPr marL="0" lvl="0">
              <a:spcBef>
                <a:spcPts val="1000"/>
              </a:spcBef>
              <a:buClr>
                <a:schemeClr val="accent1"/>
              </a:buClr>
            </a:pPr>
            <a:r>
              <a:rPr lang="en-US"/>
              <a:t>Click to edit subtitle</a:t>
            </a:r>
          </a:p>
        </p:txBody>
      </p:sp>
      <p:sp>
        <p:nvSpPr>
          <p:cNvPr id="23" name="Text Placeholder 3"/>
          <p:cNvSpPr>
            <a:spLocks noGrp="1"/>
          </p:cNvSpPr>
          <p:nvPr>
            <p:ph type="body" sz="quarter" idx="28" hasCustomPrompt="1"/>
          </p:nvPr>
        </p:nvSpPr>
        <p:spPr>
          <a:xfrm>
            <a:off x="10325100" y="4686300"/>
            <a:ext cx="1422400" cy="1409700"/>
          </a:xfrm>
          <a:prstGeom prst="rect">
            <a:avLst/>
          </a:prstGeom>
          <a:noFill/>
          <a:ln>
            <a:noFill/>
          </a:ln>
        </p:spPr>
        <p:txBody>
          <a:bodyPr vert="horz" lIns="91402" tIns="0" rIns="91402" bIns="0" rtlCol="0" anchor="ctr" anchorCtr="0">
            <a:noAutofit/>
          </a:bodyPr>
          <a:lstStyle>
            <a:lvl1pPr marL="0" indent="0">
              <a:lnSpc>
                <a:spcPct val="100000"/>
              </a:lnSpc>
              <a:spcBef>
                <a:spcPts val="0"/>
              </a:spcBef>
              <a:buFont typeface="Arial"/>
              <a:buNone/>
              <a:tabLst/>
              <a:defRPr lang="en-US" sz="1400" b="1" i="0" dirty="0">
                <a:solidFill>
                  <a:schemeClr val="accent2"/>
                </a:solidFill>
                <a:latin typeface="Segoe UI Semibold" charset="0"/>
                <a:ea typeface="Segoe UI Semibold" charset="0"/>
                <a:cs typeface="Segoe UI Semibold" charset="0"/>
              </a:defRPr>
            </a:lvl1pPr>
          </a:lstStyle>
          <a:p>
            <a:pPr marL="0" lvl="0">
              <a:spcBef>
                <a:spcPts val="1000"/>
              </a:spcBef>
              <a:buClr>
                <a:schemeClr val="accent1"/>
              </a:buClr>
            </a:pPr>
            <a:r>
              <a:rPr lang="en-US" dirty="0"/>
              <a:t>Click to edit subtitle</a:t>
            </a:r>
          </a:p>
        </p:txBody>
      </p:sp>
      <p:sp>
        <p:nvSpPr>
          <p:cNvPr id="27" name="Picture Placeholder 13"/>
          <p:cNvSpPr>
            <a:spLocks noGrp="1"/>
          </p:cNvSpPr>
          <p:nvPr>
            <p:ph type="pic" sz="quarter" idx="32"/>
          </p:nvPr>
        </p:nvSpPr>
        <p:spPr>
          <a:xfrm>
            <a:off x="9242725" y="1873851"/>
            <a:ext cx="716949" cy="716949"/>
          </a:xfrm>
          <a:prstGeom prst="ellipse">
            <a:avLst/>
          </a:prstGeom>
          <a:effectLst/>
        </p:spPr>
        <p:txBody>
          <a:bodyPr vert="horz" lIns="0" tIns="0" rIns="0" bIns="0" rtlCol="0" anchor="ctr">
            <a:noAutofit/>
          </a:bodyPr>
          <a:lstStyle>
            <a:lvl1pPr>
              <a:defRPr lang="en-US" sz="600" dirty="0">
                <a:ln>
                  <a:noFill/>
                </a:ln>
                <a:solidFill>
                  <a:srgbClr val="B4009E"/>
                </a:solidFill>
              </a:defRPr>
            </a:lvl1pPr>
          </a:lstStyle>
          <a:p>
            <a:pPr marL="0" lvl="0" indent="0" algn="ctr">
              <a:spcBef>
                <a:spcPts val="0"/>
              </a:spcBef>
              <a:buNone/>
            </a:pPr>
            <a:r>
              <a:rPr lang="en-US"/>
              <a:t>Click icon to add picture</a:t>
            </a:r>
            <a:endParaRPr lang="en-US" dirty="0"/>
          </a:p>
        </p:txBody>
      </p:sp>
      <p:sp>
        <p:nvSpPr>
          <p:cNvPr id="30" name="Text Placeholder 3"/>
          <p:cNvSpPr>
            <a:spLocks noGrp="1"/>
          </p:cNvSpPr>
          <p:nvPr>
            <p:ph type="body" sz="quarter" idx="35" hasCustomPrompt="1"/>
          </p:nvPr>
        </p:nvSpPr>
        <p:spPr>
          <a:xfrm>
            <a:off x="7505700" y="2639727"/>
            <a:ext cx="1409700" cy="640953"/>
          </a:xfrm>
          <a:prstGeom prst="rect">
            <a:avLst/>
          </a:prstGeom>
          <a:noFill/>
          <a:ln>
            <a:noFill/>
          </a:ln>
        </p:spPr>
        <p:txBody>
          <a:bodyPr vert="horz" lIns="91402" tIns="0" rIns="91402" bIns="0" rtlCol="0" anchor="t" anchorCtr="0">
            <a:noAutofit/>
          </a:bodyPr>
          <a:lstStyle>
            <a:lvl1pPr marL="0" indent="0" algn="ctr">
              <a:lnSpc>
                <a:spcPct val="100000"/>
              </a:lnSpc>
              <a:spcBef>
                <a:spcPts val="0"/>
              </a:spcBef>
              <a:buNone/>
              <a:defRPr lang="en-US" sz="1400" b="1" i="0" dirty="0">
                <a:solidFill>
                  <a:schemeClr val="tx1"/>
                </a:solidFill>
                <a:latin typeface="Segoe UI Semibold" charset="0"/>
                <a:ea typeface="Segoe UI Semibold" charset="0"/>
                <a:cs typeface="Segoe UI Semibold" charset="0"/>
              </a:defRPr>
            </a:lvl1pPr>
          </a:lstStyle>
          <a:p>
            <a:pPr marL="0" lvl="0">
              <a:spcBef>
                <a:spcPts val="1000"/>
              </a:spcBef>
              <a:buClr>
                <a:schemeClr val="accent1"/>
              </a:buClr>
            </a:pPr>
            <a:r>
              <a:rPr lang="en-US" dirty="0"/>
              <a:t>Subtitle</a:t>
            </a:r>
          </a:p>
        </p:txBody>
      </p:sp>
      <p:sp>
        <p:nvSpPr>
          <p:cNvPr id="33" name="Text Placeholder 3"/>
          <p:cNvSpPr>
            <a:spLocks noGrp="1"/>
          </p:cNvSpPr>
          <p:nvPr>
            <p:ph type="body" sz="quarter" idx="38" hasCustomPrompt="1"/>
          </p:nvPr>
        </p:nvSpPr>
        <p:spPr>
          <a:xfrm>
            <a:off x="8915401" y="2640072"/>
            <a:ext cx="1409700" cy="636528"/>
          </a:xfrm>
          <a:prstGeom prst="rect">
            <a:avLst/>
          </a:prstGeom>
          <a:noFill/>
          <a:ln>
            <a:noFill/>
          </a:ln>
        </p:spPr>
        <p:txBody>
          <a:bodyPr vert="horz" lIns="91402" tIns="0" rIns="91402" bIns="0" rtlCol="0" anchor="t" anchorCtr="0">
            <a:noAutofit/>
          </a:bodyPr>
          <a:lstStyle>
            <a:lvl1pPr marL="0" indent="0" algn="ctr">
              <a:lnSpc>
                <a:spcPct val="100000"/>
              </a:lnSpc>
              <a:spcBef>
                <a:spcPts val="0"/>
              </a:spcBef>
              <a:buNone/>
              <a:defRPr lang="en-US" sz="1400" b="1" i="0" dirty="0">
                <a:solidFill>
                  <a:schemeClr val="tx1"/>
                </a:solidFill>
                <a:latin typeface="Segoe UI Semibold" charset="0"/>
                <a:ea typeface="Segoe UI Semibold" charset="0"/>
                <a:cs typeface="Segoe UI Semibold" charset="0"/>
              </a:defRPr>
            </a:lvl1pPr>
          </a:lstStyle>
          <a:p>
            <a:pPr marL="0" lvl="0">
              <a:spcBef>
                <a:spcPts val="1000"/>
              </a:spcBef>
              <a:buClr>
                <a:schemeClr val="accent1"/>
              </a:buClr>
            </a:pPr>
            <a:r>
              <a:rPr lang="en-US" dirty="0"/>
              <a:t>Subtitle</a:t>
            </a:r>
          </a:p>
        </p:txBody>
      </p:sp>
      <p:sp>
        <p:nvSpPr>
          <p:cNvPr id="37" name="Content Placeholder 3"/>
          <p:cNvSpPr>
            <a:spLocks noGrp="1"/>
          </p:cNvSpPr>
          <p:nvPr>
            <p:ph sz="quarter" idx="15" hasCustomPrompt="1"/>
          </p:nvPr>
        </p:nvSpPr>
        <p:spPr>
          <a:xfrm>
            <a:off x="457201" y="1051560"/>
            <a:ext cx="11277600" cy="358859"/>
          </a:xfrm>
          <a:prstGeom prst="rect">
            <a:avLst/>
          </a:prstGeom>
        </p:spPr>
        <p:txBody>
          <a:bodyPr tIns="0" bIns="0">
            <a:noAutofit/>
          </a:bodyPr>
          <a:lstStyle>
            <a:lvl1pPr marL="0" indent="0">
              <a:spcBef>
                <a:spcPts val="0"/>
              </a:spcBef>
              <a:buFont typeface="Arial" charset="0"/>
              <a:buNone/>
              <a:defRPr sz="2800" b="1" i="0">
                <a:solidFill>
                  <a:schemeClr val="tx1"/>
                </a:solidFill>
                <a:latin typeface="Segoe UI Semibold" charset="0"/>
                <a:ea typeface="Segoe UI Semibold" charset="0"/>
                <a:cs typeface="Segoe UI Semibold" charset="0"/>
              </a:defRPr>
            </a:lvl1pPr>
            <a:lvl2pPr marL="0" indent="0">
              <a:buNone/>
              <a:defRPr/>
            </a:lvl2pPr>
            <a:lvl3pPr marL="0" indent="0">
              <a:buNone/>
              <a:defRPr/>
            </a:lvl3pPr>
            <a:lvl4pPr marL="0" indent="0">
              <a:buNone/>
              <a:defRPr/>
            </a:lvl4pPr>
            <a:lvl5pPr marL="0" indent="0">
              <a:buNone/>
              <a:defRPr/>
            </a:lvl5pPr>
          </a:lstStyle>
          <a:p>
            <a:pPr lvl="0"/>
            <a:r>
              <a:rPr lang="en-US" dirty="0"/>
              <a:t>Click to edit text</a:t>
            </a:r>
          </a:p>
        </p:txBody>
      </p:sp>
      <p:sp>
        <p:nvSpPr>
          <p:cNvPr id="38" name="Shape 69"/>
          <p:cNvSpPr txBox="1">
            <a:spLocks noGrp="1"/>
          </p:cNvSpPr>
          <p:nvPr>
            <p:ph type="body" idx="44" hasCustomPrompt="1"/>
          </p:nvPr>
        </p:nvSpPr>
        <p:spPr>
          <a:xfrm>
            <a:off x="473102" y="2420863"/>
            <a:ext cx="7032705" cy="812800"/>
          </a:xfrm>
          <a:prstGeom prst="rect">
            <a:avLst/>
          </a:prstGeom>
        </p:spPr>
        <p:txBody>
          <a:bodyPr vert="horz" lIns="0" tIns="0" rIns="274320" bIns="0" rtlCol="0">
            <a:normAutofit/>
          </a:bodyPr>
          <a:lstStyle>
            <a:lvl1pPr marL="230188" indent="-176213">
              <a:buClrTx/>
              <a:buSzPct val="100000"/>
              <a:buFont typeface="Arial" charset="0"/>
              <a:buChar char="•"/>
              <a:defRPr sz="1400" b="0" i="0" dirty="0">
                <a:solidFill>
                  <a:schemeClr val="tx1"/>
                </a:solidFill>
                <a:latin typeface="Segoe UI" charset="0"/>
                <a:ea typeface="Segoe UI" charset="0"/>
                <a:cs typeface="Segoe UI" charset="0"/>
              </a:defRPr>
            </a:lvl1pPr>
          </a:lstStyle>
          <a:p>
            <a:pPr lvl="0">
              <a:spcBef>
                <a:spcPts val="0"/>
              </a:spcBef>
            </a:pPr>
            <a:r>
              <a:rPr lang="en-US" dirty="0"/>
              <a:t>Bullet level one</a:t>
            </a:r>
          </a:p>
          <a:p>
            <a:pPr lvl="0">
              <a:spcBef>
                <a:spcPts val="0"/>
              </a:spcBef>
            </a:pPr>
            <a:r>
              <a:rPr lang="en-US" dirty="0"/>
              <a:t>Bullet level two</a:t>
            </a:r>
            <a:endParaRPr dirty="0"/>
          </a:p>
        </p:txBody>
      </p:sp>
      <p:sp>
        <p:nvSpPr>
          <p:cNvPr id="41" name="Shape 69"/>
          <p:cNvSpPr txBox="1">
            <a:spLocks noGrp="1"/>
          </p:cNvSpPr>
          <p:nvPr>
            <p:ph type="body" idx="47" hasCustomPrompt="1"/>
          </p:nvPr>
        </p:nvSpPr>
        <p:spPr>
          <a:xfrm>
            <a:off x="473102" y="3961029"/>
            <a:ext cx="7032705" cy="812800"/>
          </a:xfrm>
          <a:prstGeom prst="rect">
            <a:avLst/>
          </a:prstGeom>
        </p:spPr>
        <p:txBody>
          <a:bodyPr vert="horz" lIns="0" tIns="0" rIns="274320" bIns="0" rtlCol="0">
            <a:normAutofit/>
          </a:bodyPr>
          <a:lstStyle>
            <a:lvl1pPr marL="230188" indent="-171450">
              <a:buClrTx/>
              <a:buSzPct val="100000"/>
              <a:buFont typeface="Arial" charset="0"/>
              <a:buChar char="•"/>
              <a:defRPr sz="1400" b="0" i="0" dirty="0">
                <a:solidFill>
                  <a:schemeClr val="tx1"/>
                </a:solidFill>
                <a:latin typeface="Segoe UI" charset="0"/>
                <a:ea typeface="Segoe UI" charset="0"/>
                <a:cs typeface="Segoe UI" charset="0"/>
              </a:defRPr>
            </a:lvl1pPr>
          </a:lstStyle>
          <a:p>
            <a:pPr lvl="0">
              <a:spcBef>
                <a:spcPts val="0"/>
              </a:spcBef>
            </a:pPr>
            <a:r>
              <a:rPr lang="en-US" dirty="0"/>
              <a:t>Bullet level one</a:t>
            </a:r>
          </a:p>
          <a:p>
            <a:pPr lvl="0">
              <a:spcBef>
                <a:spcPts val="0"/>
              </a:spcBef>
            </a:pPr>
            <a:r>
              <a:rPr lang="en-US" dirty="0"/>
              <a:t>Bullet level two</a:t>
            </a:r>
            <a:endParaRPr dirty="0"/>
          </a:p>
        </p:txBody>
      </p:sp>
      <p:sp>
        <p:nvSpPr>
          <p:cNvPr id="47" name="Text Placeholder 3">
            <a:extLst>
              <a:ext uri="{FF2B5EF4-FFF2-40B4-BE49-F238E27FC236}">
                <a16:creationId xmlns:a16="http://schemas.microsoft.com/office/drawing/2014/main" id="{DBC2D7F7-6E7E-44B0-9137-6394EDEBD68B}"/>
              </a:ext>
            </a:extLst>
          </p:cNvPr>
          <p:cNvSpPr>
            <a:spLocks noGrp="1"/>
          </p:cNvSpPr>
          <p:nvPr>
            <p:ph type="body" sz="quarter" idx="51" hasCustomPrompt="1"/>
          </p:nvPr>
        </p:nvSpPr>
        <p:spPr>
          <a:xfrm>
            <a:off x="473102" y="1756923"/>
            <a:ext cx="7032597" cy="361796"/>
          </a:xfrm>
        </p:spPr>
        <p:txBody>
          <a:bodyPr rIns="274320" anchor="b"/>
          <a:lstStyle>
            <a:lvl1pPr>
              <a:defRPr sz="2000" b="1" i="0">
                <a:solidFill>
                  <a:schemeClr val="accent2"/>
                </a:solidFill>
                <a:latin typeface="Segoe UI Semibold" charset="0"/>
                <a:ea typeface="Segoe UI Semibold" charset="0"/>
                <a:cs typeface="Segoe UI Semibold" charset="0"/>
              </a:defRPr>
            </a:lvl1pPr>
          </a:lstStyle>
          <a:p>
            <a:pPr lvl="0"/>
            <a:r>
              <a:rPr lang="en-US" dirty="0"/>
              <a:t>Benefit statement</a:t>
            </a:r>
          </a:p>
        </p:txBody>
      </p:sp>
      <p:sp>
        <p:nvSpPr>
          <p:cNvPr id="48" name="Text Placeholder 3">
            <a:extLst>
              <a:ext uri="{FF2B5EF4-FFF2-40B4-BE49-F238E27FC236}">
                <a16:creationId xmlns:a16="http://schemas.microsoft.com/office/drawing/2014/main" id="{4A21BECF-1C2F-4A19-8137-0F48B9B64243}"/>
              </a:ext>
            </a:extLst>
          </p:cNvPr>
          <p:cNvSpPr>
            <a:spLocks noGrp="1"/>
          </p:cNvSpPr>
          <p:nvPr>
            <p:ph type="body" sz="quarter" idx="52" hasCustomPrompt="1"/>
          </p:nvPr>
        </p:nvSpPr>
        <p:spPr>
          <a:xfrm>
            <a:off x="473102" y="3283551"/>
            <a:ext cx="7032597" cy="361796"/>
          </a:xfrm>
        </p:spPr>
        <p:txBody>
          <a:bodyPr rIns="274320" anchor="b"/>
          <a:lstStyle>
            <a:lvl1pPr>
              <a:defRPr sz="2000" b="1" i="0">
                <a:solidFill>
                  <a:schemeClr val="accent2"/>
                </a:solidFill>
                <a:latin typeface="Segoe UI Semibold" charset="0"/>
                <a:ea typeface="Segoe UI Semibold" charset="0"/>
                <a:cs typeface="Segoe UI Semibold" charset="0"/>
              </a:defRPr>
            </a:lvl1pPr>
          </a:lstStyle>
          <a:p>
            <a:pPr lvl="0"/>
            <a:r>
              <a:rPr lang="en-US" dirty="0"/>
              <a:t>Benefit statement</a:t>
            </a:r>
          </a:p>
        </p:txBody>
      </p:sp>
      <p:sp>
        <p:nvSpPr>
          <p:cNvPr id="49" name="Text Placeholder 3">
            <a:extLst>
              <a:ext uri="{FF2B5EF4-FFF2-40B4-BE49-F238E27FC236}">
                <a16:creationId xmlns:a16="http://schemas.microsoft.com/office/drawing/2014/main" id="{0247880E-91C6-4030-A719-9DC584A4471E}"/>
              </a:ext>
            </a:extLst>
          </p:cNvPr>
          <p:cNvSpPr>
            <a:spLocks noGrp="1"/>
          </p:cNvSpPr>
          <p:nvPr>
            <p:ph type="body" sz="quarter" idx="53" hasCustomPrompt="1"/>
          </p:nvPr>
        </p:nvSpPr>
        <p:spPr>
          <a:xfrm>
            <a:off x="473102" y="4850048"/>
            <a:ext cx="7032705" cy="361796"/>
          </a:xfrm>
        </p:spPr>
        <p:txBody>
          <a:bodyPr rIns="274320" anchor="b"/>
          <a:lstStyle>
            <a:lvl1pPr>
              <a:defRPr sz="2000" b="1" i="0">
                <a:solidFill>
                  <a:schemeClr val="accent2"/>
                </a:solidFill>
                <a:latin typeface="Segoe UI Semibold" charset="0"/>
                <a:ea typeface="Segoe UI Semibold" charset="0"/>
                <a:cs typeface="Segoe UI Semibold" charset="0"/>
              </a:defRPr>
            </a:lvl1pPr>
          </a:lstStyle>
          <a:p>
            <a:pPr lvl="0"/>
            <a:r>
              <a:rPr lang="en-US"/>
              <a:t>Benefit statement</a:t>
            </a:r>
          </a:p>
        </p:txBody>
      </p:sp>
      <p:sp>
        <p:nvSpPr>
          <p:cNvPr id="50" name="Text Placeholder 3">
            <a:extLst>
              <a:ext uri="{FF2B5EF4-FFF2-40B4-BE49-F238E27FC236}">
                <a16:creationId xmlns:a16="http://schemas.microsoft.com/office/drawing/2014/main" id="{B52D364F-72A4-46BE-A18B-3517A057A5F3}"/>
              </a:ext>
            </a:extLst>
          </p:cNvPr>
          <p:cNvSpPr>
            <a:spLocks noGrp="1"/>
          </p:cNvSpPr>
          <p:nvPr>
            <p:ph type="body" sz="quarter" idx="54" hasCustomPrompt="1"/>
          </p:nvPr>
        </p:nvSpPr>
        <p:spPr>
          <a:xfrm>
            <a:off x="473102" y="2136783"/>
            <a:ext cx="7032597" cy="284078"/>
          </a:xfrm>
        </p:spPr>
        <p:txBody>
          <a:bodyPr rIns="274320" anchor="ctr"/>
          <a:lstStyle>
            <a:lvl1pPr>
              <a:defRPr sz="2000" b="1" i="0">
                <a:solidFill>
                  <a:schemeClr val="tx1"/>
                </a:solidFill>
                <a:latin typeface="Segoe Semibold" charset="0"/>
                <a:ea typeface="Segoe Semibold" charset="0"/>
                <a:cs typeface="Segoe Semibold" charset="0"/>
              </a:defRPr>
            </a:lvl1pPr>
          </a:lstStyle>
          <a:p>
            <a:pPr lvl="0"/>
            <a:r>
              <a:rPr lang="en-US" dirty="0"/>
              <a:t>Click to edit text</a:t>
            </a:r>
          </a:p>
        </p:txBody>
      </p:sp>
      <p:sp>
        <p:nvSpPr>
          <p:cNvPr id="51" name="Text Placeholder 3">
            <a:extLst>
              <a:ext uri="{FF2B5EF4-FFF2-40B4-BE49-F238E27FC236}">
                <a16:creationId xmlns:a16="http://schemas.microsoft.com/office/drawing/2014/main" id="{050C5830-E768-414C-8F74-6328F4AA19F6}"/>
              </a:ext>
            </a:extLst>
          </p:cNvPr>
          <p:cNvSpPr>
            <a:spLocks noGrp="1"/>
          </p:cNvSpPr>
          <p:nvPr>
            <p:ph type="body" sz="quarter" idx="55" hasCustomPrompt="1"/>
          </p:nvPr>
        </p:nvSpPr>
        <p:spPr>
          <a:xfrm>
            <a:off x="473102" y="3666503"/>
            <a:ext cx="7032597" cy="284078"/>
          </a:xfrm>
        </p:spPr>
        <p:txBody>
          <a:bodyPr rIns="274320" anchor="ctr"/>
          <a:lstStyle>
            <a:lvl1pPr>
              <a:defRPr sz="2000" b="1" i="0">
                <a:solidFill>
                  <a:schemeClr val="tx1"/>
                </a:solidFill>
                <a:latin typeface="Segoe Semibold" charset="0"/>
                <a:ea typeface="Segoe Semibold" charset="0"/>
                <a:cs typeface="Segoe Semibold" charset="0"/>
              </a:defRPr>
            </a:lvl1pPr>
          </a:lstStyle>
          <a:p>
            <a:pPr lvl="0"/>
            <a:r>
              <a:rPr lang="en-US" dirty="0"/>
              <a:t>Click to edit text</a:t>
            </a:r>
          </a:p>
        </p:txBody>
      </p:sp>
      <p:sp>
        <p:nvSpPr>
          <p:cNvPr id="52" name="Text Placeholder 3">
            <a:extLst>
              <a:ext uri="{FF2B5EF4-FFF2-40B4-BE49-F238E27FC236}">
                <a16:creationId xmlns:a16="http://schemas.microsoft.com/office/drawing/2014/main" id="{0F45D579-F485-4F2B-B066-B4F9B33DA8B5}"/>
              </a:ext>
            </a:extLst>
          </p:cNvPr>
          <p:cNvSpPr>
            <a:spLocks noGrp="1"/>
          </p:cNvSpPr>
          <p:nvPr>
            <p:ph type="body" sz="quarter" idx="56" hasCustomPrompt="1"/>
          </p:nvPr>
        </p:nvSpPr>
        <p:spPr>
          <a:xfrm>
            <a:off x="473102" y="5227116"/>
            <a:ext cx="7032705" cy="284078"/>
          </a:xfrm>
        </p:spPr>
        <p:txBody>
          <a:bodyPr rIns="274320" anchor="ctr"/>
          <a:lstStyle>
            <a:lvl1pPr>
              <a:defRPr sz="2000" b="1" i="0">
                <a:solidFill>
                  <a:schemeClr val="tx1"/>
                </a:solidFill>
                <a:latin typeface="Segoe Semibold" charset="0"/>
                <a:ea typeface="Segoe Semibold" charset="0"/>
                <a:cs typeface="Segoe Semibold" charset="0"/>
              </a:defRPr>
            </a:lvl1pPr>
          </a:lstStyle>
          <a:p>
            <a:pPr lvl="0"/>
            <a:r>
              <a:rPr lang="en-US"/>
              <a:t>Click to edit text</a:t>
            </a:r>
          </a:p>
        </p:txBody>
      </p:sp>
      <p:sp>
        <p:nvSpPr>
          <p:cNvPr id="53" name="Title Placeholder 2">
            <a:extLst>
              <a:ext uri="{FF2B5EF4-FFF2-40B4-BE49-F238E27FC236}">
                <a16:creationId xmlns:a16="http://schemas.microsoft.com/office/drawing/2014/main" id="{35BB5920-8F82-4ED5-ABA9-3217C73AC0CA}"/>
              </a:ext>
            </a:extLst>
          </p:cNvPr>
          <p:cNvSpPr>
            <a:spLocks noGrp="1"/>
          </p:cNvSpPr>
          <p:nvPr>
            <p:ph type="title"/>
          </p:nvPr>
        </p:nvSpPr>
        <p:spPr>
          <a:xfrm>
            <a:off x="473102" y="457200"/>
            <a:ext cx="11261697" cy="594074"/>
          </a:xfrm>
          <a:prstGeom prst="rect">
            <a:avLst/>
          </a:prstGeom>
        </p:spPr>
        <p:txBody>
          <a:bodyPr vert="horz" lIns="0" tIns="0" rIns="0" bIns="0" rtlCol="0" anchor="t">
            <a:normAutofit/>
          </a:bodyPr>
          <a:lstStyle>
            <a:lvl1pPr>
              <a:defRPr b="1" i="0">
                <a:solidFill>
                  <a:schemeClr val="tx1"/>
                </a:solidFill>
                <a:latin typeface="Segoe UI Semibold" charset="0"/>
                <a:ea typeface="Segoe UI Semibold" charset="0"/>
                <a:cs typeface="Segoe UI Semibold" charset="0"/>
              </a:defRPr>
            </a:lvl1pPr>
          </a:lstStyle>
          <a:p>
            <a:r>
              <a:rPr lang="en-US"/>
              <a:t>Click to edit Master title style</a:t>
            </a:r>
            <a:endParaRPr lang="en-US" dirty="0"/>
          </a:p>
        </p:txBody>
      </p:sp>
      <p:sp>
        <p:nvSpPr>
          <p:cNvPr id="40" name="Picture Placeholder 13"/>
          <p:cNvSpPr>
            <a:spLocks noGrp="1"/>
          </p:cNvSpPr>
          <p:nvPr>
            <p:ph type="pic" sz="quarter" idx="57"/>
          </p:nvPr>
        </p:nvSpPr>
        <p:spPr>
          <a:xfrm>
            <a:off x="7871125" y="3283265"/>
            <a:ext cx="716949" cy="716949"/>
          </a:xfrm>
          <a:prstGeom prst="ellipse">
            <a:avLst/>
          </a:prstGeom>
          <a:effectLst/>
        </p:spPr>
        <p:txBody>
          <a:bodyPr vert="horz" lIns="0" tIns="0" rIns="0" bIns="0" rtlCol="0" anchor="ctr">
            <a:noAutofit/>
          </a:bodyPr>
          <a:lstStyle>
            <a:lvl1pPr>
              <a:defRPr lang="en-US" sz="600" dirty="0">
                <a:ln>
                  <a:noFill/>
                </a:ln>
                <a:solidFill>
                  <a:srgbClr val="B4009E"/>
                </a:solidFill>
              </a:defRPr>
            </a:lvl1pPr>
          </a:lstStyle>
          <a:p>
            <a:pPr marL="0" lvl="0" indent="0" algn="ctr">
              <a:spcBef>
                <a:spcPts val="0"/>
              </a:spcBef>
              <a:buNone/>
            </a:pPr>
            <a:r>
              <a:rPr lang="en-US"/>
              <a:t>Click icon to add picture</a:t>
            </a:r>
          </a:p>
        </p:txBody>
      </p:sp>
      <p:sp>
        <p:nvSpPr>
          <p:cNvPr id="42" name="Picture Placeholder 13"/>
          <p:cNvSpPr>
            <a:spLocks noGrp="1"/>
          </p:cNvSpPr>
          <p:nvPr>
            <p:ph type="pic" sz="quarter" idx="58"/>
          </p:nvPr>
        </p:nvSpPr>
        <p:spPr>
          <a:xfrm>
            <a:off x="9242725" y="3283265"/>
            <a:ext cx="716949" cy="716949"/>
          </a:xfrm>
          <a:prstGeom prst="ellipse">
            <a:avLst/>
          </a:prstGeom>
          <a:effectLst/>
        </p:spPr>
        <p:txBody>
          <a:bodyPr vert="horz" lIns="0" tIns="0" rIns="0" bIns="0" rtlCol="0" anchor="ctr">
            <a:noAutofit/>
          </a:bodyPr>
          <a:lstStyle>
            <a:lvl1pPr>
              <a:defRPr lang="en-US" sz="600" dirty="0">
                <a:ln>
                  <a:noFill/>
                </a:ln>
                <a:solidFill>
                  <a:srgbClr val="B4009E"/>
                </a:solidFill>
              </a:defRPr>
            </a:lvl1pPr>
          </a:lstStyle>
          <a:p>
            <a:pPr marL="0" lvl="0" indent="0" algn="ctr">
              <a:spcBef>
                <a:spcPts val="0"/>
              </a:spcBef>
              <a:buNone/>
            </a:pPr>
            <a:r>
              <a:rPr lang="en-US"/>
              <a:t>Click icon to add picture</a:t>
            </a:r>
            <a:endParaRPr lang="en-US" dirty="0"/>
          </a:p>
        </p:txBody>
      </p:sp>
      <p:sp>
        <p:nvSpPr>
          <p:cNvPr id="43" name="Text Placeholder 3"/>
          <p:cNvSpPr>
            <a:spLocks noGrp="1"/>
          </p:cNvSpPr>
          <p:nvPr>
            <p:ph type="body" sz="quarter" idx="59" hasCustomPrompt="1"/>
          </p:nvPr>
        </p:nvSpPr>
        <p:spPr>
          <a:xfrm>
            <a:off x="7505700" y="4049141"/>
            <a:ext cx="1409700" cy="640953"/>
          </a:xfrm>
          <a:prstGeom prst="rect">
            <a:avLst/>
          </a:prstGeom>
          <a:noFill/>
          <a:ln>
            <a:noFill/>
          </a:ln>
        </p:spPr>
        <p:txBody>
          <a:bodyPr vert="horz" lIns="91402" tIns="0" rIns="91402" bIns="0" rtlCol="0" anchor="t" anchorCtr="0">
            <a:noAutofit/>
          </a:bodyPr>
          <a:lstStyle>
            <a:lvl1pPr marL="0" indent="0" algn="ctr">
              <a:lnSpc>
                <a:spcPct val="100000"/>
              </a:lnSpc>
              <a:spcBef>
                <a:spcPts val="0"/>
              </a:spcBef>
              <a:buNone/>
              <a:defRPr lang="en-US" sz="1400" b="1" i="0" dirty="0">
                <a:solidFill>
                  <a:schemeClr val="tx1"/>
                </a:solidFill>
                <a:latin typeface="Segoe UI Semibold" charset="0"/>
                <a:ea typeface="Segoe UI Semibold" charset="0"/>
                <a:cs typeface="Segoe UI Semibold" charset="0"/>
              </a:defRPr>
            </a:lvl1pPr>
          </a:lstStyle>
          <a:p>
            <a:pPr marL="0" lvl="0">
              <a:spcBef>
                <a:spcPts val="1000"/>
              </a:spcBef>
              <a:buClr>
                <a:schemeClr val="accent1"/>
              </a:buClr>
            </a:pPr>
            <a:r>
              <a:rPr lang="en-US" dirty="0"/>
              <a:t>Subtitle</a:t>
            </a:r>
          </a:p>
        </p:txBody>
      </p:sp>
      <p:sp>
        <p:nvSpPr>
          <p:cNvPr id="45" name="Text Placeholder 3"/>
          <p:cNvSpPr>
            <a:spLocks noGrp="1"/>
          </p:cNvSpPr>
          <p:nvPr>
            <p:ph type="body" sz="quarter" idx="60" hasCustomPrompt="1"/>
          </p:nvPr>
        </p:nvSpPr>
        <p:spPr>
          <a:xfrm>
            <a:off x="8915401" y="4049486"/>
            <a:ext cx="1409700" cy="636528"/>
          </a:xfrm>
          <a:prstGeom prst="rect">
            <a:avLst/>
          </a:prstGeom>
          <a:noFill/>
          <a:ln>
            <a:noFill/>
          </a:ln>
        </p:spPr>
        <p:txBody>
          <a:bodyPr vert="horz" lIns="91402" tIns="0" rIns="91402" bIns="0" rtlCol="0" anchor="t" anchorCtr="0">
            <a:noAutofit/>
          </a:bodyPr>
          <a:lstStyle>
            <a:lvl1pPr marL="0" indent="0" algn="ctr">
              <a:lnSpc>
                <a:spcPct val="100000"/>
              </a:lnSpc>
              <a:spcBef>
                <a:spcPts val="0"/>
              </a:spcBef>
              <a:buNone/>
              <a:defRPr lang="en-US" sz="1400" b="1" i="0" dirty="0">
                <a:solidFill>
                  <a:schemeClr val="tx1"/>
                </a:solidFill>
                <a:latin typeface="Segoe UI Semibold" charset="0"/>
                <a:ea typeface="Segoe UI Semibold" charset="0"/>
                <a:cs typeface="Segoe UI Semibold" charset="0"/>
              </a:defRPr>
            </a:lvl1pPr>
          </a:lstStyle>
          <a:p>
            <a:pPr marL="0" lvl="0">
              <a:spcBef>
                <a:spcPts val="1000"/>
              </a:spcBef>
              <a:buClr>
                <a:schemeClr val="accent1"/>
              </a:buClr>
            </a:pPr>
            <a:r>
              <a:rPr lang="en-US" dirty="0"/>
              <a:t>Subtitle</a:t>
            </a:r>
          </a:p>
        </p:txBody>
      </p:sp>
      <p:sp>
        <p:nvSpPr>
          <p:cNvPr id="54" name="Picture Placeholder 13"/>
          <p:cNvSpPr>
            <a:spLocks noGrp="1"/>
          </p:cNvSpPr>
          <p:nvPr>
            <p:ph type="pic" sz="quarter" idx="61"/>
          </p:nvPr>
        </p:nvSpPr>
        <p:spPr>
          <a:xfrm>
            <a:off x="7871125" y="4685803"/>
            <a:ext cx="716949" cy="716949"/>
          </a:xfrm>
          <a:prstGeom prst="ellipse">
            <a:avLst/>
          </a:prstGeom>
          <a:effectLst/>
        </p:spPr>
        <p:txBody>
          <a:bodyPr vert="horz" lIns="0" tIns="0" rIns="0" bIns="0" rtlCol="0" anchor="ctr">
            <a:noAutofit/>
          </a:bodyPr>
          <a:lstStyle>
            <a:lvl1pPr>
              <a:defRPr lang="en-US" sz="600" dirty="0">
                <a:ln>
                  <a:noFill/>
                </a:ln>
                <a:solidFill>
                  <a:srgbClr val="B4009E"/>
                </a:solidFill>
              </a:defRPr>
            </a:lvl1pPr>
          </a:lstStyle>
          <a:p>
            <a:pPr marL="0" lvl="0" indent="0" algn="ctr">
              <a:spcBef>
                <a:spcPts val="0"/>
              </a:spcBef>
              <a:buNone/>
            </a:pPr>
            <a:r>
              <a:rPr lang="en-US"/>
              <a:t>Click icon to add picture</a:t>
            </a:r>
          </a:p>
        </p:txBody>
      </p:sp>
      <p:sp>
        <p:nvSpPr>
          <p:cNvPr id="55" name="Picture Placeholder 13"/>
          <p:cNvSpPr>
            <a:spLocks noGrp="1"/>
          </p:cNvSpPr>
          <p:nvPr>
            <p:ph type="pic" sz="quarter" idx="62"/>
          </p:nvPr>
        </p:nvSpPr>
        <p:spPr>
          <a:xfrm>
            <a:off x="9242725" y="4685803"/>
            <a:ext cx="716949" cy="716949"/>
          </a:xfrm>
          <a:prstGeom prst="ellipse">
            <a:avLst/>
          </a:prstGeom>
          <a:effectLst/>
        </p:spPr>
        <p:txBody>
          <a:bodyPr vert="horz" lIns="0" tIns="0" rIns="0" bIns="0" rtlCol="0" anchor="ctr">
            <a:noAutofit/>
          </a:bodyPr>
          <a:lstStyle>
            <a:lvl1pPr>
              <a:defRPr lang="en-US" sz="600" dirty="0">
                <a:ln>
                  <a:noFill/>
                </a:ln>
                <a:solidFill>
                  <a:srgbClr val="B4009E"/>
                </a:solidFill>
              </a:defRPr>
            </a:lvl1pPr>
          </a:lstStyle>
          <a:p>
            <a:pPr marL="0" lvl="0" indent="0" algn="ctr">
              <a:spcBef>
                <a:spcPts val="0"/>
              </a:spcBef>
              <a:buNone/>
            </a:pPr>
            <a:r>
              <a:rPr lang="en-US"/>
              <a:t>Click icon to add picture</a:t>
            </a:r>
            <a:endParaRPr lang="en-US" dirty="0"/>
          </a:p>
        </p:txBody>
      </p:sp>
      <p:sp>
        <p:nvSpPr>
          <p:cNvPr id="56" name="Text Placeholder 3"/>
          <p:cNvSpPr>
            <a:spLocks noGrp="1"/>
          </p:cNvSpPr>
          <p:nvPr>
            <p:ph type="body" sz="quarter" idx="63" hasCustomPrompt="1"/>
          </p:nvPr>
        </p:nvSpPr>
        <p:spPr>
          <a:xfrm>
            <a:off x="7505700" y="5451679"/>
            <a:ext cx="1409700" cy="640953"/>
          </a:xfrm>
          <a:prstGeom prst="rect">
            <a:avLst/>
          </a:prstGeom>
          <a:noFill/>
          <a:ln>
            <a:noFill/>
          </a:ln>
        </p:spPr>
        <p:txBody>
          <a:bodyPr vert="horz" lIns="91402" tIns="0" rIns="91402" bIns="0" rtlCol="0" anchor="t" anchorCtr="0">
            <a:noAutofit/>
          </a:bodyPr>
          <a:lstStyle>
            <a:lvl1pPr marL="0" indent="0" algn="ctr">
              <a:lnSpc>
                <a:spcPct val="100000"/>
              </a:lnSpc>
              <a:spcBef>
                <a:spcPts val="0"/>
              </a:spcBef>
              <a:buNone/>
              <a:defRPr lang="en-US" sz="1400" b="1" i="0" dirty="0">
                <a:solidFill>
                  <a:schemeClr val="tx1"/>
                </a:solidFill>
                <a:latin typeface="Segoe UI Semibold" charset="0"/>
                <a:ea typeface="Segoe UI Semibold" charset="0"/>
                <a:cs typeface="Segoe UI Semibold" charset="0"/>
              </a:defRPr>
            </a:lvl1pPr>
          </a:lstStyle>
          <a:p>
            <a:pPr marL="0" lvl="0">
              <a:spcBef>
                <a:spcPts val="1000"/>
              </a:spcBef>
              <a:buClr>
                <a:schemeClr val="accent1"/>
              </a:buClr>
            </a:pPr>
            <a:r>
              <a:rPr lang="en-US" dirty="0"/>
              <a:t>Subtitle</a:t>
            </a:r>
          </a:p>
        </p:txBody>
      </p:sp>
      <p:sp>
        <p:nvSpPr>
          <p:cNvPr id="57" name="Text Placeholder 3"/>
          <p:cNvSpPr>
            <a:spLocks noGrp="1"/>
          </p:cNvSpPr>
          <p:nvPr>
            <p:ph type="body" sz="quarter" idx="64" hasCustomPrompt="1"/>
          </p:nvPr>
        </p:nvSpPr>
        <p:spPr>
          <a:xfrm>
            <a:off x="8915401" y="5452024"/>
            <a:ext cx="1409700" cy="636528"/>
          </a:xfrm>
          <a:prstGeom prst="rect">
            <a:avLst/>
          </a:prstGeom>
          <a:noFill/>
          <a:ln>
            <a:noFill/>
          </a:ln>
        </p:spPr>
        <p:txBody>
          <a:bodyPr vert="horz" lIns="91402" tIns="0" rIns="91402" bIns="0" rtlCol="0" anchor="t" anchorCtr="0">
            <a:noAutofit/>
          </a:bodyPr>
          <a:lstStyle>
            <a:lvl1pPr marL="0" indent="0" algn="ctr">
              <a:lnSpc>
                <a:spcPct val="100000"/>
              </a:lnSpc>
              <a:spcBef>
                <a:spcPts val="0"/>
              </a:spcBef>
              <a:buNone/>
              <a:defRPr lang="en-US" sz="1400" b="1" i="0" dirty="0">
                <a:solidFill>
                  <a:schemeClr val="tx1"/>
                </a:solidFill>
                <a:latin typeface="Segoe UI Semibold" charset="0"/>
                <a:ea typeface="Segoe UI Semibold" charset="0"/>
                <a:cs typeface="Segoe UI Semibold" charset="0"/>
              </a:defRPr>
            </a:lvl1pPr>
          </a:lstStyle>
          <a:p>
            <a:pPr marL="0" lvl="0">
              <a:spcBef>
                <a:spcPts val="1000"/>
              </a:spcBef>
              <a:buClr>
                <a:schemeClr val="accent1"/>
              </a:buClr>
            </a:pPr>
            <a:r>
              <a:rPr lang="en-US" dirty="0"/>
              <a:t>Subtitle</a:t>
            </a:r>
          </a:p>
        </p:txBody>
      </p:sp>
      <p:sp>
        <p:nvSpPr>
          <p:cNvPr id="2" name="Slide Number Placeholder 1">
            <a:extLst>
              <a:ext uri="{FF2B5EF4-FFF2-40B4-BE49-F238E27FC236}">
                <a16:creationId xmlns:a16="http://schemas.microsoft.com/office/drawing/2014/main" id="{BD1012CF-3C73-0C45-ABD9-90FC1E3C69E2}"/>
              </a:ext>
            </a:extLst>
          </p:cNvPr>
          <p:cNvSpPr>
            <a:spLocks noGrp="1"/>
          </p:cNvSpPr>
          <p:nvPr>
            <p:ph type="sldNum" sz="quarter" idx="65"/>
          </p:nvPr>
        </p:nvSpPr>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2669941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de - Wide">
    <p:spTree>
      <p:nvGrpSpPr>
        <p:cNvPr id="1" name=""/>
        <p:cNvGrpSpPr/>
        <p:nvPr/>
      </p:nvGrpSpPr>
      <p:grpSpPr>
        <a:xfrm>
          <a:off x="0" y="0"/>
          <a:ext cx="0" cy="0"/>
          <a:chOff x="0" y="0"/>
          <a:chExt cx="0" cy="0"/>
        </a:xfrm>
      </p:grpSpPr>
      <p:sp>
        <p:nvSpPr>
          <p:cNvPr id="5" name="Text Placeholder 3"/>
          <p:cNvSpPr>
            <a:spLocks noGrp="1"/>
          </p:cNvSpPr>
          <p:nvPr>
            <p:ph type="body" sz="quarter" idx="29" hasCustomPrompt="1"/>
          </p:nvPr>
        </p:nvSpPr>
        <p:spPr>
          <a:xfrm>
            <a:off x="457200" y="1181100"/>
            <a:ext cx="11277599" cy="4914900"/>
          </a:xfrm>
          <a:solidFill>
            <a:schemeClr val="tx1"/>
          </a:solidFill>
        </p:spPr>
        <p:txBody>
          <a:bodyPr lIns="274320" tIns="182880" rIns="182880" bIns="182880"/>
          <a:lstStyle>
            <a:lvl1pPr>
              <a:lnSpc>
                <a:spcPct val="150000"/>
              </a:lnSpc>
              <a:spcBef>
                <a:spcPts val="0"/>
              </a:spcBef>
              <a:defRPr sz="1400" b="0">
                <a:solidFill>
                  <a:schemeClr val="tx2"/>
                </a:solidFill>
                <a:latin typeface="Consolas" panose="020B0609020204030204" pitchFamily="49" charset="0"/>
              </a:defRPr>
            </a:lvl1pPr>
          </a:lstStyle>
          <a:p>
            <a:pPr lvl="0"/>
            <a:r>
              <a:rPr lang="en-US" dirty="0"/>
              <a:t>Insert code here</a:t>
            </a:r>
          </a:p>
        </p:txBody>
      </p:sp>
      <p:sp>
        <p:nvSpPr>
          <p:cNvPr id="11" name="Title Placeholder 2">
            <a:extLst>
              <a:ext uri="{FF2B5EF4-FFF2-40B4-BE49-F238E27FC236}">
                <a16:creationId xmlns:a16="http://schemas.microsoft.com/office/drawing/2014/main" id="{6F8047C7-B1D6-4C30-BD8C-09D9A0947D21}"/>
              </a:ext>
            </a:extLst>
          </p:cNvPr>
          <p:cNvSpPr>
            <a:spLocks noGrp="1"/>
          </p:cNvSpPr>
          <p:nvPr>
            <p:ph type="title"/>
          </p:nvPr>
        </p:nvSpPr>
        <p:spPr>
          <a:xfrm>
            <a:off x="457200" y="457200"/>
            <a:ext cx="11277599" cy="723900"/>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endParaRPr lang="en-US" dirty="0"/>
          </a:p>
        </p:txBody>
      </p:sp>
      <p:sp>
        <p:nvSpPr>
          <p:cNvPr id="2" name="Slide Number Placeholder 1">
            <a:extLst>
              <a:ext uri="{FF2B5EF4-FFF2-40B4-BE49-F238E27FC236}">
                <a16:creationId xmlns:a16="http://schemas.microsoft.com/office/drawing/2014/main" id="{75D619B9-0479-A445-88B6-B88DF671E8CA}"/>
              </a:ext>
            </a:extLst>
          </p:cNvPr>
          <p:cNvSpPr>
            <a:spLocks noGrp="1"/>
          </p:cNvSpPr>
          <p:nvPr>
            <p:ph type="sldNum" sz="quarter" idx="30"/>
          </p:nvPr>
        </p:nvSpPr>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17305573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de - Wide with black background">
    <p:spTree>
      <p:nvGrpSpPr>
        <p:cNvPr id="1" name=""/>
        <p:cNvGrpSpPr/>
        <p:nvPr/>
      </p:nvGrpSpPr>
      <p:grpSpPr>
        <a:xfrm>
          <a:off x="0" y="0"/>
          <a:ext cx="0" cy="0"/>
          <a:chOff x="0" y="0"/>
          <a:chExt cx="0" cy="0"/>
        </a:xfrm>
      </p:grpSpPr>
      <p:sp>
        <p:nvSpPr>
          <p:cNvPr id="5" name="Text Placeholder 3"/>
          <p:cNvSpPr>
            <a:spLocks noGrp="1"/>
          </p:cNvSpPr>
          <p:nvPr>
            <p:ph type="body" sz="quarter" idx="29" hasCustomPrompt="1"/>
          </p:nvPr>
        </p:nvSpPr>
        <p:spPr>
          <a:xfrm>
            <a:off x="457200" y="1181100"/>
            <a:ext cx="11277599" cy="4914900"/>
          </a:xfrm>
          <a:solidFill>
            <a:schemeClr val="tx2"/>
          </a:solidFill>
        </p:spPr>
        <p:txBody>
          <a:bodyPr lIns="274320" tIns="182880" rIns="182880" bIns="182880"/>
          <a:lstStyle>
            <a:lvl1pPr>
              <a:lnSpc>
                <a:spcPct val="150000"/>
              </a:lnSpc>
              <a:spcBef>
                <a:spcPts val="0"/>
              </a:spcBef>
              <a:defRPr sz="1400" b="0">
                <a:solidFill>
                  <a:schemeClr val="bg2"/>
                </a:solidFill>
                <a:latin typeface="Consolas" panose="020B0609020204030204" pitchFamily="49" charset="0"/>
              </a:defRPr>
            </a:lvl1pPr>
          </a:lstStyle>
          <a:p>
            <a:pPr lvl="0"/>
            <a:r>
              <a:rPr lang="en-US" dirty="0"/>
              <a:t>Insert code here</a:t>
            </a:r>
          </a:p>
        </p:txBody>
      </p:sp>
      <p:sp>
        <p:nvSpPr>
          <p:cNvPr id="11" name="Title Placeholder 2">
            <a:extLst>
              <a:ext uri="{FF2B5EF4-FFF2-40B4-BE49-F238E27FC236}">
                <a16:creationId xmlns:a16="http://schemas.microsoft.com/office/drawing/2014/main" id="{6F8047C7-B1D6-4C30-BD8C-09D9A0947D21}"/>
              </a:ext>
            </a:extLst>
          </p:cNvPr>
          <p:cNvSpPr>
            <a:spLocks noGrp="1"/>
          </p:cNvSpPr>
          <p:nvPr>
            <p:ph type="title"/>
          </p:nvPr>
        </p:nvSpPr>
        <p:spPr>
          <a:xfrm>
            <a:off x="457200" y="457200"/>
            <a:ext cx="11277599" cy="723900"/>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endParaRPr lang="en-US" dirty="0"/>
          </a:p>
        </p:txBody>
      </p:sp>
      <p:sp>
        <p:nvSpPr>
          <p:cNvPr id="2" name="Slide Number Placeholder 1">
            <a:extLst>
              <a:ext uri="{FF2B5EF4-FFF2-40B4-BE49-F238E27FC236}">
                <a16:creationId xmlns:a16="http://schemas.microsoft.com/office/drawing/2014/main" id="{75D619B9-0479-A445-88B6-B88DF671E8CA}"/>
              </a:ext>
            </a:extLst>
          </p:cNvPr>
          <p:cNvSpPr>
            <a:spLocks noGrp="1"/>
          </p:cNvSpPr>
          <p:nvPr>
            <p:ph type="sldNum" sz="quarter" idx="30"/>
          </p:nvPr>
        </p:nvSpPr>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26084132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 2 column - Wider">
    <p:spTree>
      <p:nvGrpSpPr>
        <p:cNvPr id="1" name=""/>
        <p:cNvGrpSpPr/>
        <p:nvPr/>
      </p:nvGrpSpPr>
      <p:grpSpPr>
        <a:xfrm>
          <a:off x="0" y="0"/>
          <a:ext cx="0" cy="0"/>
          <a:chOff x="0" y="0"/>
          <a:chExt cx="0" cy="0"/>
        </a:xfrm>
      </p:grpSpPr>
      <p:sp>
        <p:nvSpPr>
          <p:cNvPr id="6" name="Text Placeholder 3"/>
          <p:cNvSpPr>
            <a:spLocks noGrp="1"/>
          </p:cNvSpPr>
          <p:nvPr>
            <p:ph type="body" sz="quarter" idx="29" hasCustomPrompt="1"/>
          </p:nvPr>
        </p:nvSpPr>
        <p:spPr>
          <a:xfrm>
            <a:off x="4686301" y="1181100"/>
            <a:ext cx="7048500" cy="5219700"/>
          </a:xfrm>
          <a:solidFill>
            <a:schemeClr val="tx1"/>
          </a:solidFill>
        </p:spPr>
        <p:txBody>
          <a:bodyPr lIns="274320" tIns="182880" rIns="182880" bIns="182880"/>
          <a:lstStyle>
            <a:lvl1pPr>
              <a:lnSpc>
                <a:spcPct val="150000"/>
              </a:lnSpc>
              <a:spcBef>
                <a:spcPts val="0"/>
              </a:spcBef>
              <a:defRPr sz="1400" b="0">
                <a:solidFill>
                  <a:schemeClr val="tx2"/>
                </a:solidFill>
                <a:latin typeface="Consolas" panose="020B0609020204030204" pitchFamily="49" charset="0"/>
              </a:defRPr>
            </a:lvl1pPr>
          </a:lstStyle>
          <a:p>
            <a:pPr lvl="0"/>
            <a:r>
              <a:rPr lang="en-US" dirty="0"/>
              <a:t>Insert code here</a:t>
            </a:r>
          </a:p>
        </p:txBody>
      </p:sp>
      <p:sp>
        <p:nvSpPr>
          <p:cNvPr id="11" name="Title Placeholder 2">
            <a:extLst>
              <a:ext uri="{FF2B5EF4-FFF2-40B4-BE49-F238E27FC236}">
                <a16:creationId xmlns:a16="http://schemas.microsoft.com/office/drawing/2014/main" id="{39A2F253-0BFB-4DB7-AF71-1FBA26C37254}"/>
              </a:ext>
            </a:extLst>
          </p:cNvPr>
          <p:cNvSpPr>
            <a:spLocks noGrp="1"/>
          </p:cNvSpPr>
          <p:nvPr>
            <p:ph type="title"/>
          </p:nvPr>
        </p:nvSpPr>
        <p:spPr>
          <a:xfrm>
            <a:off x="457200" y="457200"/>
            <a:ext cx="11277599" cy="723900"/>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endParaRPr lang="en-US" dirty="0"/>
          </a:p>
        </p:txBody>
      </p:sp>
      <p:sp>
        <p:nvSpPr>
          <p:cNvPr id="2" name="Slide Number Placeholder 1">
            <a:extLst>
              <a:ext uri="{FF2B5EF4-FFF2-40B4-BE49-F238E27FC236}">
                <a16:creationId xmlns:a16="http://schemas.microsoft.com/office/drawing/2014/main" id="{FE20AD17-4CB5-AC4A-AAD4-A8939A1B59AA}"/>
              </a:ext>
            </a:extLst>
          </p:cNvPr>
          <p:cNvSpPr>
            <a:spLocks noGrp="1"/>
          </p:cNvSpPr>
          <p:nvPr>
            <p:ph type="sldNum" sz="quarter" idx="30"/>
          </p:nvPr>
        </p:nvSpPr>
        <p:spPr/>
        <p:txBody>
          <a:bodyPr/>
          <a:lstStyle/>
          <a:p>
            <a:fld id="{529AFA16-AEC4-7D4A-82F3-BDAE8E49079E}" type="slidenum">
              <a:rPr lang="en-US" smtClean="0"/>
              <a:pPr/>
              <a:t>‹#›</a:t>
            </a:fld>
            <a:endParaRPr lang="en-US"/>
          </a:p>
        </p:txBody>
      </p:sp>
      <p:sp>
        <p:nvSpPr>
          <p:cNvPr id="9" name="Text Placeholder 3">
            <a:extLst>
              <a:ext uri="{FF2B5EF4-FFF2-40B4-BE49-F238E27FC236}">
                <a16:creationId xmlns:a16="http://schemas.microsoft.com/office/drawing/2014/main" id="{A7F6AB04-05A4-467A-B0AB-61D33FCA96FA}"/>
              </a:ext>
            </a:extLst>
          </p:cNvPr>
          <p:cNvSpPr>
            <a:spLocks noGrp="1"/>
          </p:cNvSpPr>
          <p:nvPr>
            <p:ph idx="1" hasCustomPrompt="1"/>
          </p:nvPr>
        </p:nvSpPr>
        <p:spPr>
          <a:xfrm>
            <a:off x="457200" y="1181100"/>
            <a:ext cx="4229101" cy="5199847"/>
          </a:xfrm>
          <a:prstGeom prst="rect">
            <a:avLst/>
          </a:prstGeom>
        </p:spPr>
        <p:txBody>
          <a:bodyPr vert="horz" wrap="square" lIns="0" tIns="0" rIns="182880" bIns="0" rtlCol="0">
            <a:noAutofit/>
          </a:bodyPr>
          <a:lstStyle>
            <a:lvl1pPr>
              <a:defRPr sz="2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52752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column">
    <p:spTree>
      <p:nvGrpSpPr>
        <p:cNvPr id="1" name=""/>
        <p:cNvGrpSpPr/>
        <p:nvPr/>
      </p:nvGrpSpPr>
      <p:grpSpPr>
        <a:xfrm>
          <a:off x="0" y="0"/>
          <a:ext cx="0" cy="0"/>
          <a:chOff x="0" y="0"/>
          <a:chExt cx="0" cy="0"/>
        </a:xfrm>
      </p:grpSpPr>
      <p:sp>
        <p:nvSpPr>
          <p:cNvPr id="11" name="Title Placeholder 2">
            <a:extLst>
              <a:ext uri="{FF2B5EF4-FFF2-40B4-BE49-F238E27FC236}">
                <a16:creationId xmlns:a16="http://schemas.microsoft.com/office/drawing/2014/main" id="{9AFD44FB-5EE2-4D3E-9C7F-A0CA74B39F11}"/>
              </a:ext>
            </a:extLst>
          </p:cNvPr>
          <p:cNvSpPr>
            <a:spLocks noGrp="1"/>
          </p:cNvSpPr>
          <p:nvPr>
            <p:ph type="title"/>
          </p:nvPr>
        </p:nvSpPr>
        <p:spPr>
          <a:xfrm>
            <a:off x="457200" y="457200"/>
            <a:ext cx="11277599" cy="594360"/>
          </a:xfrm>
          <a:prstGeom prst="rect">
            <a:avLst/>
          </a:prstGeom>
        </p:spPr>
        <p:txBody>
          <a:bodyPr vert="horz" lIns="0" tIns="0" rIns="0" bIns="0" rtlCol="0" anchor="t">
            <a:normAutofit/>
          </a:bodyPr>
          <a:lstStyle>
            <a:lvl1pPr>
              <a:defRPr sz="4400" b="1" i="0">
                <a:solidFill>
                  <a:schemeClr val="tx1"/>
                </a:solidFill>
                <a:latin typeface="Segoe Pro Semibold" charset="0"/>
                <a:ea typeface="Segoe Pro Semibold" charset="0"/>
                <a:cs typeface="Segoe Pro Semibold" charset="0"/>
              </a:defRPr>
            </a:lvl1pPr>
          </a:lstStyle>
          <a:p>
            <a:r>
              <a:rPr lang="en-US"/>
              <a:t>Click to edit Master title style</a:t>
            </a:r>
            <a:endParaRPr lang="en-US" dirty="0"/>
          </a:p>
        </p:txBody>
      </p:sp>
      <p:sp>
        <p:nvSpPr>
          <p:cNvPr id="6" name="Subtitle 2">
            <a:extLst>
              <a:ext uri="{FF2B5EF4-FFF2-40B4-BE49-F238E27FC236}">
                <a16:creationId xmlns:a16="http://schemas.microsoft.com/office/drawing/2014/main" id="{AC21BB0E-11FF-4849-A437-1A08AE905469}"/>
              </a:ext>
            </a:extLst>
          </p:cNvPr>
          <p:cNvSpPr>
            <a:spLocks noGrp="1"/>
          </p:cNvSpPr>
          <p:nvPr>
            <p:ph type="subTitle" idx="27"/>
          </p:nvPr>
        </p:nvSpPr>
        <p:spPr>
          <a:xfrm>
            <a:off x="457200" y="1051560"/>
            <a:ext cx="11277600" cy="685800"/>
          </a:xfrm>
        </p:spPr>
        <p:txBody>
          <a:bodyPr/>
          <a:lstStyle>
            <a:lvl1pPr marL="0" indent="0" algn="l">
              <a:buNone/>
              <a:defRPr sz="2400" b="1" i="0" spc="-60" baseline="0">
                <a:latin typeface="Segoe UI Semibold" charset="0"/>
                <a:ea typeface="Segoe UI Semibold" charset="0"/>
                <a:cs typeface="Segoe UI Semibold"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Slide Number Placeholder 1">
            <a:extLst>
              <a:ext uri="{FF2B5EF4-FFF2-40B4-BE49-F238E27FC236}">
                <a16:creationId xmlns:a16="http://schemas.microsoft.com/office/drawing/2014/main" id="{6E8743FE-41B9-984E-A69D-ECABFEB0E741}"/>
              </a:ext>
            </a:extLst>
          </p:cNvPr>
          <p:cNvSpPr>
            <a:spLocks noGrp="1"/>
          </p:cNvSpPr>
          <p:nvPr>
            <p:ph type="sldNum" sz="quarter" idx="32"/>
          </p:nvPr>
        </p:nvSpPr>
        <p:spPr/>
        <p:txBody>
          <a:bodyPr/>
          <a:lstStyle/>
          <a:p>
            <a:fld id="{529AFA16-AEC4-7D4A-82F3-BDAE8E49079E}" type="slidenum">
              <a:rPr lang="en-US" smtClean="0"/>
              <a:pPr/>
              <a:t>‹#›</a:t>
            </a:fld>
            <a:endParaRPr lang="en-US"/>
          </a:p>
        </p:txBody>
      </p:sp>
      <p:sp>
        <p:nvSpPr>
          <p:cNvPr id="9" name="Text Placeholder 3">
            <a:extLst>
              <a:ext uri="{FF2B5EF4-FFF2-40B4-BE49-F238E27FC236}">
                <a16:creationId xmlns:a16="http://schemas.microsoft.com/office/drawing/2014/main" id="{BE28BD72-8F4D-45F0-895D-618DDEA404CB}"/>
              </a:ext>
            </a:extLst>
          </p:cNvPr>
          <p:cNvSpPr>
            <a:spLocks noGrp="1"/>
          </p:cNvSpPr>
          <p:nvPr>
            <p:ph idx="1" hasCustomPrompt="1"/>
          </p:nvPr>
        </p:nvSpPr>
        <p:spPr>
          <a:xfrm>
            <a:off x="457200" y="1866900"/>
            <a:ext cx="5638799" cy="4514047"/>
          </a:xfrm>
          <a:prstGeom prst="rect">
            <a:avLst/>
          </a:prstGeom>
        </p:spPr>
        <p:txBody>
          <a:bodyPr vert="horz" wrap="square" lIns="0" tIns="0" rIns="18288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3">
            <a:extLst>
              <a:ext uri="{FF2B5EF4-FFF2-40B4-BE49-F238E27FC236}">
                <a16:creationId xmlns:a16="http://schemas.microsoft.com/office/drawing/2014/main" id="{CB848D9E-E208-474E-B8F8-6B6EF468998A}"/>
              </a:ext>
            </a:extLst>
          </p:cNvPr>
          <p:cNvSpPr>
            <a:spLocks noGrp="1"/>
          </p:cNvSpPr>
          <p:nvPr>
            <p:ph idx="26" hasCustomPrompt="1"/>
          </p:nvPr>
        </p:nvSpPr>
        <p:spPr>
          <a:xfrm>
            <a:off x="6096000" y="1866900"/>
            <a:ext cx="5638799" cy="4514047"/>
          </a:xfrm>
          <a:prstGeom prst="rect">
            <a:avLst/>
          </a:prstGeom>
        </p:spPr>
        <p:txBody>
          <a:bodyPr vert="horz" wrap="square"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9350641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de 2 column - Wider with black BG">
    <p:spTree>
      <p:nvGrpSpPr>
        <p:cNvPr id="1" name=""/>
        <p:cNvGrpSpPr/>
        <p:nvPr/>
      </p:nvGrpSpPr>
      <p:grpSpPr>
        <a:xfrm>
          <a:off x="0" y="0"/>
          <a:ext cx="0" cy="0"/>
          <a:chOff x="0" y="0"/>
          <a:chExt cx="0" cy="0"/>
        </a:xfrm>
      </p:grpSpPr>
      <p:sp>
        <p:nvSpPr>
          <p:cNvPr id="6" name="Text Placeholder 3"/>
          <p:cNvSpPr>
            <a:spLocks noGrp="1"/>
          </p:cNvSpPr>
          <p:nvPr>
            <p:ph type="body" sz="quarter" idx="29" hasCustomPrompt="1"/>
          </p:nvPr>
        </p:nvSpPr>
        <p:spPr>
          <a:xfrm>
            <a:off x="4686301" y="1181100"/>
            <a:ext cx="7048500" cy="5219700"/>
          </a:xfrm>
          <a:solidFill>
            <a:schemeClr val="tx2"/>
          </a:solidFill>
        </p:spPr>
        <p:txBody>
          <a:bodyPr lIns="274320" tIns="182880" rIns="182880" bIns="182880"/>
          <a:lstStyle>
            <a:lvl1pPr>
              <a:lnSpc>
                <a:spcPct val="150000"/>
              </a:lnSpc>
              <a:spcBef>
                <a:spcPts val="0"/>
              </a:spcBef>
              <a:defRPr sz="1400" b="0">
                <a:solidFill>
                  <a:schemeClr val="bg2"/>
                </a:solidFill>
                <a:latin typeface="Consolas" panose="020B0609020204030204" pitchFamily="49" charset="0"/>
              </a:defRPr>
            </a:lvl1pPr>
          </a:lstStyle>
          <a:p>
            <a:pPr lvl="0"/>
            <a:r>
              <a:rPr lang="en-US" dirty="0"/>
              <a:t>Insert code here</a:t>
            </a:r>
          </a:p>
        </p:txBody>
      </p:sp>
      <p:sp>
        <p:nvSpPr>
          <p:cNvPr id="11" name="Title Placeholder 2">
            <a:extLst>
              <a:ext uri="{FF2B5EF4-FFF2-40B4-BE49-F238E27FC236}">
                <a16:creationId xmlns:a16="http://schemas.microsoft.com/office/drawing/2014/main" id="{39A2F253-0BFB-4DB7-AF71-1FBA26C37254}"/>
              </a:ext>
            </a:extLst>
          </p:cNvPr>
          <p:cNvSpPr>
            <a:spLocks noGrp="1"/>
          </p:cNvSpPr>
          <p:nvPr>
            <p:ph type="title"/>
          </p:nvPr>
        </p:nvSpPr>
        <p:spPr>
          <a:xfrm>
            <a:off x="457200" y="457200"/>
            <a:ext cx="11277599" cy="723900"/>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endParaRPr lang="en-US" dirty="0"/>
          </a:p>
        </p:txBody>
      </p:sp>
      <p:sp>
        <p:nvSpPr>
          <p:cNvPr id="2" name="Slide Number Placeholder 1">
            <a:extLst>
              <a:ext uri="{FF2B5EF4-FFF2-40B4-BE49-F238E27FC236}">
                <a16:creationId xmlns:a16="http://schemas.microsoft.com/office/drawing/2014/main" id="{FE20AD17-4CB5-AC4A-AAD4-A8939A1B59AA}"/>
              </a:ext>
            </a:extLst>
          </p:cNvPr>
          <p:cNvSpPr>
            <a:spLocks noGrp="1"/>
          </p:cNvSpPr>
          <p:nvPr>
            <p:ph type="sldNum" sz="quarter" idx="30"/>
          </p:nvPr>
        </p:nvSpPr>
        <p:spPr/>
        <p:txBody>
          <a:bodyPr/>
          <a:lstStyle/>
          <a:p>
            <a:fld id="{529AFA16-AEC4-7D4A-82F3-BDAE8E49079E}" type="slidenum">
              <a:rPr lang="en-US" smtClean="0"/>
              <a:pPr/>
              <a:t>‹#›</a:t>
            </a:fld>
            <a:endParaRPr lang="en-US"/>
          </a:p>
        </p:txBody>
      </p:sp>
      <p:sp>
        <p:nvSpPr>
          <p:cNvPr id="9" name="Text Placeholder 3">
            <a:extLst>
              <a:ext uri="{FF2B5EF4-FFF2-40B4-BE49-F238E27FC236}">
                <a16:creationId xmlns:a16="http://schemas.microsoft.com/office/drawing/2014/main" id="{A7F6AB04-05A4-467A-B0AB-61D33FCA96FA}"/>
              </a:ext>
            </a:extLst>
          </p:cNvPr>
          <p:cNvSpPr>
            <a:spLocks noGrp="1"/>
          </p:cNvSpPr>
          <p:nvPr>
            <p:ph idx="1" hasCustomPrompt="1"/>
          </p:nvPr>
        </p:nvSpPr>
        <p:spPr>
          <a:xfrm>
            <a:off x="457200" y="1181100"/>
            <a:ext cx="4229101" cy="5199847"/>
          </a:xfrm>
          <a:prstGeom prst="rect">
            <a:avLst/>
          </a:prstGeom>
        </p:spPr>
        <p:txBody>
          <a:bodyPr vert="horz" wrap="square" lIns="0" tIns="0" rIns="182880" bIns="0" rtlCol="0">
            <a:noAutofit/>
          </a:bodyPr>
          <a:lstStyle>
            <a:lvl1pPr>
              <a:defRPr sz="2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220924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 - Tall">
    <p:spTree>
      <p:nvGrpSpPr>
        <p:cNvPr id="1" name=""/>
        <p:cNvGrpSpPr/>
        <p:nvPr/>
      </p:nvGrpSpPr>
      <p:grpSpPr>
        <a:xfrm>
          <a:off x="0" y="0"/>
          <a:ext cx="0" cy="0"/>
          <a:chOff x="0" y="0"/>
          <a:chExt cx="0" cy="0"/>
        </a:xfrm>
      </p:grpSpPr>
      <p:sp>
        <p:nvSpPr>
          <p:cNvPr id="6" name="Text Placeholder 3"/>
          <p:cNvSpPr>
            <a:spLocks noGrp="1"/>
          </p:cNvSpPr>
          <p:nvPr>
            <p:ph type="body" sz="quarter" idx="29" hasCustomPrompt="1"/>
          </p:nvPr>
        </p:nvSpPr>
        <p:spPr>
          <a:xfrm>
            <a:off x="6819900" y="457200"/>
            <a:ext cx="4914900" cy="5943600"/>
          </a:xfrm>
          <a:solidFill>
            <a:schemeClr val="tx1"/>
          </a:solidFill>
        </p:spPr>
        <p:txBody>
          <a:bodyPr lIns="274320" tIns="182880" rIns="182880" bIns="182880"/>
          <a:lstStyle>
            <a:lvl1pPr>
              <a:lnSpc>
                <a:spcPct val="150000"/>
              </a:lnSpc>
              <a:spcBef>
                <a:spcPts val="0"/>
              </a:spcBef>
              <a:defRPr sz="1400" b="0">
                <a:solidFill>
                  <a:schemeClr val="tx2"/>
                </a:solidFill>
                <a:latin typeface="Consolas" panose="020B0609020204030204" pitchFamily="49" charset="0"/>
              </a:defRPr>
            </a:lvl1pPr>
          </a:lstStyle>
          <a:p>
            <a:pPr lvl="0"/>
            <a:r>
              <a:rPr lang="en-US"/>
              <a:t>Insert code here</a:t>
            </a:r>
          </a:p>
        </p:txBody>
      </p:sp>
      <p:sp>
        <p:nvSpPr>
          <p:cNvPr id="7" name="Title Placeholder 2">
            <a:extLst>
              <a:ext uri="{FF2B5EF4-FFF2-40B4-BE49-F238E27FC236}">
                <a16:creationId xmlns:a16="http://schemas.microsoft.com/office/drawing/2014/main" id="{A725FBCD-B594-4CE0-B97E-6B199DCD5249}"/>
              </a:ext>
            </a:extLst>
          </p:cNvPr>
          <p:cNvSpPr>
            <a:spLocks noGrp="1"/>
          </p:cNvSpPr>
          <p:nvPr>
            <p:ph type="title" hasCustomPrompt="1"/>
          </p:nvPr>
        </p:nvSpPr>
        <p:spPr>
          <a:xfrm>
            <a:off x="457201" y="457200"/>
            <a:ext cx="6362700" cy="1409700"/>
          </a:xfrm>
          <a:prstGeom prst="rect">
            <a:avLst/>
          </a:prstGeom>
        </p:spPr>
        <p:txBody>
          <a:bodyPr vert="horz" lIns="0" tIns="0" rIns="274320" bIns="0" rtlCol="0" anchor="t">
            <a:normAutofit/>
          </a:bodyPr>
          <a:lstStyle>
            <a:lvl1pPr>
              <a:defRPr>
                <a:solidFill>
                  <a:schemeClr val="tx1"/>
                </a:solidFill>
              </a:defRPr>
            </a:lvl1pPr>
          </a:lstStyle>
          <a:p>
            <a:r>
              <a:rPr lang="en-US" dirty="0"/>
              <a:t>Click to edit title style</a:t>
            </a:r>
          </a:p>
        </p:txBody>
      </p:sp>
      <p:sp>
        <p:nvSpPr>
          <p:cNvPr id="2" name="Slide Number Placeholder 1">
            <a:extLst>
              <a:ext uri="{FF2B5EF4-FFF2-40B4-BE49-F238E27FC236}">
                <a16:creationId xmlns:a16="http://schemas.microsoft.com/office/drawing/2014/main" id="{CC3DBD94-70C4-8646-BE45-F7612087AC47}"/>
              </a:ext>
            </a:extLst>
          </p:cNvPr>
          <p:cNvSpPr>
            <a:spLocks noGrp="1"/>
          </p:cNvSpPr>
          <p:nvPr>
            <p:ph type="sldNum" sz="quarter" idx="30"/>
          </p:nvPr>
        </p:nvSpPr>
        <p:spPr/>
        <p:txBody>
          <a:bodyPr/>
          <a:lstStyle/>
          <a:p>
            <a:fld id="{529AFA16-AEC4-7D4A-82F3-BDAE8E49079E}" type="slidenum">
              <a:rPr lang="en-US" smtClean="0"/>
              <a:pPr/>
              <a:t>‹#›</a:t>
            </a:fld>
            <a:endParaRPr lang="en-US"/>
          </a:p>
        </p:txBody>
      </p:sp>
      <p:sp>
        <p:nvSpPr>
          <p:cNvPr id="10" name="Text Placeholder 3">
            <a:extLst>
              <a:ext uri="{FF2B5EF4-FFF2-40B4-BE49-F238E27FC236}">
                <a16:creationId xmlns:a16="http://schemas.microsoft.com/office/drawing/2014/main" id="{61926A96-C004-4096-9D90-1712BB110B88}"/>
              </a:ext>
            </a:extLst>
          </p:cNvPr>
          <p:cNvSpPr>
            <a:spLocks noGrp="1"/>
          </p:cNvSpPr>
          <p:nvPr>
            <p:ph idx="1" hasCustomPrompt="1"/>
          </p:nvPr>
        </p:nvSpPr>
        <p:spPr>
          <a:xfrm>
            <a:off x="457200" y="1866900"/>
            <a:ext cx="6362700" cy="4514047"/>
          </a:xfrm>
          <a:prstGeom prst="rect">
            <a:avLst/>
          </a:prstGeom>
        </p:spPr>
        <p:txBody>
          <a:bodyPr vert="horz" wrap="square" lIns="0" tIns="0" rIns="182880" bIns="0" rtlCol="0">
            <a:noAutofit/>
          </a:bodyPr>
          <a:lstStyle>
            <a:lvl1pPr>
              <a:defRPr sz="2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56669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de 1-line + Content">
    <p:spTree>
      <p:nvGrpSpPr>
        <p:cNvPr id="1" name=""/>
        <p:cNvGrpSpPr/>
        <p:nvPr/>
      </p:nvGrpSpPr>
      <p:grpSpPr>
        <a:xfrm>
          <a:off x="0" y="0"/>
          <a:ext cx="0" cy="0"/>
          <a:chOff x="0" y="0"/>
          <a:chExt cx="0" cy="0"/>
        </a:xfrm>
      </p:grpSpPr>
      <p:sp>
        <p:nvSpPr>
          <p:cNvPr id="15" name="Title Placeholder 2">
            <a:extLst>
              <a:ext uri="{FF2B5EF4-FFF2-40B4-BE49-F238E27FC236}">
                <a16:creationId xmlns:a16="http://schemas.microsoft.com/office/drawing/2014/main" id="{5B877F86-C881-4D2F-8BB4-23EF0768FA8A}"/>
              </a:ext>
            </a:extLst>
          </p:cNvPr>
          <p:cNvSpPr>
            <a:spLocks noGrp="1"/>
          </p:cNvSpPr>
          <p:nvPr>
            <p:ph type="title"/>
          </p:nvPr>
        </p:nvSpPr>
        <p:spPr>
          <a:xfrm>
            <a:off x="473102" y="457200"/>
            <a:ext cx="11261698" cy="723900"/>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endParaRPr lang="en-US" dirty="0"/>
          </a:p>
        </p:txBody>
      </p:sp>
      <p:sp>
        <p:nvSpPr>
          <p:cNvPr id="17" name="Text Placeholder 3">
            <a:extLst>
              <a:ext uri="{FF2B5EF4-FFF2-40B4-BE49-F238E27FC236}">
                <a16:creationId xmlns:a16="http://schemas.microsoft.com/office/drawing/2014/main" id="{CC1F6FB8-2D7E-4A43-B024-3207F79A47B3}"/>
              </a:ext>
            </a:extLst>
          </p:cNvPr>
          <p:cNvSpPr>
            <a:spLocks noGrp="1"/>
          </p:cNvSpPr>
          <p:nvPr>
            <p:ph type="body" sz="quarter" idx="29" hasCustomPrompt="1"/>
          </p:nvPr>
        </p:nvSpPr>
        <p:spPr>
          <a:xfrm>
            <a:off x="465151" y="1181100"/>
            <a:ext cx="11261697" cy="685800"/>
          </a:xfrm>
          <a:solidFill>
            <a:schemeClr val="tx1">
              <a:lumMod val="20000"/>
              <a:lumOff val="80000"/>
            </a:schemeClr>
          </a:solidFill>
        </p:spPr>
        <p:txBody>
          <a:bodyPr lIns="274320" tIns="182880" rIns="182880" bIns="182880" anchor="ctr"/>
          <a:lstStyle>
            <a:lvl1pPr>
              <a:lnSpc>
                <a:spcPct val="150000"/>
              </a:lnSpc>
              <a:spcBef>
                <a:spcPts val="0"/>
              </a:spcBef>
              <a:defRPr sz="1600" b="0">
                <a:solidFill>
                  <a:schemeClr val="tx2"/>
                </a:solidFill>
                <a:latin typeface="Consolas" panose="020B0609020204030204" pitchFamily="49" charset="0"/>
              </a:defRPr>
            </a:lvl1pPr>
          </a:lstStyle>
          <a:p>
            <a:pPr lvl="0"/>
            <a:r>
              <a:rPr lang="en-US"/>
              <a:t>Insert API call here</a:t>
            </a:r>
          </a:p>
        </p:txBody>
      </p:sp>
      <p:sp>
        <p:nvSpPr>
          <p:cNvPr id="2" name="Slide Number Placeholder 1">
            <a:extLst>
              <a:ext uri="{FF2B5EF4-FFF2-40B4-BE49-F238E27FC236}">
                <a16:creationId xmlns:a16="http://schemas.microsoft.com/office/drawing/2014/main" id="{0BBE5885-8B68-E34E-9178-AC74D284DDCF}"/>
              </a:ext>
            </a:extLst>
          </p:cNvPr>
          <p:cNvSpPr>
            <a:spLocks noGrp="1"/>
          </p:cNvSpPr>
          <p:nvPr>
            <p:ph type="sldNum" sz="quarter" idx="47"/>
          </p:nvPr>
        </p:nvSpPr>
        <p:spPr/>
        <p:txBody>
          <a:bodyPr/>
          <a:lstStyle/>
          <a:p>
            <a:fld id="{529AFA16-AEC4-7D4A-82F3-BDAE8E49079E}" type="slidenum">
              <a:rPr lang="en-US" smtClean="0"/>
              <a:pPr/>
              <a:t>‹#›</a:t>
            </a:fld>
            <a:endParaRPr lang="en-US"/>
          </a:p>
        </p:txBody>
      </p:sp>
      <p:sp>
        <p:nvSpPr>
          <p:cNvPr id="7" name="Text Placeholder 3">
            <a:extLst>
              <a:ext uri="{FF2B5EF4-FFF2-40B4-BE49-F238E27FC236}">
                <a16:creationId xmlns:a16="http://schemas.microsoft.com/office/drawing/2014/main" id="{957150A5-603E-45CB-90ED-88D5F012D783}"/>
              </a:ext>
            </a:extLst>
          </p:cNvPr>
          <p:cNvSpPr>
            <a:spLocks noGrp="1"/>
          </p:cNvSpPr>
          <p:nvPr>
            <p:ph idx="1" hasCustomPrompt="1"/>
          </p:nvPr>
        </p:nvSpPr>
        <p:spPr>
          <a:xfrm>
            <a:off x="457201" y="1887751"/>
            <a:ext cx="11277600" cy="4208249"/>
          </a:xfrm>
          <a:prstGeom prst="rect">
            <a:avLst/>
          </a:prstGeom>
        </p:spPr>
        <p:txBody>
          <a:bodyPr vert="horz" wrap="square" lIns="0" tIns="182880" rIns="18288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959659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de 1-line + 2-col">
    <p:spTree>
      <p:nvGrpSpPr>
        <p:cNvPr id="1" name=""/>
        <p:cNvGrpSpPr/>
        <p:nvPr/>
      </p:nvGrpSpPr>
      <p:grpSpPr>
        <a:xfrm>
          <a:off x="0" y="0"/>
          <a:ext cx="0" cy="0"/>
          <a:chOff x="0" y="0"/>
          <a:chExt cx="0" cy="0"/>
        </a:xfrm>
      </p:grpSpPr>
      <p:sp>
        <p:nvSpPr>
          <p:cNvPr id="15" name="Title Placeholder 2">
            <a:extLst>
              <a:ext uri="{FF2B5EF4-FFF2-40B4-BE49-F238E27FC236}">
                <a16:creationId xmlns:a16="http://schemas.microsoft.com/office/drawing/2014/main" id="{5B877F86-C881-4D2F-8BB4-23EF0768FA8A}"/>
              </a:ext>
            </a:extLst>
          </p:cNvPr>
          <p:cNvSpPr>
            <a:spLocks noGrp="1"/>
          </p:cNvSpPr>
          <p:nvPr>
            <p:ph type="title"/>
          </p:nvPr>
        </p:nvSpPr>
        <p:spPr>
          <a:xfrm>
            <a:off x="473102" y="457200"/>
            <a:ext cx="11261698" cy="723900"/>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endParaRPr lang="en-US" dirty="0"/>
          </a:p>
        </p:txBody>
      </p:sp>
      <p:sp>
        <p:nvSpPr>
          <p:cNvPr id="17" name="Text Placeholder 3">
            <a:extLst>
              <a:ext uri="{FF2B5EF4-FFF2-40B4-BE49-F238E27FC236}">
                <a16:creationId xmlns:a16="http://schemas.microsoft.com/office/drawing/2014/main" id="{CC1F6FB8-2D7E-4A43-B024-3207F79A47B3}"/>
              </a:ext>
            </a:extLst>
          </p:cNvPr>
          <p:cNvSpPr>
            <a:spLocks noGrp="1"/>
          </p:cNvSpPr>
          <p:nvPr>
            <p:ph type="body" sz="quarter" idx="29" hasCustomPrompt="1"/>
          </p:nvPr>
        </p:nvSpPr>
        <p:spPr>
          <a:xfrm>
            <a:off x="465151" y="1181100"/>
            <a:ext cx="11261697" cy="685800"/>
          </a:xfrm>
          <a:solidFill>
            <a:schemeClr val="tx1">
              <a:lumMod val="20000"/>
              <a:lumOff val="80000"/>
            </a:schemeClr>
          </a:solidFill>
        </p:spPr>
        <p:txBody>
          <a:bodyPr lIns="274320" tIns="182880" rIns="182880" bIns="182880" anchor="ctr"/>
          <a:lstStyle>
            <a:lvl1pPr>
              <a:lnSpc>
                <a:spcPct val="150000"/>
              </a:lnSpc>
              <a:spcBef>
                <a:spcPts val="0"/>
              </a:spcBef>
              <a:defRPr sz="1600" b="0">
                <a:solidFill>
                  <a:schemeClr val="tx2"/>
                </a:solidFill>
                <a:latin typeface="Consolas" panose="020B0609020204030204" pitchFamily="49" charset="0"/>
              </a:defRPr>
            </a:lvl1pPr>
          </a:lstStyle>
          <a:p>
            <a:pPr lvl="0"/>
            <a:r>
              <a:rPr lang="en-US"/>
              <a:t>Insert API call here</a:t>
            </a:r>
          </a:p>
        </p:txBody>
      </p:sp>
      <p:sp>
        <p:nvSpPr>
          <p:cNvPr id="2" name="Slide Number Placeholder 1">
            <a:extLst>
              <a:ext uri="{FF2B5EF4-FFF2-40B4-BE49-F238E27FC236}">
                <a16:creationId xmlns:a16="http://schemas.microsoft.com/office/drawing/2014/main" id="{0BBE5885-8B68-E34E-9178-AC74D284DDCF}"/>
              </a:ext>
            </a:extLst>
          </p:cNvPr>
          <p:cNvSpPr>
            <a:spLocks noGrp="1"/>
          </p:cNvSpPr>
          <p:nvPr>
            <p:ph type="sldNum" sz="quarter" idx="47"/>
          </p:nvPr>
        </p:nvSpPr>
        <p:spPr/>
        <p:txBody>
          <a:bodyPr/>
          <a:lstStyle/>
          <a:p>
            <a:fld id="{529AFA16-AEC4-7D4A-82F3-BDAE8E49079E}" type="slidenum">
              <a:rPr lang="en-US" smtClean="0"/>
              <a:pPr/>
              <a:t>‹#›</a:t>
            </a:fld>
            <a:endParaRPr lang="en-US"/>
          </a:p>
        </p:txBody>
      </p:sp>
      <p:sp>
        <p:nvSpPr>
          <p:cNvPr id="8" name="Text Placeholder 3">
            <a:extLst>
              <a:ext uri="{FF2B5EF4-FFF2-40B4-BE49-F238E27FC236}">
                <a16:creationId xmlns:a16="http://schemas.microsoft.com/office/drawing/2014/main" id="{D6A3AC42-E7E4-4837-AD6D-7372F7227A43}"/>
              </a:ext>
            </a:extLst>
          </p:cNvPr>
          <p:cNvSpPr>
            <a:spLocks noGrp="1"/>
          </p:cNvSpPr>
          <p:nvPr>
            <p:ph idx="1" hasCustomPrompt="1"/>
          </p:nvPr>
        </p:nvSpPr>
        <p:spPr>
          <a:xfrm>
            <a:off x="473102" y="1866900"/>
            <a:ext cx="5622897" cy="4514047"/>
          </a:xfrm>
          <a:prstGeom prst="rect">
            <a:avLst/>
          </a:prstGeom>
        </p:spPr>
        <p:txBody>
          <a:bodyPr vert="horz" wrap="square" lIns="0" tIns="182880" rIns="18288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3">
            <a:extLst>
              <a:ext uri="{FF2B5EF4-FFF2-40B4-BE49-F238E27FC236}">
                <a16:creationId xmlns:a16="http://schemas.microsoft.com/office/drawing/2014/main" id="{64F77650-FFA2-4226-8961-E8D673467F27}"/>
              </a:ext>
            </a:extLst>
          </p:cNvPr>
          <p:cNvSpPr>
            <a:spLocks noGrp="1"/>
          </p:cNvSpPr>
          <p:nvPr>
            <p:ph idx="26" hasCustomPrompt="1"/>
          </p:nvPr>
        </p:nvSpPr>
        <p:spPr>
          <a:xfrm>
            <a:off x="6096000" y="1866900"/>
            <a:ext cx="5638799" cy="4514047"/>
          </a:xfrm>
          <a:prstGeom prst="rect">
            <a:avLst/>
          </a:prstGeom>
        </p:spPr>
        <p:txBody>
          <a:bodyPr vert="horz" wrap="square" lIns="0" tIns="18288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7435614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de 2-line + 2-col">
    <p:spTree>
      <p:nvGrpSpPr>
        <p:cNvPr id="1" name=""/>
        <p:cNvGrpSpPr/>
        <p:nvPr/>
      </p:nvGrpSpPr>
      <p:grpSpPr>
        <a:xfrm>
          <a:off x="0" y="0"/>
          <a:ext cx="0" cy="0"/>
          <a:chOff x="0" y="0"/>
          <a:chExt cx="0" cy="0"/>
        </a:xfrm>
      </p:grpSpPr>
      <p:sp>
        <p:nvSpPr>
          <p:cNvPr id="12" name="Text Placeholder 3"/>
          <p:cNvSpPr>
            <a:spLocks noGrp="1"/>
          </p:cNvSpPr>
          <p:nvPr>
            <p:ph type="body" sz="quarter" idx="29" hasCustomPrompt="1"/>
          </p:nvPr>
        </p:nvSpPr>
        <p:spPr>
          <a:xfrm>
            <a:off x="473103" y="1181100"/>
            <a:ext cx="11261697" cy="1039586"/>
          </a:xfrm>
          <a:solidFill>
            <a:schemeClr val="tx1">
              <a:lumMod val="20000"/>
              <a:lumOff val="80000"/>
            </a:schemeClr>
          </a:solidFill>
        </p:spPr>
        <p:txBody>
          <a:bodyPr lIns="274320" tIns="182880" rIns="182880" bIns="182880" anchor="ctr"/>
          <a:lstStyle>
            <a:lvl1pPr>
              <a:lnSpc>
                <a:spcPct val="150000"/>
              </a:lnSpc>
              <a:spcBef>
                <a:spcPts val="0"/>
              </a:spcBef>
              <a:defRPr sz="1600" b="0">
                <a:solidFill>
                  <a:schemeClr val="tx2"/>
                </a:solidFill>
                <a:latin typeface="Consolas" panose="020B0609020204030204" pitchFamily="49" charset="0"/>
              </a:defRPr>
            </a:lvl1pPr>
          </a:lstStyle>
          <a:p>
            <a:pPr lvl="0"/>
            <a:r>
              <a:rPr lang="en-US" dirty="0"/>
              <a:t>Insert API call here</a:t>
            </a:r>
          </a:p>
        </p:txBody>
      </p:sp>
      <p:sp>
        <p:nvSpPr>
          <p:cNvPr id="15" name="Shape 69"/>
          <p:cNvSpPr txBox="1">
            <a:spLocks noGrp="1"/>
          </p:cNvSpPr>
          <p:nvPr>
            <p:ph type="body" idx="1" hasCustomPrompt="1"/>
          </p:nvPr>
        </p:nvSpPr>
        <p:spPr>
          <a:xfrm>
            <a:off x="457200" y="3274985"/>
            <a:ext cx="5638800" cy="2819401"/>
          </a:xfrm>
          <a:prstGeom prst="rect">
            <a:avLst/>
          </a:prstGeom>
          <a:noFill/>
          <a:ln w="12700">
            <a:noFill/>
          </a:ln>
        </p:spPr>
        <p:txBody>
          <a:bodyPr vert="horz" lIns="182880" tIns="179261" rIns="182880" bIns="45702" rtlCol="0">
            <a:normAutofit/>
          </a:bodyPr>
          <a:lstStyle>
            <a:lvl1pPr>
              <a:defRPr sz="2000" b="0" i="0" dirty="0">
                <a:solidFill>
                  <a:schemeClr val="tx1"/>
                </a:solidFill>
                <a:latin typeface="Segoe UI" charset="0"/>
                <a:ea typeface="Segoe UI" charset="0"/>
                <a:cs typeface="Segoe UI" charset="0"/>
              </a:defRPr>
            </a:lvl1pPr>
            <a:lvl2pPr marL="228600" indent="-182880">
              <a:buFont typeface="Arial" panose="020B0604020202020204" pitchFamily="34" charset="0"/>
              <a:buChar char="•"/>
              <a:defRPr/>
            </a:lvl2pPr>
          </a:lstStyle>
          <a:p>
            <a:pPr lvl="0"/>
            <a:r>
              <a:rPr lang="en-US" dirty="0"/>
              <a:t>Bullet level one</a:t>
            </a:r>
          </a:p>
          <a:p>
            <a:pPr lvl="1"/>
            <a:r>
              <a:rPr lang="en-US" dirty="0"/>
              <a:t>Bullet level two</a:t>
            </a:r>
            <a:endParaRPr dirty="0"/>
          </a:p>
        </p:txBody>
      </p:sp>
      <p:sp>
        <p:nvSpPr>
          <p:cNvPr id="14" name="Title Placeholder 2">
            <a:extLst>
              <a:ext uri="{FF2B5EF4-FFF2-40B4-BE49-F238E27FC236}">
                <a16:creationId xmlns:a16="http://schemas.microsoft.com/office/drawing/2014/main" id="{9BE0A8BE-2DE1-4F0B-A55F-DCADF0E5CEBC}"/>
              </a:ext>
            </a:extLst>
          </p:cNvPr>
          <p:cNvSpPr>
            <a:spLocks noGrp="1"/>
          </p:cNvSpPr>
          <p:nvPr>
            <p:ph type="title"/>
          </p:nvPr>
        </p:nvSpPr>
        <p:spPr>
          <a:xfrm>
            <a:off x="473102" y="457200"/>
            <a:ext cx="11261697" cy="723900"/>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endParaRPr lang="en-US" dirty="0"/>
          </a:p>
        </p:txBody>
      </p:sp>
      <p:sp>
        <p:nvSpPr>
          <p:cNvPr id="13" name="Shape 69">
            <a:extLst>
              <a:ext uri="{FF2B5EF4-FFF2-40B4-BE49-F238E27FC236}">
                <a16:creationId xmlns:a16="http://schemas.microsoft.com/office/drawing/2014/main" id="{428E945F-C6CF-114F-9853-8A907768C6C9}"/>
              </a:ext>
            </a:extLst>
          </p:cNvPr>
          <p:cNvSpPr txBox="1">
            <a:spLocks noGrp="1"/>
          </p:cNvSpPr>
          <p:nvPr>
            <p:ph type="body" idx="30" hasCustomPrompt="1"/>
          </p:nvPr>
        </p:nvSpPr>
        <p:spPr>
          <a:xfrm>
            <a:off x="457200" y="2613661"/>
            <a:ext cx="5638800" cy="662560"/>
          </a:xfrm>
          <a:prstGeom prst="rect">
            <a:avLst/>
          </a:prstGeom>
          <a:noFill/>
          <a:ln w="12700">
            <a:noFill/>
          </a:ln>
        </p:spPr>
        <p:txBody>
          <a:bodyPr vert="horz" lIns="182880" tIns="0" rIns="182880" bIns="0" rtlCol="0" anchor="ctr" anchorCtr="0">
            <a:noAutofit/>
          </a:bodyPr>
          <a:lstStyle>
            <a:lvl1pPr algn="ctr">
              <a:defRPr sz="2000" b="1" i="0" dirty="0">
                <a:solidFill>
                  <a:schemeClr val="accent2"/>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lvl="0"/>
            <a:r>
              <a:rPr lang="en-US" dirty="0"/>
              <a:t>Click to edit text</a:t>
            </a:r>
            <a:endParaRPr dirty="0"/>
          </a:p>
        </p:txBody>
      </p:sp>
      <p:sp>
        <p:nvSpPr>
          <p:cNvPr id="18" name="Shape 69">
            <a:extLst>
              <a:ext uri="{FF2B5EF4-FFF2-40B4-BE49-F238E27FC236}">
                <a16:creationId xmlns:a16="http://schemas.microsoft.com/office/drawing/2014/main" id="{7E329BEC-C2D0-C143-A502-5AB72E37BFE3}"/>
              </a:ext>
            </a:extLst>
          </p:cNvPr>
          <p:cNvSpPr txBox="1">
            <a:spLocks noGrp="1"/>
          </p:cNvSpPr>
          <p:nvPr>
            <p:ph type="body" idx="31" hasCustomPrompt="1"/>
          </p:nvPr>
        </p:nvSpPr>
        <p:spPr>
          <a:xfrm>
            <a:off x="6096001" y="2612046"/>
            <a:ext cx="5638798" cy="662939"/>
          </a:xfrm>
          <a:prstGeom prst="rect">
            <a:avLst/>
          </a:prstGeom>
          <a:noFill/>
          <a:ln w="12700">
            <a:noFill/>
          </a:ln>
        </p:spPr>
        <p:txBody>
          <a:bodyPr vert="horz" lIns="182880" tIns="0" rIns="182880" bIns="0" rtlCol="0" anchor="ctr" anchorCtr="0">
            <a:noAutofit/>
          </a:bodyPr>
          <a:lstStyle>
            <a:lvl1pPr algn="ctr">
              <a:defRPr sz="2000" b="1" i="0" dirty="0">
                <a:solidFill>
                  <a:schemeClr val="accent2"/>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lvl="0"/>
            <a:r>
              <a:rPr lang="en-US" dirty="0"/>
              <a:t>Click to edit text</a:t>
            </a:r>
          </a:p>
        </p:txBody>
      </p:sp>
      <p:sp>
        <p:nvSpPr>
          <p:cNvPr id="2" name="Slide Number Placeholder 1">
            <a:extLst>
              <a:ext uri="{FF2B5EF4-FFF2-40B4-BE49-F238E27FC236}">
                <a16:creationId xmlns:a16="http://schemas.microsoft.com/office/drawing/2014/main" id="{EDDD05D2-30AD-CE4A-A02B-114257D5F8C5}"/>
              </a:ext>
            </a:extLst>
          </p:cNvPr>
          <p:cNvSpPr>
            <a:spLocks noGrp="1"/>
          </p:cNvSpPr>
          <p:nvPr>
            <p:ph type="sldNum" sz="quarter" idx="32"/>
          </p:nvPr>
        </p:nvSpPr>
        <p:spPr/>
        <p:txBody>
          <a:bodyPr/>
          <a:lstStyle/>
          <a:p>
            <a:fld id="{529AFA16-AEC4-7D4A-82F3-BDAE8E49079E}" type="slidenum">
              <a:rPr lang="en-US" smtClean="0"/>
              <a:pPr/>
              <a:t>‹#›</a:t>
            </a:fld>
            <a:endParaRPr lang="en-US"/>
          </a:p>
        </p:txBody>
      </p:sp>
      <p:sp>
        <p:nvSpPr>
          <p:cNvPr id="19" name="Shape 69">
            <a:extLst>
              <a:ext uri="{FF2B5EF4-FFF2-40B4-BE49-F238E27FC236}">
                <a16:creationId xmlns:a16="http://schemas.microsoft.com/office/drawing/2014/main" id="{78CCEAB4-4301-9D4F-98B7-3C7144E5A3D5}"/>
              </a:ext>
            </a:extLst>
          </p:cNvPr>
          <p:cNvSpPr txBox="1">
            <a:spLocks noGrp="1"/>
          </p:cNvSpPr>
          <p:nvPr>
            <p:ph type="body" idx="33" hasCustomPrompt="1"/>
          </p:nvPr>
        </p:nvSpPr>
        <p:spPr>
          <a:xfrm>
            <a:off x="6096000" y="3274985"/>
            <a:ext cx="5638799" cy="2819401"/>
          </a:xfrm>
          <a:prstGeom prst="rect">
            <a:avLst/>
          </a:prstGeom>
          <a:noFill/>
          <a:ln w="12700">
            <a:noFill/>
          </a:ln>
        </p:spPr>
        <p:txBody>
          <a:bodyPr vert="horz" lIns="182880" tIns="179261" rIns="182880" bIns="45702" rtlCol="0">
            <a:normAutofit/>
          </a:bodyPr>
          <a:lstStyle>
            <a:lvl1pPr>
              <a:defRPr sz="2000" b="0" i="0" dirty="0">
                <a:solidFill>
                  <a:schemeClr val="tx1"/>
                </a:solidFill>
                <a:latin typeface="Segoe UI" charset="0"/>
                <a:ea typeface="Segoe UI" charset="0"/>
                <a:cs typeface="Segoe UI" charset="0"/>
              </a:defRPr>
            </a:lvl1pPr>
            <a:lvl2pPr marL="228600" indent="-182880">
              <a:buFont typeface="Arial" panose="020B0604020202020204" pitchFamily="34" charset="0"/>
              <a:buChar char="•"/>
              <a:defRPr/>
            </a:lvl2pPr>
          </a:lstStyle>
          <a:p>
            <a:pPr lvl="0"/>
            <a:r>
              <a:rPr lang="en-US" dirty="0"/>
              <a:t>Bullet level one</a:t>
            </a:r>
          </a:p>
          <a:p>
            <a:pPr lvl="1"/>
            <a:r>
              <a:rPr lang="en-US" dirty="0"/>
              <a:t>Bullet level two</a:t>
            </a:r>
            <a:endParaRPr dirty="0"/>
          </a:p>
        </p:txBody>
      </p:sp>
    </p:spTree>
    <p:extLst>
      <p:ext uri="{BB962C8B-B14F-4D97-AF65-F5344CB8AC3E}">
        <p14:creationId xmlns:p14="http://schemas.microsoft.com/office/powerpoint/2010/main" val="3784362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3-line + 2-col">
    <p:spTree>
      <p:nvGrpSpPr>
        <p:cNvPr id="1" name=""/>
        <p:cNvGrpSpPr/>
        <p:nvPr/>
      </p:nvGrpSpPr>
      <p:grpSpPr>
        <a:xfrm>
          <a:off x="0" y="0"/>
          <a:ext cx="0" cy="0"/>
          <a:chOff x="0" y="0"/>
          <a:chExt cx="0" cy="0"/>
        </a:xfrm>
      </p:grpSpPr>
      <p:sp>
        <p:nvSpPr>
          <p:cNvPr id="10" name="Text Placeholder 3"/>
          <p:cNvSpPr>
            <a:spLocks noGrp="1"/>
          </p:cNvSpPr>
          <p:nvPr>
            <p:ph type="body" sz="quarter" idx="29" hasCustomPrompt="1"/>
          </p:nvPr>
        </p:nvSpPr>
        <p:spPr>
          <a:xfrm>
            <a:off x="473103" y="1181100"/>
            <a:ext cx="11261697" cy="1409700"/>
          </a:xfrm>
          <a:solidFill>
            <a:schemeClr val="tx1">
              <a:lumMod val="20000"/>
              <a:lumOff val="80000"/>
            </a:schemeClr>
          </a:solidFill>
        </p:spPr>
        <p:txBody>
          <a:bodyPr lIns="274320" tIns="182880" rIns="182880" bIns="182880" anchor="ctr"/>
          <a:lstStyle>
            <a:lvl1pPr>
              <a:lnSpc>
                <a:spcPct val="150000"/>
              </a:lnSpc>
              <a:spcBef>
                <a:spcPts val="0"/>
              </a:spcBef>
              <a:defRPr sz="1600" b="0">
                <a:solidFill>
                  <a:schemeClr val="tx2"/>
                </a:solidFill>
                <a:latin typeface="Consolas" panose="020B0609020204030204" pitchFamily="49" charset="0"/>
              </a:defRPr>
            </a:lvl1pPr>
          </a:lstStyle>
          <a:p>
            <a:pPr lvl="0"/>
            <a:r>
              <a:rPr lang="en-US"/>
              <a:t>Insert API call here</a:t>
            </a:r>
          </a:p>
        </p:txBody>
      </p:sp>
      <p:sp>
        <p:nvSpPr>
          <p:cNvPr id="13" name="Title Placeholder 2">
            <a:extLst>
              <a:ext uri="{FF2B5EF4-FFF2-40B4-BE49-F238E27FC236}">
                <a16:creationId xmlns:a16="http://schemas.microsoft.com/office/drawing/2014/main" id="{73E1BA87-D25C-4F80-86CD-39C9FF7CD8AA}"/>
              </a:ext>
            </a:extLst>
          </p:cNvPr>
          <p:cNvSpPr>
            <a:spLocks noGrp="1"/>
          </p:cNvSpPr>
          <p:nvPr>
            <p:ph type="title"/>
          </p:nvPr>
        </p:nvSpPr>
        <p:spPr>
          <a:xfrm>
            <a:off x="473102" y="457200"/>
            <a:ext cx="11261697" cy="723132"/>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endParaRPr lang="en-US" dirty="0"/>
          </a:p>
        </p:txBody>
      </p:sp>
      <p:sp>
        <p:nvSpPr>
          <p:cNvPr id="12" name="Shape 69">
            <a:extLst>
              <a:ext uri="{FF2B5EF4-FFF2-40B4-BE49-F238E27FC236}">
                <a16:creationId xmlns:a16="http://schemas.microsoft.com/office/drawing/2014/main" id="{BA65E103-69D9-5D45-B5F7-D01042ED1368}"/>
              </a:ext>
            </a:extLst>
          </p:cNvPr>
          <p:cNvSpPr txBox="1">
            <a:spLocks noGrp="1"/>
          </p:cNvSpPr>
          <p:nvPr>
            <p:ph type="body" idx="30" hasCustomPrompt="1"/>
          </p:nvPr>
        </p:nvSpPr>
        <p:spPr>
          <a:xfrm>
            <a:off x="457200" y="2613661"/>
            <a:ext cx="5638800" cy="1387660"/>
          </a:xfrm>
          <a:prstGeom prst="rect">
            <a:avLst/>
          </a:prstGeom>
          <a:noFill/>
          <a:ln w="12700">
            <a:noFill/>
          </a:ln>
        </p:spPr>
        <p:txBody>
          <a:bodyPr vert="horz" lIns="182880" tIns="0" rIns="182880" bIns="0" rtlCol="0" anchor="ctr" anchorCtr="0">
            <a:noAutofit/>
          </a:bodyPr>
          <a:lstStyle>
            <a:lvl1pPr algn="ctr">
              <a:defRPr sz="2000" b="1" i="0" dirty="0">
                <a:solidFill>
                  <a:schemeClr val="accent2"/>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lvl="0"/>
            <a:r>
              <a:rPr lang="en-US" dirty="0"/>
              <a:t>Click to edit text</a:t>
            </a:r>
            <a:endParaRPr dirty="0"/>
          </a:p>
        </p:txBody>
      </p:sp>
      <p:sp>
        <p:nvSpPr>
          <p:cNvPr id="16" name="Shape 69">
            <a:extLst>
              <a:ext uri="{FF2B5EF4-FFF2-40B4-BE49-F238E27FC236}">
                <a16:creationId xmlns:a16="http://schemas.microsoft.com/office/drawing/2014/main" id="{3AAC50CE-DE03-A34A-8A83-25D7519888FE}"/>
              </a:ext>
            </a:extLst>
          </p:cNvPr>
          <p:cNvSpPr txBox="1">
            <a:spLocks noGrp="1"/>
          </p:cNvSpPr>
          <p:nvPr>
            <p:ph type="body" idx="31" hasCustomPrompt="1"/>
          </p:nvPr>
        </p:nvSpPr>
        <p:spPr>
          <a:xfrm>
            <a:off x="6096001" y="2612046"/>
            <a:ext cx="5638798" cy="1388454"/>
          </a:xfrm>
          <a:prstGeom prst="rect">
            <a:avLst/>
          </a:prstGeom>
          <a:noFill/>
          <a:ln w="12700">
            <a:noFill/>
          </a:ln>
        </p:spPr>
        <p:txBody>
          <a:bodyPr vert="horz" lIns="182880" tIns="0" rIns="182880" bIns="0" rtlCol="0" anchor="ctr" anchorCtr="0">
            <a:noAutofit/>
          </a:bodyPr>
          <a:lstStyle>
            <a:lvl1pPr algn="ctr">
              <a:defRPr sz="2000" b="1" i="0" dirty="0">
                <a:solidFill>
                  <a:schemeClr val="accent2"/>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lvl="0"/>
            <a:r>
              <a:rPr lang="en-US" dirty="0"/>
              <a:t>Click to edit text</a:t>
            </a:r>
          </a:p>
        </p:txBody>
      </p:sp>
      <p:sp>
        <p:nvSpPr>
          <p:cNvPr id="2" name="Slide Number Placeholder 1">
            <a:extLst>
              <a:ext uri="{FF2B5EF4-FFF2-40B4-BE49-F238E27FC236}">
                <a16:creationId xmlns:a16="http://schemas.microsoft.com/office/drawing/2014/main" id="{CAE5AB7D-B686-4C4C-ACED-3F0D7A4F7378}"/>
              </a:ext>
            </a:extLst>
          </p:cNvPr>
          <p:cNvSpPr>
            <a:spLocks noGrp="1"/>
          </p:cNvSpPr>
          <p:nvPr>
            <p:ph type="sldNum" sz="quarter" idx="32"/>
          </p:nvPr>
        </p:nvSpPr>
        <p:spPr/>
        <p:txBody>
          <a:bodyPr/>
          <a:lstStyle/>
          <a:p>
            <a:fld id="{529AFA16-AEC4-7D4A-82F3-BDAE8E49079E}" type="slidenum">
              <a:rPr lang="en-US" smtClean="0"/>
              <a:pPr/>
              <a:t>‹#›</a:t>
            </a:fld>
            <a:endParaRPr lang="en-US"/>
          </a:p>
        </p:txBody>
      </p:sp>
      <p:sp>
        <p:nvSpPr>
          <p:cNvPr id="18" name="Shape 69">
            <a:extLst>
              <a:ext uri="{FF2B5EF4-FFF2-40B4-BE49-F238E27FC236}">
                <a16:creationId xmlns:a16="http://schemas.microsoft.com/office/drawing/2014/main" id="{8EE58690-5E7F-C345-9E54-40916B1A6C53}"/>
              </a:ext>
            </a:extLst>
          </p:cNvPr>
          <p:cNvSpPr txBox="1">
            <a:spLocks noGrp="1"/>
          </p:cNvSpPr>
          <p:nvPr>
            <p:ph type="body" idx="1" hasCustomPrompt="1"/>
          </p:nvPr>
        </p:nvSpPr>
        <p:spPr>
          <a:xfrm>
            <a:off x="457200" y="4000500"/>
            <a:ext cx="5638800" cy="2093886"/>
          </a:xfrm>
          <a:prstGeom prst="rect">
            <a:avLst/>
          </a:prstGeom>
          <a:noFill/>
          <a:ln w="12700">
            <a:noFill/>
          </a:ln>
        </p:spPr>
        <p:txBody>
          <a:bodyPr vert="horz" lIns="182880" tIns="179261" rIns="182880" bIns="45702" rtlCol="0">
            <a:normAutofit/>
          </a:bodyPr>
          <a:lstStyle>
            <a:lvl1pPr>
              <a:defRPr sz="2000" b="0" i="0" dirty="0">
                <a:solidFill>
                  <a:schemeClr val="tx1"/>
                </a:solidFill>
                <a:latin typeface="Segoe UI" charset="0"/>
                <a:ea typeface="Segoe UI" charset="0"/>
                <a:cs typeface="Segoe UI" charset="0"/>
              </a:defRPr>
            </a:lvl1pPr>
            <a:lvl2pPr marL="228600" indent="-182880">
              <a:buFont typeface="Arial" panose="020B0604020202020204" pitchFamily="34" charset="0"/>
              <a:buChar char="•"/>
              <a:defRPr/>
            </a:lvl2pPr>
          </a:lstStyle>
          <a:p>
            <a:pPr lvl="0"/>
            <a:r>
              <a:rPr lang="en-US" dirty="0"/>
              <a:t>Bullet level one</a:t>
            </a:r>
          </a:p>
          <a:p>
            <a:pPr lvl="1"/>
            <a:r>
              <a:rPr lang="en-US" dirty="0"/>
              <a:t>Bullet level two</a:t>
            </a:r>
            <a:endParaRPr dirty="0"/>
          </a:p>
        </p:txBody>
      </p:sp>
      <p:sp>
        <p:nvSpPr>
          <p:cNvPr id="21" name="Shape 69">
            <a:extLst>
              <a:ext uri="{FF2B5EF4-FFF2-40B4-BE49-F238E27FC236}">
                <a16:creationId xmlns:a16="http://schemas.microsoft.com/office/drawing/2014/main" id="{FD8EFF2A-00F8-1C47-B16D-242D1997A4AB}"/>
              </a:ext>
            </a:extLst>
          </p:cNvPr>
          <p:cNvSpPr txBox="1">
            <a:spLocks noGrp="1"/>
          </p:cNvSpPr>
          <p:nvPr>
            <p:ph type="body" idx="33" hasCustomPrompt="1"/>
          </p:nvPr>
        </p:nvSpPr>
        <p:spPr>
          <a:xfrm>
            <a:off x="6096000" y="4000500"/>
            <a:ext cx="5638799" cy="2093886"/>
          </a:xfrm>
          <a:prstGeom prst="rect">
            <a:avLst/>
          </a:prstGeom>
          <a:noFill/>
          <a:ln w="12700">
            <a:noFill/>
          </a:ln>
        </p:spPr>
        <p:txBody>
          <a:bodyPr vert="horz" lIns="182880" tIns="179261" rIns="182880" bIns="45702" rtlCol="0">
            <a:normAutofit/>
          </a:bodyPr>
          <a:lstStyle>
            <a:lvl1pPr>
              <a:defRPr sz="2000" b="0" i="0" dirty="0">
                <a:solidFill>
                  <a:schemeClr val="tx1"/>
                </a:solidFill>
                <a:latin typeface="Segoe UI" charset="0"/>
                <a:ea typeface="Segoe UI" charset="0"/>
                <a:cs typeface="Segoe UI" charset="0"/>
              </a:defRPr>
            </a:lvl1pPr>
            <a:lvl2pPr marL="228600" indent="-182880">
              <a:buFont typeface="Arial" panose="020B0604020202020204" pitchFamily="34" charset="0"/>
              <a:buChar char="•"/>
              <a:defRPr/>
            </a:lvl2pPr>
          </a:lstStyle>
          <a:p>
            <a:pPr lvl="0"/>
            <a:r>
              <a:rPr lang="en-US" dirty="0"/>
              <a:t>Bullet level one</a:t>
            </a:r>
          </a:p>
          <a:p>
            <a:pPr lvl="1"/>
            <a:r>
              <a:rPr lang="en-US" dirty="0"/>
              <a:t>Bullet level two</a:t>
            </a:r>
            <a:endParaRPr dirty="0"/>
          </a:p>
        </p:txBody>
      </p:sp>
    </p:spTree>
    <p:extLst>
      <p:ext uri="{BB962C8B-B14F-4D97-AF65-F5344CB8AC3E}">
        <p14:creationId xmlns:p14="http://schemas.microsoft.com/office/powerpoint/2010/main" val="2940194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de 1-line + Benefits">
    <p:spTree>
      <p:nvGrpSpPr>
        <p:cNvPr id="1" name=""/>
        <p:cNvGrpSpPr/>
        <p:nvPr/>
      </p:nvGrpSpPr>
      <p:grpSpPr>
        <a:xfrm>
          <a:off x="0" y="0"/>
          <a:ext cx="0" cy="0"/>
          <a:chOff x="0" y="0"/>
          <a:chExt cx="0" cy="0"/>
        </a:xfrm>
      </p:grpSpPr>
      <p:sp>
        <p:nvSpPr>
          <p:cNvPr id="3" name="Content Placeholder 2"/>
          <p:cNvSpPr>
            <a:spLocks noGrp="1"/>
          </p:cNvSpPr>
          <p:nvPr>
            <p:ph sz="quarter" idx="26" hasCustomPrompt="1"/>
          </p:nvPr>
        </p:nvSpPr>
        <p:spPr>
          <a:xfrm>
            <a:off x="6102108" y="1866900"/>
            <a:ext cx="5623114" cy="716433"/>
          </a:xfrm>
          <a:prstGeom prst="rect">
            <a:avLst/>
          </a:prstGeom>
        </p:spPr>
        <p:txBody>
          <a:bodyPr lIns="0" bIns="45720" anchor="b" anchorCtr="0">
            <a:noAutofit/>
          </a:bodyPr>
          <a:lstStyle>
            <a:lvl1pPr>
              <a:lnSpc>
                <a:spcPct val="100000"/>
              </a:lnSpc>
              <a:defRPr sz="2000" b="1" i="0">
                <a:solidFill>
                  <a:schemeClr val="accent2"/>
                </a:solidFill>
                <a:latin typeface="Segoe UI Semibold" charset="0"/>
                <a:ea typeface="Segoe UI Semibold" charset="0"/>
                <a:cs typeface="Segoe UI Semibold" charset="0"/>
              </a:defRPr>
            </a:lvl1pPr>
            <a:lvl2pPr marL="0" indent="0">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p:txBody>
      </p:sp>
      <p:sp>
        <p:nvSpPr>
          <p:cNvPr id="9" name="Shape 69"/>
          <p:cNvSpPr txBox="1">
            <a:spLocks noGrp="1"/>
          </p:cNvSpPr>
          <p:nvPr>
            <p:ph type="body" idx="44" hasCustomPrompt="1"/>
          </p:nvPr>
        </p:nvSpPr>
        <p:spPr>
          <a:xfrm>
            <a:off x="6102108" y="2590800"/>
            <a:ext cx="5624740" cy="685800"/>
          </a:xfrm>
          <a:prstGeom prst="rect">
            <a:avLst/>
          </a:prstGeom>
        </p:spPr>
        <p:txBody>
          <a:bodyPr vert="horz" lIns="0" tIns="0" rIns="0" bIns="0" rtlCol="0">
            <a:normAutofit/>
          </a:bodyPr>
          <a:lstStyle>
            <a:lvl1pPr marL="193675" indent="-133350">
              <a:lnSpc>
                <a:spcPct val="100000"/>
              </a:lnSpc>
              <a:buClrTx/>
              <a:buSzPct val="100000"/>
              <a:buFont typeface="Arial" charset="0"/>
              <a:buChar char="•"/>
              <a:defRPr sz="1400" b="0" i="0" dirty="0">
                <a:solidFill>
                  <a:schemeClr val="tx1"/>
                </a:solidFill>
                <a:latin typeface="Segoe UI" charset="0"/>
                <a:ea typeface="Segoe UI" charset="0"/>
                <a:cs typeface="Segoe UI" charset="0"/>
              </a:defRPr>
            </a:lvl1pPr>
            <a:lvl2pPr marL="365760" indent="-182880">
              <a:buSzPct val="100000"/>
              <a:buFont typeface="Arial" panose="020B0604020202020204" pitchFamily="34" charset="0"/>
              <a:buChar char="•"/>
              <a:tabLst/>
              <a:defRPr sz="1400"/>
            </a:lvl2pPr>
          </a:lstStyle>
          <a:p>
            <a:pPr lvl="0">
              <a:spcBef>
                <a:spcPts val="0"/>
              </a:spcBef>
            </a:pPr>
            <a:r>
              <a:rPr lang="en-US" dirty="0"/>
              <a:t>Bullet level one</a:t>
            </a:r>
          </a:p>
          <a:p>
            <a:pPr lvl="1">
              <a:spcBef>
                <a:spcPts val="0"/>
              </a:spcBef>
            </a:pPr>
            <a:r>
              <a:rPr lang="en-US" dirty="0"/>
              <a:t>Bullet level two</a:t>
            </a:r>
            <a:endParaRPr dirty="0"/>
          </a:p>
        </p:txBody>
      </p:sp>
      <p:sp>
        <p:nvSpPr>
          <p:cNvPr id="15" name="Title Placeholder 2">
            <a:extLst>
              <a:ext uri="{FF2B5EF4-FFF2-40B4-BE49-F238E27FC236}">
                <a16:creationId xmlns:a16="http://schemas.microsoft.com/office/drawing/2014/main" id="{5B877F86-C881-4D2F-8BB4-23EF0768FA8A}"/>
              </a:ext>
            </a:extLst>
          </p:cNvPr>
          <p:cNvSpPr>
            <a:spLocks noGrp="1"/>
          </p:cNvSpPr>
          <p:nvPr>
            <p:ph type="title"/>
          </p:nvPr>
        </p:nvSpPr>
        <p:spPr>
          <a:xfrm>
            <a:off x="473102" y="457200"/>
            <a:ext cx="11261698" cy="723900"/>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endParaRPr lang="en-US" dirty="0"/>
          </a:p>
        </p:txBody>
      </p:sp>
      <p:sp>
        <p:nvSpPr>
          <p:cNvPr id="17" name="Text Placeholder 3">
            <a:extLst>
              <a:ext uri="{FF2B5EF4-FFF2-40B4-BE49-F238E27FC236}">
                <a16:creationId xmlns:a16="http://schemas.microsoft.com/office/drawing/2014/main" id="{CC1F6FB8-2D7E-4A43-B024-3207F79A47B3}"/>
              </a:ext>
            </a:extLst>
          </p:cNvPr>
          <p:cNvSpPr>
            <a:spLocks noGrp="1"/>
          </p:cNvSpPr>
          <p:nvPr>
            <p:ph type="body" sz="quarter" idx="29" hasCustomPrompt="1"/>
          </p:nvPr>
        </p:nvSpPr>
        <p:spPr>
          <a:xfrm>
            <a:off x="465151" y="1181100"/>
            <a:ext cx="11261697" cy="685800"/>
          </a:xfrm>
          <a:solidFill>
            <a:schemeClr val="tx1">
              <a:lumMod val="20000"/>
              <a:lumOff val="80000"/>
            </a:schemeClr>
          </a:solidFill>
        </p:spPr>
        <p:txBody>
          <a:bodyPr lIns="274320" tIns="182880" rIns="182880" bIns="182880" anchor="ctr"/>
          <a:lstStyle>
            <a:lvl1pPr>
              <a:lnSpc>
                <a:spcPct val="150000"/>
              </a:lnSpc>
              <a:spcBef>
                <a:spcPts val="0"/>
              </a:spcBef>
              <a:defRPr sz="1600" b="0">
                <a:solidFill>
                  <a:schemeClr val="tx2"/>
                </a:solidFill>
                <a:latin typeface="Consolas" panose="020B0609020204030204" pitchFamily="49" charset="0"/>
              </a:defRPr>
            </a:lvl1pPr>
          </a:lstStyle>
          <a:p>
            <a:pPr lvl="0"/>
            <a:r>
              <a:rPr lang="en-US"/>
              <a:t>Insert API call here</a:t>
            </a:r>
          </a:p>
        </p:txBody>
      </p:sp>
      <p:sp>
        <p:nvSpPr>
          <p:cNvPr id="2" name="Slide Number Placeholder 1">
            <a:extLst>
              <a:ext uri="{FF2B5EF4-FFF2-40B4-BE49-F238E27FC236}">
                <a16:creationId xmlns:a16="http://schemas.microsoft.com/office/drawing/2014/main" id="{0BBE5885-8B68-E34E-9178-AC74D284DDCF}"/>
              </a:ext>
            </a:extLst>
          </p:cNvPr>
          <p:cNvSpPr>
            <a:spLocks noGrp="1"/>
          </p:cNvSpPr>
          <p:nvPr>
            <p:ph type="sldNum" sz="quarter" idx="47"/>
          </p:nvPr>
        </p:nvSpPr>
        <p:spPr/>
        <p:txBody>
          <a:bodyPr/>
          <a:lstStyle/>
          <a:p>
            <a:fld id="{529AFA16-AEC4-7D4A-82F3-BDAE8E49079E}" type="slidenum">
              <a:rPr lang="en-US" smtClean="0"/>
              <a:pPr/>
              <a:t>‹#›</a:t>
            </a:fld>
            <a:endParaRPr lang="en-US"/>
          </a:p>
        </p:txBody>
      </p:sp>
      <p:sp>
        <p:nvSpPr>
          <p:cNvPr id="16" name="Content Placeholder 2">
            <a:extLst>
              <a:ext uri="{FF2B5EF4-FFF2-40B4-BE49-F238E27FC236}">
                <a16:creationId xmlns:a16="http://schemas.microsoft.com/office/drawing/2014/main" id="{521DF2AB-6814-A044-92C3-4909B9B4BF2A}"/>
              </a:ext>
            </a:extLst>
          </p:cNvPr>
          <p:cNvSpPr>
            <a:spLocks noGrp="1"/>
          </p:cNvSpPr>
          <p:nvPr>
            <p:ph sz="quarter" idx="48" hasCustomPrompt="1"/>
          </p:nvPr>
        </p:nvSpPr>
        <p:spPr>
          <a:xfrm>
            <a:off x="6102108" y="3276600"/>
            <a:ext cx="5623114" cy="716433"/>
          </a:xfrm>
          <a:prstGeom prst="rect">
            <a:avLst/>
          </a:prstGeom>
        </p:spPr>
        <p:txBody>
          <a:bodyPr lIns="0" bIns="45720" anchor="b" anchorCtr="0">
            <a:noAutofit/>
          </a:bodyPr>
          <a:lstStyle>
            <a:lvl1pPr>
              <a:lnSpc>
                <a:spcPct val="100000"/>
              </a:lnSpc>
              <a:defRPr sz="2000" b="1" i="0">
                <a:solidFill>
                  <a:schemeClr val="accent2"/>
                </a:solidFill>
                <a:latin typeface="Segoe UI Semibold" charset="0"/>
                <a:ea typeface="Segoe UI Semibold" charset="0"/>
                <a:cs typeface="Segoe UI Semibold" charset="0"/>
              </a:defRPr>
            </a:lvl1pPr>
            <a:lvl2pPr marL="0" indent="0">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p:txBody>
      </p:sp>
      <p:sp>
        <p:nvSpPr>
          <p:cNvPr id="18" name="Shape 69">
            <a:extLst>
              <a:ext uri="{FF2B5EF4-FFF2-40B4-BE49-F238E27FC236}">
                <a16:creationId xmlns:a16="http://schemas.microsoft.com/office/drawing/2014/main" id="{D115A798-134E-9F4A-8926-D90F1F1E0789}"/>
              </a:ext>
            </a:extLst>
          </p:cNvPr>
          <p:cNvSpPr txBox="1">
            <a:spLocks noGrp="1"/>
          </p:cNvSpPr>
          <p:nvPr>
            <p:ph type="body" idx="49" hasCustomPrompt="1"/>
          </p:nvPr>
        </p:nvSpPr>
        <p:spPr>
          <a:xfrm>
            <a:off x="6102108" y="4000500"/>
            <a:ext cx="5624740" cy="678332"/>
          </a:xfrm>
          <a:prstGeom prst="rect">
            <a:avLst/>
          </a:prstGeom>
        </p:spPr>
        <p:txBody>
          <a:bodyPr vert="horz" lIns="0" tIns="0" rIns="0" bIns="0" rtlCol="0">
            <a:normAutofit/>
          </a:bodyPr>
          <a:lstStyle>
            <a:lvl1pPr marL="193675" indent="-133350">
              <a:lnSpc>
                <a:spcPct val="100000"/>
              </a:lnSpc>
              <a:buClrTx/>
              <a:buSzPct val="100000"/>
              <a:buFont typeface="Arial" charset="0"/>
              <a:buChar char="•"/>
              <a:defRPr sz="1400" b="0" i="0" dirty="0">
                <a:solidFill>
                  <a:schemeClr val="tx1"/>
                </a:solidFill>
                <a:latin typeface="Segoe UI" charset="0"/>
                <a:ea typeface="Segoe UI" charset="0"/>
                <a:cs typeface="Segoe UI" charset="0"/>
              </a:defRPr>
            </a:lvl1pPr>
            <a:lvl2pPr marL="365760" indent="-182880">
              <a:buSzPct val="100000"/>
              <a:buFont typeface="Arial" panose="020B0604020202020204" pitchFamily="34" charset="0"/>
              <a:buChar char="•"/>
              <a:tabLst/>
              <a:defRPr sz="1400"/>
            </a:lvl2pPr>
          </a:lstStyle>
          <a:p>
            <a:pPr lvl="0">
              <a:spcBef>
                <a:spcPts val="0"/>
              </a:spcBef>
            </a:pPr>
            <a:r>
              <a:rPr lang="en-US" dirty="0"/>
              <a:t>Bullet level one</a:t>
            </a:r>
          </a:p>
          <a:p>
            <a:pPr lvl="1">
              <a:spcBef>
                <a:spcPts val="0"/>
              </a:spcBef>
            </a:pPr>
            <a:r>
              <a:rPr lang="en-US" dirty="0"/>
              <a:t>Bullet level two</a:t>
            </a:r>
            <a:endParaRPr dirty="0"/>
          </a:p>
        </p:txBody>
      </p:sp>
      <p:sp>
        <p:nvSpPr>
          <p:cNvPr id="19" name="Content Placeholder 2">
            <a:extLst>
              <a:ext uri="{FF2B5EF4-FFF2-40B4-BE49-F238E27FC236}">
                <a16:creationId xmlns:a16="http://schemas.microsoft.com/office/drawing/2014/main" id="{39DE6605-90A7-CC4B-B3A0-0B82C572B9D9}"/>
              </a:ext>
            </a:extLst>
          </p:cNvPr>
          <p:cNvSpPr>
            <a:spLocks noGrp="1"/>
          </p:cNvSpPr>
          <p:nvPr>
            <p:ph sz="quarter" idx="50" hasCustomPrompt="1"/>
          </p:nvPr>
        </p:nvSpPr>
        <p:spPr>
          <a:xfrm>
            <a:off x="6096000" y="4678833"/>
            <a:ext cx="5623114" cy="693267"/>
          </a:xfrm>
          <a:prstGeom prst="rect">
            <a:avLst/>
          </a:prstGeom>
        </p:spPr>
        <p:txBody>
          <a:bodyPr lIns="0" bIns="45720" anchor="b" anchorCtr="0">
            <a:noAutofit/>
          </a:bodyPr>
          <a:lstStyle>
            <a:lvl1pPr>
              <a:lnSpc>
                <a:spcPct val="100000"/>
              </a:lnSpc>
              <a:defRPr sz="2000" b="1" i="0">
                <a:solidFill>
                  <a:schemeClr val="accent2"/>
                </a:solidFill>
                <a:latin typeface="Segoe UI Semibold" charset="0"/>
                <a:ea typeface="Segoe UI Semibold" charset="0"/>
                <a:cs typeface="Segoe UI Semibold" charset="0"/>
              </a:defRPr>
            </a:lvl1pPr>
            <a:lvl2pPr marL="0" indent="0">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p:txBody>
      </p:sp>
      <p:sp>
        <p:nvSpPr>
          <p:cNvPr id="20" name="Shape 69">
            <a:extLst>
              <a:ext uri="{FF2B5EF4-FFF2-40B4-BE49-F238E27FC236}">
                <a16:creationId xmlns:a16="http://schemas.microsoft.com/office/drawing/2014/main" id="{3EEC4BDE-E6C0-654A-B50A-49A221B458B8}"/>
              </a:ext>
            </a:extLst>
          </p:cNvPr>
          <p:cNvSpPr txBox="1">
            <a:spLocks noGrp="1"/>
          </p:cNvSpPr>
          <p:nvPr>
            <p:ph type="body" idx="51" hasCustomPrompt="1"/>
          </p:nvPr>
        </p:nvSpPr>
        <p:spPr>
          <a:xfrm>
            <a:off x="6096000" y="5372101"/>
            <a:ext cx="5624740" cy="723900"/>
          </a:xfrm>
          <a:prstGeom prst="rect">
            <a:avLst/>
          </a:prstGeom>
        </p:spPr>
        <p:txBody>
          <a:bodyPr vert="horz" lIns="0" tIns="0" rIns="0" bIns="0" rtlCol="0">
            <a:normAutofit/>
          </a:bodyPr>
          <a:lstStyle>
            <a:lvl1pPr marL="193675" indent="-133350">
              <a:lnSpc>
                <a:spcPct val="100000"/>
              </a:lnSpc>
              <a:buClrTx/>
              <a:buSzPct val="100000"/>
              <a:buFont typeface="Arial" charset="0"/>
              <a:buChar char="•"/>
              <a:defRPr sz="1400" b="0" i="0" dirty="0">
                <a:solidFill>
                  <a:schemeClr val="tx1"/>
                </a:solidFill>
                <a:latin typeface="Segoe UI" charset="0"/>
                <a:ea typeface="Segoe UI" charset="0"/>
                <a:cs typeface="Segoe UI" charset="0"/>
              </a:defRPr>
            </a:lvl1pPr>
            <a:lvl2pPr marL="365760" indent="-182880">
              <a:buSzPct val="100000"/>
              <a:buFont typeface="Arial" panose="020B0604020202020204" pitchFamily="34" charset="0"/>
              <a:buChar char="•"/>
              <a:tabLst/>
              <a:defRPr sz="1400"/>
            </a:lvl2pPr>
          </a:lstStyle>
          <a:p>
            <a:pPr lvl="0">
              <a:spcBef>
                <a:spcPts val="0"/>
              </a:spcBef>
            </a:pPr>
            <a:r>
              <a:rPr lang="en-US" dirty="0"/>
              <a:t>Bullet level one</a:t>
            </a:r>
          </a:p>
          <a:p>
            <a:pPr lvl="1">
              <a:spcBef>
                <a:spcPts val="0"/>
              </a:spcBef>
            </a:pPr>
            <a:r>
              <a:rPr lang="en-US" dirty="0"/>
              <a:t>Bullet level two</a:t>
            </a:r>
            <a:endParaRPr dirty="0"/>
          </a:p>
        </p:txBody>
      </p:sp>
      <p:sp>
        <p:nvSpPr>
          <p:cNvPr id="11" name="Picture Placeholder 3">
            <a:extLst>
              <a:ext uri="{FF2B5EF4-FFF2-40B4-BE49-F238E27FC236}">
                <a16:creationId xmlns:a16="http://schemas.microsoft.com/office/drawing/2014/main" id="{85C63F4F-9B1D-48B9-B01E-A10B1592D270}"/>
              </a:ext>
            </a:extLst>
          </p:cNvPr>
          <p:cNvSpPr>
            <a:spLocks noGrp="1"/>
          </p:cNvSpPr>
          <p:nvPr>
            <p:ph type="pic" sz="quarter" idx="52"/>
          </p:nvPr>
        </p:nvSpPr>
        <p:spPr>
          <a:xfrm>
            <a:off x="473103" y="1905000"/>
            <a:ext cx="5630178" cy="4191000"/>
          </a:xfrm>
        </p:spPr>
        <p:txBody>
          <a:bodyPr anchor="ctr"/>
          <a:lstStyle>
            <a:lvl1pPr algn="ctr">
              <a:defRPr>
                <a:solidFill>
                  <a:srgbClr val="B4009E"/>
                </a:solidFill>
              </a:defRPr>
            </a:lvl1pPr>
          </a:lstStyle>
          <a:p>
            <a:r>
              <a:rPr lang="en-US"/>
              <a:t>Click icon to add picture</a:t>
            </a:r>
            <a:endParaRPr lang="en-US" dirty="0"/>
          </a:p>
        </p:txBody>
      </p:sp>
    </p:spTree>
    <p:extLst>
      <p:ext uri="{BB962C8B-B14F-4D97-AF65-F5344CB8AC3E}">
        <p14:creationId xmlns:p14="http://schemas.microsoft.com/office/powerpoint/2010/main" val="183879583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C Screen + Content Left">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19030" t="14843" r="43920" b="33780"/>
          <a:stretch/>
        </p:blipFill>
        <p:spPr>
          <a:xfrm>
            <a:off x="6517678" y="1433031"/>
            <a:ext cx="5700644" cy="5429877"/>
          </a:xfrm>
          <a:prstGeom prst="rect">
            <a:avLst/>
          </a:prstGeom>
        </p:spPr>
      </p:pic>
      <p:sp>
        <p:nvSpPr>
          <p:cNvPr id="5" name="Picture Placeholder 4"/>
          <p:cNvSpPr>
            <a:spLocks noGrp="1"/>
          </p:cNvSpPr>
          <p:nvPr>
            <p:ph type="pic" sz="quarter" idx="27"/>
          </p:nvPr>
        </p:nvSpPr>
        <p:spPr>
          <a:xfrm>
            <a:off x="6809222" y="1839351"/>
            <a:ext cx="5409100" cy="5007646"/>
          </a:xfrm>
          <a:solidFill>
            <a:schemeClr val="bg2"/>
          </a:solidFill>
        </p:spPr>
        <p:txBody>
          <a:bodyPr anchor="ctr"/>
          <a:lstStyle>
            <a:lvl1pPr algn="ctr">
              <a:defRPr>
                <a:solidFill>
                  <a:srgbClr val="B4009E"/>
                </a:solidFill>
              </a:defRPr>
            </a:lvl1pPr>
          </a:lstStyle>
          <a:p>
            <a:r>
              <a:rPr lang="en-US"/>
              <a:t>Click icon to add picture</a:t>
            </a:r>
            <a:endParaRPr lang="en-US" dirty="0"/>
          </a:p>
        </p:txBody>
      </p:sp>
      <p:sp>
        <p:nvSpPr>
          <p:cNvPr id="12" name="Title Placeholder 2">
            <a:extLst>
              <a:ext uri="{FF2B5EF4-FFF2-40B4-BE49-F238E27FC236}">
                <a16:creationId xmlns:a16="http://schemas.microsoft.com/office/drawing/2014/main" id="{4ED96F2B-B9BA-4E98-B1E2-09D18F6A591E}"/>
              </a:ext>
            </a:extLst>
          </p:cNvPr>
          <p:cNvSpPr>
            <a:spLocks noGrp="1"/>
          </p:cNvSpPr>
          <p:nvPr>
            <p:ph type="title"/>
          </p:nvPr>
        </p:nvSpPr>
        <p:spPr>
          <a:xfrm>
            <a:off x="473103" y="457200"/>
            <a:ext cx="10972800" cy="723900"/>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endParaRPr lang="en-US" dirty="0"/>
          </a:p>
        </p:txBody>
      </p:sp>
      <p:sp>
        <p:nvSpPr>
          <p:cNvPr id="13" name="Slide Number Placeholder 2">
            <a:extLst>
              <a:ext uri="{FF2B5EF4-FFF2-40B4-BE49-F238E27FC236}">
                <a16:creationId xmlns:a16="http://schemas.microsoft.com/office/drawing/2014/main" id="{236E7C6A-A303-4FDB-B6B8-5D88290F27D4}"/>
              </a:ext>
            </a:extLst>
          </p:cNvPr>
          <p:cNvSpPr>
            <a:spLocks noGrp="1"/>
          </p:cNvSpPr>
          <p:nvPr>
            <p:ph type="sldNum" sz="quarter" idx="4"/>
          </p:nvPr>
        </p:nvSpPr>
        <p:spPr>
          <a:xfrm>
            <a:off x="1" y="6442502"/>
            <a:ext cx="528074" cy="266241"/>
          </a:xfrm>
          <a:prstGeom prst="rect">
            <a:avLst/>
          </a:prstGeom>
        </p:spPr>
        <p:txBody>
          <a:bodyPr anchor="t"/>
          <a:lstStyle>
            <a:lvl1pPr algn="r">
              <a:defRPr sz="1200">
                <a:solidFill>
                  <a:schemeClr val="accent6"/>
                </a:solidFill>
              </a:defRPr>
            </a:lvl1pPr>
          </a:lstStyle>
          <a:p>
            <a:fld id="{B9D7F84B-3C83-9746-917C-397D4BD96F66}" type="slidenum">
              <a:rPr lang="en-US" smtClean="0"/>
              <a:pPr/>
              <a:t>‹#›</a:t>
            </a:fld>
            <a:endParaRPr lang="en-US"/>
          </a:p>
        </p:txBody>
      </p:sp>
      <p:sp>
        <p:nvSpPr>
          <p:cNvPr id="8" name="Text Placeholder 3">
            <a:extLst>
              <a:ext uri="{FF2B5EF4-FFF2-40B4-BE49-F238E27FC236}">
                <a16:creationId xmlns:a16="http://schemas.microsoft.com/office/drawing/2014/main" id="{8674C8F2-F047-4FCF-8943-2578FE19FEFC}"/>
              </a:ext>
            </a:extLst>
          </p:cNvPr>
          <p:cNvSpPr>
            <a:spLocks noGrp="1"/>
          </p:cNvSpPr>
          <p:nvPr>
            <p:ph idx="1" hasCustomPrompt="1"/>
          </p:nvPr>
        </p:nvSpPr>
        <p:spPr>
          <a:xfrm>
            <a:off x="473102" y="1839352"/>
            <a:ext cx="5622897" cy="4541596"/>
          </a:xfrm>
          <a:prstGeom prst="rect">
            <a:avLst/>
          </a:prstGeom>
        </p:spPr>
        <p:txBody>
          <a:bodyPr vert="horz" wrap="square" lIns="0" tIns="0" rIns="18288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97101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C Screen + Content Right">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43774" t="14933" r="18506" b="33690"/>
          <a:stretch/>
        </p:blipFill>
        <p:spPr>
          <a:xfrm>
            <a:off x="-1457" y="1414770"/>
            <a:ext cx="5817866" cy="5443229"/>
          </a:xfrm>
          <a:prstGeom prst="rect">
            <a:avLst/>
          </a:prstGeom>
        </p:spPr>
      </p:pic>
      <p:sp>
        <p:nvSpPr>
          <p:cNvPr id="5" name="Picture Placeholder 4"/>
          <p:cNvSpPr>
            <a:spLocks noGrp="1"/>
          </p:cNvSpPr>
          <p:nvPr>
            <p:ph type="pic" sz="quarter" idx="27"/>
          </p:nvPr>
        </p:nvSpPr>
        <p:spPr>
          <a:xfrm>
            <a:off x="0" y="1827037"/>
            <a:ext cx="5422401" cy="5019960"/>
          </a:xfrm>
          <a:solidFill>
            <a:schemeClr val="bg2"/>
          </a:solidFill>
        </p:spPr>
        <p:txBody>
          <a:bodyPr anchor="ctr"/>
          <a:lstStyle>
            <a:lvl1pPr algn="ctr">
              <a:defRPr>
                <a:solidFill>
                  <a:srgbClr val="B4009E"/>
                </a:solidFill>
              </a:defRPr>
            </a:lvl1pPr>
          </a:lstStyle>
          <a:p>
            <a:r>
              <a:rPr lang="en-US"/>
              <a:t>Click icon to add picture</a:t>
            </a:r>
            <a:endParaRPr lang="en-US" dirty="0"/>
          </a:p>
        </p:txBody>
      </p:sp>
      <p:sp>
        <p:nvSpPr>
          <p:cNvPr id="8" name="Title Placeholder 2">
            <a:extLst>
              <a:ext uri="{FF2B5EF4-FFF2-40B4-BE49-F238E27FC236}">
                <a16:creationId xmlns:a16="http://schemas.microsoft.com/office/drawing/2014/main" id="{A148A8CD-2643-4A3A-8ACB-8D5DC84BC0A8}"/>
              </a:ext>
            </a:extLst>
          </p:cNvPr>
          <p:cNvSpPr>
            <a:spLocks noGrp="1"/>
          </p:cNvSpPr>
          <p:nvPr>
            <p:ph type="title"/>
          </p:nvPr>
        </p:nvSpPr>
        <p:spPr>
          <a:xfrm>
            <a:off x="473103" y="457200"/>
            <a:ext cx="10972800" cy="800100"/>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endParaRPr lang="en-US" dirty="0"/>
          </a:p>
        </p:txBody>
      </p:sp>
      <p:sp>
        <p:nvSpPr>
          <p:cNvPr id="2" name="Slide Number Placeholder 1">
            <a:extLst>
              <a:ext uri="{FF2B5EF4-FFF2-40B4-BE49-F238E27FC236}">
                <a16:creationId xmlns:a16="http://schemas.microsoft.com/office/drawing/2014/main" id="{BEC9A58A-9A2E-054F-968B-0EAFEE732C6B}"/>
              </a:ext>
            </a:extLst>
          </p:cNvPr>
          <p:cNvSpPr>
            <a:spLocks noGrp="1"/>
          </p:cNvSpPr>
          <p:nvPr>
            <p:ph type="sldNum" sz="quarter" idx="29"/>
          </p:nvPr>
        </p:nvSpPr>
        <p:spPr/>
        <p:txBody>
          <a:bodyPr/>
          <a:lstStyle/>
          <a:p>
            <a:fld id="{529AFA16-AEC4-7D4A-82F3-BDAE8E49079E}" type="slidenum">
              <a:rPr lang="en-US" smtClean="0"/>
              <a:pPr/>
              <a:t>‹#›</a:t>
            </a:fld>
            <a:endParaRPr lang="en-US"/>
          </a:p>
        </p:txBody>
      </p:sp>
      <p:sp>
        <p:nvSpPr>
          <p:cNvPr id="9" name="Text Placeholder 3">
            <a:extLst>
              <a:ext uri="{FF2B5EF4-FFF2-40B4-BE49-F238E27FC236}">
                <a16:creationId xmlns:a16="http://schemas.microsoft.com/office/drawing/2014/main" id="{4CDD260C-CCCD-467E-AF20-0BCBF4300AC7}"/>
              </a:ext>
            </a:extLst>
          </p:cNvPr>
          <p:cNvSpPr>
            <a:spLocks noGrp="1"/>
          </p:cNvSpPr>
          <p:nvPr>
            <p:ph idx="26" hasCustomPrompt="1"/>
          </p:nvPr>
        </p:nvSpPr>
        <p:spPr>
          <a:xfrm>
            <a:off x="6096000" y="1839352"/>
            <a:ext cx="5638799" cy="4541596"/>
          </a:xfrm>
          <a:prstGeom prst="rect">
            <a:avLst/>
          </a:prstGeom>
        </p:spPr>
        <p:txBody>
          <a:bodyPr vert="horz" wrap="square"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630513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C Screen + Concept">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19030" t="14843" r="43920" b="33780"/>
          <a:stretch/>
        </p:blipFill>
        <p:spPr>
          <a:xfrm>
            <a:off x="6524553" y="1439579"/>
            <a:ext cx="5693769" cy="5423329"/>
          </a:xfrm>
          <a:prstGeom prst="rect">
            <a:avLst/>
          </a:prstGeom>
        </p:spPr>
      </p:pic>
      <p:sp>
        <p:nvSpPr>
          <p:cNvPr id="5" name="Picture Placeholder 4"/>
          <p:cNvSpPr>
            <a:spLocks noGrp="1"/>
          </p:cNvSpPr>
          <p:nvPr>
            <p:ph type="pic" sz="quarter" idx="27"/>
          </p:nvPr>
        </p:nvSpPr>
        <p:spPr>
          <a:xfrm>
            <a:off x="6819900" y="1849235"/>
            <a:ext cx="5398422" cy="4997761"/>
          </a:xfrm>
          <a:solidFill>
            <a:schemeClr val="bg2"/>
          </a:solidFill>
        </p:spPr>
        <p:txBody>
          <a:bodyPr anchor="ctr"/>
          <a:lstStyle>
            <a:lvl1pPr algn="ctr">
              <a:defRPr>
                <a:solidFill>
                  <a:srgbClr val="B4009E"/>
                </a:solidFill>
              </a:defRPr>
            </a:lvl1pPr>
          </a:lstStyle>
          <a:p>
            <a:r>
              <a:rPr lang="en-US"/>
              <a:t>Click icon to add picture</a:t>
            </a:r>
          </a:p>
        </p:txBody>
      </p:sp>
      <p:sp>
        <p:nvSpPr>
          <p:cNvPr id="13" name="Picture Placeholder 5">
            <a:extLst>
              <a:ext uri="{FF2B5EF4-FFF2-40B4-BE49-F238E27FC236}">
                <a16:creationId xmlns:a16="http://schemas.microsoft.com/office/drawing/2014/main" id="{FC5D7497-43E0-43D6-8854-1B74C949DE07}"/>
              </a:ext>
            </a:extLst>
          </p:cNvPr>
          <p:cNvSpPr>
            <a:spLocks noGrp="1"/>
          </p:cNvSpPr>
          <p:nvPr>
            <p:ph type="pic" sz="quarter" idx="28"/>
          </p:nvPr>
        </p:nvSpPr>
        <p:spPr>
          <a:xfrm>
            <a:off x="1882801" y="1183713"/>
            <a:ext cx="2803500" cy="2092885"/>
          </a:xfrm>
        </p:spPr>
        <p:txBody>
          <a:bodyPr anchor="ctr"/>
          <a:lstStyle>
            <a:lvl1pPr algn="ctr">
              <a:defRPr sz="1600" b="1" i="0">
                <a:solidFill>
                  <a:srgbClr val="B4009E"/>
                </a:solidFill>
                <a:latin typeface="Segoe UI Semibold" charset="0"/>
                <a:ea typeface="Segoe UI Semibold" charset="0"/>
                <a:cs typeface="Segoe UI Semibold" charset="0"/>
              </a:defRPr>
            </a:lvl1pPr>
          </a:lstStyle>
          <a:p>
            <a:r>
              <a:rPr lang="en-US"/>
              <a:t>Click icon to add picture</a:t>
            </a:r>
          </a:p>
        </p:txBody>
      </p:sp>
      <p:cxnSp>
        <p:nvCxnSpPr>
          <p:cNvPr id="18" name="Straight Connector 17">
            <a:extLst>
              <a:ext uri="{FF2B5EF4-FFF2-40B4-BE49-F238E27FC236}">
                <a16:creationId xmlns:a16="http://schemas.microsoft.com/office/drawing/2014/main" id="{683E5DE2-86E4-48F3-A62D-D5DF9BDF85B0}"/>
              </a:ext>
            </a:extLst>
          </p:cNvPr>
          <p:cNvCxnSpPr>
            <a:cxnSpLocks/>
          </p:cNvCxnSpPr>
          <p:nvPr userDrawn="1"/>
        </p:nvCxnSpPr>
        <p:spPr>
          <a:xfrm>
            <a:off x="473102" y="3894138"/>
            <a:ext cx="5622898" cy="0"/>
          </a:xfrm>
          <a:prstGeom prst="line">
            <a:avLst/>
          </a:prstGeom>
          <a:ln>
            <a:solidFill>
              <a:schemeClr val="accent2"/>
            </a:solidFill>
          </a:ln>
        </p:spPr>
        <p:style>
          <a:lnRef idx="2">
            <a:schemeClr val="accent3"/>
          </a:lnRef>
          <a:fillRef idx="0">
            <a:schemeClr val="accent3"/>
          </a:fillRef>
          <a:effectRef idx="1">
            <a:schemeClr val="accent3"/>
          </a:effectRef>
          <a:fontRef idx="minor">
            <a:schemeClr val="tx1"/>
          </a:fontRef>
        </p:style>
      </p:cxnSp>
      <p:sp>
        <p:nvSpPr>
          <p:cNvPr id="19" name="Shape 78">
            <a:extLst>
              <a:ext uri="{FF2B5EF4-FFF2-40B4-BE49-F238E27FC236}">
                <a16:creationId xmlns:a16="http://schemas.microsoft.com/office/drawing/2014/main" id="{71C8E277-7D4C-447B-AFAB-D7CF24D9E342}"/>
              </a:ext>
            </a:extLst>
          </p:cNvPr>
          <p:cNvSpPr txBox="1">
            <a:spLocks noGrp="1"/>
          </p:cNvSpPr>
          <p:nvPr>
            <p:ph type="body" idx="30" hasCustomPrompt="1"/>
          </p:nvPr>
        </p:nvSpPr>
        <p:spPr>
          <a:xfrm>
            <a:off x="473102" y="3276599"/>
            <a:ext cx="5622898" cy="720506"/>
          </a:xfrm>
          <a:prstGeom prst="rect">
            <a:avLst/>
          </a:prstGeom>
          <a:ln>
            <a:noFill/>
          </a:ln>
        </p:spPr>
        <p:txBody>
          <a:bodyPr vert="horz" wrap="square" lIns="67222" tIns="67222" rIns="67222" bIns="67222" rtlCol="0" anchor="ctr">
            <a:noAutofit/>
          </a:bodyPr>
          <a:lstStyle>
            <a:lvl1pPr algn="ctr">
              <a:defRPr lang="en-US" sz="2000" b="1" i="0" dirty="0">
                <a:solidFill>
                  <a:schemeClr val="accent2"/>
                </a:solidFill>
                <a:latin typeface="Segoe UI Semibold" charset="0"/>
                <a:ea typeface="Segoe UI Semibold" charset="0"/>
                <a:cs typeface="Segoe UI Semibold" charset="0"/>
              </a:defRPr>
            </a:lvl1pPr>
          </a:lstStyle>
          <a:p>
            <a:pPr lvl="0" algn="ctr" defTabSz="914367">
              <a:spcAft>
                <a:spcPts val="588"/>
              </a:spcAft>
            </a:pPr>
            <a:r>
              <a:rPr lang="en-US" dirty="0"/>
              <a:t>Column 1</a:t>
            </a:r>
          </a:p>
        </p:txBody>
      </p:sp>
      <p:sp>
        <p:nvSpPr>
          <p:cNvPr id="20" name="Shape 69">
            <a:extLst>
              <a:ext uri="{FF2B5EF4-FFF2-40B4-BE49-F238E27FC236}">
                <a16:creationId xmlns:a16="http://schemas.microsoft.com/office/drawing/2014/main" id="{70591C03-C195-4562-B18E-1D79C2C9AE21}"/>
              </a:ext>
            </a:extLst>
          </p:cNvPr>
          <p:cNvSpPr txBox="1">
            <a:spLocks noGrp="1"/>
          </p:cNvSpPr>
          <p:nvPr>
            <p:ph type="body" idx="32" hasCustomPrompt="1"/>
          </p:nvPr>
        </p:nvSpPr>
        <p:spPr>
          <a:xfrm>
            <a:off x="473102" y="3997105"/>
            <a:ext cx="5622898" cy="2325956"/>
          </a:xfrm>
          <a:prstGeom prst="rect">
            <a:avLst/>
          </a:prstGeom>
        </p:spPr>
        <p:txBody>
          <a:bodyPr vert="horz" wrap="square" lIns="67222" tIns="0" rIns="67222" bIns="0" rtlCol="0" anchor="t">
            <a:noAutofit/>
          </a:bodyPr>
          <a:lstStyle>
            <a:lvl1pPr algn="ctr">
              <a:defRPr sz="2000" b="0" i="0" dirty="0">
                <a:solidFill>
                  <a:schemeClr val="tx1"/>
                </a:solidFill>
                <a:latin typeface="Segoe UI" charset="0"/>
                <a:ea typeface="Segoe UI" charset="0"/>
                <a:cs typeface="Segoe UI" charset="0"/>
              </a:defRPr>
            </a:lvl1pPr>
          </a:lstStyle>
          <a:p>
            <a:pPr lvl="0" algn="ctr" defTabSz="914367">
              <a:spcBef>
                <a:spcPts val="0"/>
              </a:spcBef>
              <a:spcAft>
                <a:spcPts val="1176"/>
              </a:spcAft>
              <a:buFont typeface="Arial"/>
            </a:pPr>
            <a:r>
              <a:rPr lang="en-US" dirty="0"/>
              <a:t>level one</a:t>
            </a:r>
          </a:p>
          <a:p>
            <a:pPr lvl="0" algn="ctr" defTabSz="914367">
              <a:spcBef>
                <a:spcPts val="0"/>
              </a:spcBef>
              <a:spcAft>
                <a:spcPts val="1176"/>
              </a:spcAft>
              <a:buFont typeface="Arial"/>
            </a:pPr>
            <a:r>
              <a:rPr lang="en-US" dirty="0"/>
              <a:t>level two</a:t>
            </a:r>
          </a:p>
        </p:txBody>
      </p:sp>
      <p:sp>
        <p:nvSpPr>
          <p:cNvPr id="21" name="Title Placeholder 2">
            <a:extLst>
              <a:ext uri="{FF2B5EF4-FFF2-40B4-BE49-F238E27FC236}">
                <a16:creationId xmlns:a16="http://schemas.microsoft.com/office/drawing/2014/main" id="{266178FF-475A-4E85-B10B-BB484DCB9473}"/>
              </a:ext>
            </a:extLst>
          </p:cNvPr>
          <p:cNvSpPr>
            <a:spLocks noGrp="1"/>
          </p:cNvSpPr>
          <p:nvPr>
            <p:ph type="title"/>
          </p:nvPr>
        </p:nvSpPr>
        <p:spPr>
          <a:xfrm>
            <a:off x="457200" y="457200"/>
            <a:ext cx="11277599" cy="723900"/>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endParaRPr lang="en-US" dirty="0"/>
          </a:p>
        </p:txBody>
      </p:sp>
      <p:sp>
        <p:nvSpPr>
          <p:cNvPr id="16" name="Slide Number Placeholder 2">
            <a:extLst>
              <a:ext uri="{FF2B5EF4-FFF2-40B4-BE49-F238E27FC236}">
                <a16:creationId xmlns:a16="http://schemas.microsoft.com/office/drawing/2014/main" id="{79B7A28B-DF7F-46F2-924F-B96EF909C372}"/>
              </a:ext>
            </a:extLst>
          </p:cNvPr>
          <p:cNvSpPr>
            <a:spLocks noGrp="1"/>
          </p:cNvSpPr>
          <p:nvPr>
            <p:ph type="sldNum" sz="quarter" idx="4"/>
          </p:nvPr>
        </p:nvSpPr>
        <p:spPr>
          <a:xfrm>
            <a:off x="1" y="6442502"/>
            <a:ext cx="528074" cy="390311"/>
          </a:xfrm>
          <a:prstGeom prst="rect">
            <a:avLst/>
          </a:prstGeom>
        </p:spPr>
        <p:txBody>
          <a:bodyPr anchor="t"/>
          <a:lstStyle>
            <a:lvl1pPr algn="r">
              <a:defRPr sz="1200">
                <a:solidFill>
                  <a:schemeClr val="accent6"/>
                </a:solidFill>
              </a:defRPr>
            </a:lvl1pPr>
          </a:lstStyle>
          <a:p>
            <a:fld id="{B9D7F84B-3C83-9746-917C-397D4BD96F66}" type="slidenum">
              <a:rPr lang="en-US" smtClean="0"/>
              <a:pPr/>
              <a:t>‹#›</a:t>
            </a:fld>
            <a:endParaRPr lang="en-US"/>
          </a:p>
        </p:txBody>
      </p:sp>
    </p:spTree>
    <p:extLst>
      <p:ext uri="{BB962C8B-B14F-4D97-AF65-F5344CB8AC3E}">
        <p14:creationId xmlns:p14="http://schemas.microsoft.com/office/powerpoint/2010/main" val="631667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col + Double Subheads">
    <p:spTree>
      <p:nvGrpSpPr>
        <p:cNvPr id="1" name=""/>
        <p:cNvGrpSpPr/>
        <p:nvPr/>
      </p:nvGrpSpPr>
      <p:grpSpPr>
        <a:xfrm>
          <a:off x="0" y="0"/>
          <a:ext cx="0" cy="0"/>
          <a:chOff x="0" y="0"/>
          <a:chExt cx="0" cy="0"/>
        </a:xfrm>
      </p:grpSpPr>
      <p:sp>
        <p:nvSpPr>
          <p:cNvPr id="13" name="Text Placeholder 3"/>
          <p:cNvSpPr>
            <a:spLocks noGrp="1"/>
          </p:cNvSpPr>
          <p:nvPr>
            <p:ph idx="1" hasCustomPrompt="1"/>
          </p:nvPr>
        </p:nvSpPr>
        <p:spPr>
          <a:xfrm>
            <a:off x="457200" y="1866900"/>
            <a:ext cx="5638799" cy="4514047"/>
          </a:xfrm>
          <a:prstGeom prst="rect">
            <a:avLst/>
          </a:prstGeom>
        </p:spPr>
        <p:txBody>
          <a:bodyPr vert="horz" wrap="square" lIns="0" tIns="0" rIns="18288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Text Placeholder 3"/>
          <p:cNvSpPr>
            <a:spLocks noGrp="1"/>
          </p:cNvSpPr>
          <p:nvPr>
            <p:ph idx="26" hasCustomPrompt="1"/>
          </p:nvPr>
        </p:nvSpPr>
        <p:spPr>
          <a:xfrm>
            <a:off x="6096000" y="1866900"/>
            <a:ext cx="5638799" cy="4514047"/>
          </a:xfrm>
          <a:prstGeom prst="rect">
            <a:avLst/>
          </a:prstGeom>
        </p:spPr>
        <p:txBody>
          <a:bodyPr vert="horz" wrap="square"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Title Placeholder 2">
            <a:extLst>
              <a:ext uri="{FF2B5EF4-FFF2-40B4-BE49-F238E27FC236}">
                <a16:creationId xmlns:a16="http://schemas.microsoft.com/office/drawing/2014/main" id="{9AFD44FB-5EE2-4D3E-9C7F-A0CA74B39F11}"/>
              </a:ext>
            </a:extLst>
          </p:cNvPr>
          <p:cNvSpPr>
            <a:spLocks noGrp="1"/>
          </p:cNvSpPr>
          <p:nvPr>
            <p:ph type="title"/>
          </p:nvPr>
        </p:nvSpPr>
        <p:spPr>
          <a:xfrm>
            <a:off x="457200" y="457200"/>
            <a:ext cx="11277599" cy="722853"/>
          </a:xfrm>
          <a:prstGeom prst="rect">
            <a:avLst/>
          </a:prstGeom>
        </p:spPr>
        <p:txBody>
          <a:bodyPr vert="horz" lIns="0" tIns="0" rIns="0" bIns="0" rtlCol="0" anchor="t">
            <a:normAutofit/>
          </a:bodyPr>
          <a:lstStyle/>
          <a:p>
            <a:r>
              <a:rPr lang="en-US"/>
              <a:t>Click to edit Master title style</a:t>
            </a:r>
            <a:endParaRPr lang="en-US" dirty="0"/>
          </a:p>
        </p:txBody>
      </p:sp>
      <p:sp>
        <p:nvSpPr>
          <p:cNvPr id="2" name="Slide Number Placeholder 1">
            <a:extLst>
              <a:ext uri="{FF2B5EF4-FFF2-40B4-BE49-F238E27FC236}">
                <a16:creationId xmlns:a16="http://schemas.microsoft.com/office/drawing/2014/main" id="{C5A5FC2E-6D98-CE43-9551-6AA69FEF734C}"/>
              </a:ext>
            </a:extLst>
          </p:cNvPr>
          <p:cNvSpPr>
            <a:spLocks noGrp="1"/>
          </p:cNvSpPr>
          <p:nvPr>
            <p:ph type="sldNum" sz="quarter" idx="27"/>
          </p:nvPr>
        </p:nvSpPr>
        <p:spPr/>
        <p:txBody>
          <a:bodyPr/>
          <a:lstStyle/>
          <a:p>
            <a:fld id="{529AFA16-AEC4-7D4A-82F3-BDAE8E49079E}" type="slidenum">
              <a:rPr lang="en-US" smtClean="0"/>
              <a:pPr/>
              <a:t>‹#›</a:t>
            </a:fld>
            <a:endParaRPr lang="en-US"/>
          </a:p>
        </p:txBody>
      </p:sp>
      <p:sp>
        <p:nvSpPr>
          <p:cNvPr id="8" name="Shape 78">
            <a:extLst>
              <a:ext uri="{FF2B5EF4-FFF2-40B4-BE49-F238E27FC236}">
                <a16:creationId xmlns:a16="http://schemas.microsoft.com/office/drawing/2014/main" id="{DA021890-D16A-D649-AA1E-9ED7EFA69AF4}"/>
              </a:ext>
            </a:extLst>
          </p:cNvPr>
          <p:cNvSpPr txBox="1">
            <a:spLocks noGrp="1"/>
          </p:cNvSpPr>
          <p:nvPr>
            <p:ph type="body" idx="7" hasCustomPrompt="1"/>
          </p:nvPr>
        </p:nvSpPr>
        <p:spPr>
          <a:xfrm>
            <a:off x="6095999" y="1180053"/>
            <a:ext cx="5638798" cy="686847"/>
          </a:xfrm>
          <a:prstGeom prst="rect">
            <a:avLst/>
          </a:prstGeom>
          <a:ln>
            <a:noFill/>
          </a:ln>
        </p:spPr>
        <p:txBody>
          <a:bodyPr vert="horz" wrap="square" lIns="0" tIns="0" rIns="0" bIns="0" rtlCol="0" anchor="b">
            <a:noAutofit/>
          </a:bodyPr>
          <a:lstStyle>
            <a:lvl1pPr algn="ctr">
              <a:defRPr lang="en-US" sz="2000" b="1" i="0" dirty="0">
                <a:solidFill>
                  <a:schemeClr val="accent2"/>
                </a:solidFill>
                <a:latin typeface="Segoe UI Semibold" charset="0"/>
                <a:ea typeface="Segoe UI Semibold" charset="0"/>
                <a:cs typeface="Segoe UI Semibold" charset="0"/>
              </a:defRPr>
            </a:lvl1pPr>
          </a:lstStyle>
          <a:p>
            <a:pPr lvl="0" algn="ctr" defTabSz="914367">
              <a:spcAft>
                <a:spcPts val="588"/>
              </a:spcAft>
            </a:pPr>
            <a:r>
              <a:rPr lang="en-US" dirty="0"/>
              <a:t>Column 2</a:t>
            </a:r>
          </a:p>
        </p:txBody>
      </p:sp>
      <p:sp>
        <p:nvSpPr>
          <p:cNvPr id="9" name="Shape 78">
            <a:extLst>
              <a:ext uri="{FF2B5EF4-FFF2-40B4-BE49-F238E27FC236}">
                <a16:creationId xmlns:a16="http://schemas.microsoft.com/office/drawing/2014/main" id="{596BDBB1-DFCE-5B44-8169-B1A6DE61560F}"/>
              </a:ext>
            </a:extLst>
          </p:cNvPr>
          <p:cNvSpPr txBox="1">
            <a:spLocks noGrp="1"/>
          </p:cNvSpPr>
          <p:nvPr>
            <p:ph type="body" idx="30" hasCustomPrompt="1"/>
          </p:nvPr>
        </p:nvSpPr>
        <p:spPr>
          <a:xfrm>
            <a:off x="457201" y="1183190"/>
            <a:ext cx="5638800" cy="682523"/>
          </a:xfrm>
          <a:prstGeom prst="rect">
            <a:avLst/>
          </a:prstGeom>
          <a:ln>
            <a:noFill/>
          </a:ln>
        </p:spPr>
        <p:txBody>
          <a:bodyPr vert="horz" wrap="square" lIns="0" tIns="0" rIns="182880" bIns="0" rtlCol="0" anchor="b">
            <a:noAutofit/>
          </a:bodyPr>
          <a:lstStyle>
            <a:lvl1pPr algn="ctr">
              <a:defRPr lang="en-US" sz="2000" b="1" i="0" dirty="0">
                <a:solidFill>
                  <a:schemeClr val="accent2"/>
                </a:solidFill>
                <a:latin typeface="Segoe UI Semibold" charset="0"/>
                <a:ea typeface="Segoe UI Semibold" charset="0"/>
                <a:cs typeface="Segoe UI Semibold" charset="0"/>
              </a:defRPr>
            </a:lvl1pPr>
          </a:lstStyle>
          <a:p>
            <a:pPr lvl="0" algn="ctr" defTabSz="914367">
              <a:spcAft>
                <a:spcPts val="588"/>
              </a:spcAft>
            </a:pPr>
            <a:r>
              <a:rPr lang="en-US" dirty="0"/>
              <a:t>Column 1</a:t>
            </a:r>
          </a:p>
        </p:txBody>
      </p:sp>
    </p:spTree>
    <p:extLst>
      <p:ext uri="{BB962C8B-B14F-4D97-AF65-F5344CB8AC3E}">
        <p14:creationId xmlns:p14="http://schemas.microsoft.com/office/powerpoint/2010/main" val="33594280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A9B3F-D458-4F02-838C-D223F8858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2DD85E-03A1-4169-BB18-30D62A3FBD40}"/>
              </a:ext>
            </a:extLst>
          </p:cNvPr>
          <p:cNvSpPr>
            <a:spLocks noGrp="1"/>
          </p:cNvSpPr>
          <p:nvPr>
            <p:ph type="dt" sz="half" idx="10"/>
          </p:nvPr>
        </p:nvSpPr>
        <p:spPr/>
        <p:txBody>
          <a:bodyPr/>
          <a:lstStyle/>
          <a:p>
            <a:fld id="{C17ACBA7-97F7-4D44-97AE-ECC29D67AE8B}" type="datetimeFigureOut">
              <a:rPr lang="en-US" smtClean="0"/>
              <a:t>1/26/2019</a:t>
            </a:fld>
            <a:endParaRPr lang="en-US" dirty="0"/>
          </a:p>
        </p:txBody>
      </p:sp>
      <p:sp>
        <p:nvSpPr>
          <p:cNvPr id="4" name="Footer Placeholder 3">
            <a:extLst>
              <a:ext uri="{FF2B5EF4-FFF2-40B4-BE49-F238E27FC236}">
                <a16:creationId xmlns:a16="http://schemas.microsoft.com/office/drawing/2014/main" id="{42460DE4-F556-47AB-A480-84C0DF740BD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D3F9680-2B0A-4FD0-B4F9-26461EF8F581}"/>
              </a:ext>
            </a:extLst>
          </p:cNvPr>
          <p:cNvSpPr>
            <a:spLocks noGrp="1"/>
          </p:cNvSpPr>
          <p:nvPr>
            <p:ph type="sldNum" sz="quarter" idx="12"/>
          </p:nvPr>
        </p:nvSpPr>
        <p:spPr/>
        <p:txBody>
          <a:bodyPr/>
          <a:lstStyle/>
          <a:p>
            <a:fld id="{9B5F2587-969F-42DD-817D-1325136C4F4C}" type="slidenum">
              <a:rPr lang="en-US" smtClean="0"/>
              <a:t>‹#›</a:t>
            </a:fld>
            <a:endParaRPr lang="en-US" dirty="0"/>
          </a:p>
        </p:txBody>
      </p:sp>
    </p:spTree>
    <p:extLst>
      <p:ext uri="{BB962C8B-B14F-4D97-AF65-F5344CB8AC3E}">
        <p14:creationId xmlns:p14="http://schemas.microsoft.com/office/powerpoint/2010/main" val="36455068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31466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_Title Only">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40" y="354826"/>
            <a:ext cx="11655840" cy="899665"/>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02225508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idden slide">
    <p:bg>
      <p:bgPr>
        <a:solidFill>
          <a:schemeClr val="bg1">
            <a:lumMod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7B6D2C-4312-4967-BAAC-9D48AEB848A3}"/>
              </a:ext>
            </a:extLst>
          </p:cNvPr>
          <p:cNvSpPr/>
          <p:nvPr userDrawn="1"/>
        </p:nvSpPr>
        <p:spPr>
          <a:xfrm>
            <a:off x="0" y="6246796"/>
            <a:ext cx="12192000" cy="611204"/>
          </a:xfrm>
          <a:prstGeom prst="rect">
            <a:avLst/>
          </a:prstGeom>
          <a:solidFill>
            <a:srgbClr val="92D050">
              <a:alpha val="7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969540-D041-46CC-B2E2-E9066012215A}"/>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F9534536-D30D-44F8-BCC3-003C1D55AB01}"/>
              </a:ext>
            </a:extLst>
          </p:cNvPr>
          <p:cNvSpPr txBox="1"/>
          <p:nvPr userDrawn="1"/>
        </p:nvSpPr>
        <p:spPr>
          <a:xfrm>
            <a:off x="105878" y="6306176"/>
            <a:ext cx="4032985" cy="492443"/>
          </a:xfrm>
          <a:prstGeom prst="rect">
            <a:avLst/>
          </a:prstGeom>
        </p:spPr>
        <p:txBody>
          <a:bodyPr wrap="square" lIns="0" tIns="0" rIns="0" bIns="0" rtlCol="0" anchor="t" anchorCtr="0">
            <a:spAutoFit/>
          </a:bodyPr>
          <a:lstStyle/>
          <a:p>
            <a:r>
              <a:rPr lang="en-US" sz="3200">
                <a:solidFill>
                  <a:srgbClr val="000000"/>
                </a:solidFill>
              </a:rPr>
              <a:t>Hidden Slide</a:t>
            </a:r>
          </a:p>
        </p:txBody>
      </p:sp>
      <p:sp>
        <p:nvSpPr>
          <p:cNvPr id="10" name="Content Placeholder 9">
            <a:extLst>
              <a:ext uri="{FF2B5EF4-FFF2-40B4-BE49-F238E27FC236}">
                <a16:creationId xmlns:a16="http://schemas.microsoft.com/office/drawing/2014/main" id="{71AD671C-BBA0-4AB5-91D7-E4F245ACA47B}"/>
              </a:ext>
            </a:extLst>
          </p:cNvPr>
          <p:cNvSpPr>
            <a:spLocks noGrp="1"/>
          </p:cNvSpPr>
          <p:nvPr>
            <p:ph sz="quarter" idx="12"/>
          </p:nvPr>
        </p:nvSpPr>
        <p:spPr>
          <a:xfrm>
            <a:off x="473102" y="1257300"/>
            <a:ext cx="11261697" cy="4980888"/>
          </a:xfrm>
        </p:spPr>
        <p:txBody>
          <a:bodyPr/>
          <a:lstStyle>
            <a:lvl1pPr>
              <a:defRPr b="1" i="0">
                <a:solidFill>
                  <a:schemeClr val="tx1"/>
                </a:solidFill>
                <a:latin typeface="Segoe Semibold" charset="0"/>
                <a:ea typeface="Segoe Semibold" charset="0"/>
                <a:cs typeface="Segoe Semibold" charset="0"/>
              </a:defRPr>
            </a:lvl1pPr>
            <a:lvl2pPr>
              <a:defRPr sz="2000" b="0" i="0">
                <a:solidFill>
                  <a:schemeClr val="tx1"/>
                </a:solidFill>
                <a:latin typeface="Segoe UI" charset="0"/>
                <a:ea typeface="Segoe UI" charset="0"/>
                <a:cs typeface="Segoe UI" charset="0"/>
              </a:defRPr>
            </a:lvl2pPr>
            <a:lvl3pPr>
              <a:defRPr sz="2000" b="0" i="0">
                <a:solidFill>
                  <a:schemeClr val="tx1"/>
                </a:solidFill>
                <a:latin typeface="Segoe UI" charset="0"/>
                <a:ea typeface="Segoe UI" charset="0"/>
                <a:cs typeface="Segoe UI" charset="0"/>
              </a:defRPr>
            </a:lvl3pPr>
            <a:lvl4pPr>
              <a:defRPr sz="2000" b="0" i="0">
                <a:solidFill>
                  <a:schemeClr val="tx1"/>
                </a:solidFill>
                <a:latin typeface="Segoe UI" charset="0"/>
                <a:ea typeface="Segoe UI" charset="0"/>
                <a:cs typeface="Segoe UI" charset="0"/>
              </a:defRPr>
            </a:lvl4pPr>
            <a:lvl5pPr>
              <a:defRPr sz="2000" b="0" i="0">
                <a:solidFill>
                  <a:schemeClr val="tx1"/>
                </a:solidFill>
                <a:latin typeface="Segoe UI" charset="0"/>
                <a:ea typeface="Segoe UI" charset="0"/>
                <a:cs typeface="Segoe UI"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E4AE94F-5DCA-ED49-8E82-3CDE4E86917D}"/>
              </a:ext>
            </a:extLst>
          </p:cNvPr>
          <p:cNvSpPr>
            <a:spLocks noGrp="1"/>
          </p:cNvSpPr>
          <p:nvPr>
            <p:ph type="sldNum" sz="quarter" idx="13"/>
          </p:nvPr>
        </p:nvSpPr>
        <p:spPr>
          <a:xfrm>
            <a:off x="11010899" y="6442502"/>
            <a:ext cx="1180135" cy="415498"/>
          </a:xfrm>
          <a:prstGeom prst="rect">
            <a:avLst/>
          </a:prstGeom>
        </p:spPr>
        <p:txBody>
          <a:bodyPr/>
          <a:lstStyle>
            <a:lvl1pPr>
              <a:defRPr>
                <a:solidFill>
                  <a:schemeClr val="tx2"/>
                </a:solidFill>
              </a:defRPr>
            </a:lvl1pPr>
          </a:lstStyle>
          <a:p>
            <a:fld id="{529AFA16-AEC4-7D4A-82F3-BDAE8E49079E}" type="slidenum">
              <a:rPr lang="en-US" smtClean="0"/>
              <a:pPr/>
              <a:t>‹#›</a:t>
            </a:fld>
            <a:endParaRPr lang="en-US" dirty="0"/>
          </a:p>
        </p:txBody>
      </p:sp>
    </p:spTree>
    <p:extLst>
      <p:ext uri="{BB962C8B-B14F-4D97-AF65-F5344CB8AC3E}">
        <p14:creationId xmlns:p14="http://schemas.microsoft.com/office/powerpoint/2010/main" val="20591933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Clean)">
    <p:spTree>
      <p:nvGrpSpPr>
        <p:cNvPr id="1" name=""/>
        <p:cNvGrpSpPr/>
        <p:nvPr/>
      </p:nvGrpSpPr>
      <p:grpSpPr>
        <a:xfrm>
          <a:off x="0" y="0"/>
          <a:ext cx="0" cy="0"/>
          <a:chOff x="0" y="0"/>
          <a:chExt cx="0" cy="0"/>
        </a:xfrm>
      </p:grpSpPr>
      <p:sp>
        <p:nvSpPr>
          <p:cNvPr id="16" name="Title 13"/>
          <p:cNvSpPr>
            <a:spLocks noGrp="1"/>
          </p:cNvSpPr>
          <p:nvPr>
            <p:ph type="title" hasCustomPrompt="1"/>
          </p:nvPr>
        </p:nvSpPr>
        <p:spPr>
          <a:xfrm>
            <a:off x="457200" y="2597647"/>
            <a:ext cx="10553700" cy="1402854"/>
          </a:xfrm>
          <a:prstGeom prst="rect">
            <a:avLst/>
          </a:prstGeom>
        </p:spPr>
        <p:txBody>
          <a:bodyPr lIns="0" anchor="b">
            <a:noAutofit/>
          </a:bodyPr>
          <a:lstStyle>
            <a:lvl1pPr>
              <a:defRPr sz="8000" b="1" i="0" baseline="0">
                <a:solidFill>
                  <a:schemeClr val="accent2"/>
                </a:solidFill>
                <a:latin typeface="Segoe UI Semibold" charset="0"/>
                <a:ea typeface="Segoe UI Semibold" charset="0"/>
                <a:cs typeface="Segoe UI Semibold" charset="0"/>
              </a:defRPr>
            </a:lvl1pPr>
          </a:lstStyle>
          <a:p>
            <a:r>
              <a:rPr lang="en-US" dirty="0"/>
              <a:t>Title</a:t>
            </a:r>
          </a:p>
        </p:txBody>
      </p:sp>
      <p:sp>
        <p:nvSpPr>
          <p:cNvPr id="24" name="Text Placeholder 2"/>
          <p:cNvSpPr>
            <a:spLocks noGrp="1"/>
          </p:cNvSpPr>
          <p:nvPr>
            <p:ph type="body" sz="quarter" idx="25" hasCustomPrompt="1"/>
          </p:nvPr>
        </p:nvSpPr>
        <p:spPr>
          <a:xfrm>
            <a:off x="457200" y="5372664"/>
            <a:ext cx="3543300" cy="422162"/>
          </a:xfrm>
          <a:prstGeom prst="rect">
            <a:avLst/>
          </a:prstGeom>
        </p:spPr>
        <p:txBody>
          <a:bodyPr/>
          <a:lstStyle>
            <a:lvl1pPr>
              <a:defRPr sz="2000" b="1" i="0">
                <a:solidFill>
                  <a:schemeClr val="accent2"/>
                </a:solidFill>
                <a:latin typeface="Segoe UI Semibold" charset="0"/>
                <a:ea typeface="Segoe UI Semibold" charset="0"/>
                <a:cs typeface="Segoe UI Semibold" charset="0"/>
              </a:defRPr>
            </a:lvl1pPr>
          </a:lstStyle>
          <a:p>
            <a:pPr lvl="0"/>
            <a:r>
              <a:rPr lang="en-US" dirty="0"/>
              <a:t>Speaker</a:t>
            </a:r>
          </a:p>
        </p:txBody>
      </p:sp>
      <p:sp>
        <p:nvSpPr>
          <p:cNvPr id="25" name="Text Placeholder 2"/>
          <p:cNvSpPr>
            <a:spLocks noGrp="1"/>
          </p:cNvSpPr>
          <p:nvPr>
            <p:ph type="body" sz="quarter" idx="26" hasCustomPrompt="1"/>
          </p:nvPr>
        </p:nvSpPr>
        <p:spPr>
          <a:xfrm>
            <a:off x="457200" y="5854319"/>
            <a:ext cx="3543300" cy="318060"/>
          </a:xfrm>
          <a:prstGeom prst="rect">
            <a:avLst/>
          </a:prstGeom>
        </p:spPr>
        <p:txBody>
          <a:bodyPr anchor="b"/>
          <a:lstStyle>
            <a:lvl1pPr>
              <a:defRPr sz="2000" b="0" i="0">
                <a:solidFill>
                  <a:schemeClr val="tx1"/>
                </a:solidFill>
                <a:latin typeface="Segoe UI" charset="0"/>
                <a:ea typeface="Segoe UI" charset="0"/>
                <a:cs typeface="Segoe UI" charset="0"/>
              </a:defRPr>
            </a:lvl1pPr>
          </a:lstStyle>
          <a:p>
            <a:pPr lvl="0"/>
            <a:r>
              <a:rPr lang="en-US" dirty="0"/>
              <a:t>Speaker title</a:t>
            </a:r>
          </a:p>
        </p:txBody>
      </p:sp>
      <p:sp>
        <p:nvSpPr>
          <p:cNvPr id="29" name="Text Placeholder 2"/>
          <p:cNvSpPr>
            <a:spLocks noGrp="1"/>
          </p:cNvSpPr>
          <p:nvPr>
            <p:ph type="body" sz="quarter" idx="27" hasCustomPrompt="1"/>
          </p:nvPr>
        </p:nvSpPr>
        <p:spPr>
          <a:xfrm>
            <a:off x="9606112" y="5372100"/>
            <a:ext cx="2128688" cy="318060"/>
          </a:xfrm>
          <a:prstGeom prst="rect">
            <a:avLst/>
          </a:prstGeom>
        </p:spPr>
        <p:txBody>
          <a:bodyPr rIns="0" anchor="t" anchorCtr="0"/>
          <a:lstStyle>
            <a:lvl1pPr algn="r">
              <a:defRPr sz="1800" b="1" i="0">
                <a:latin typeface="Segoe UI Semibold" charset="0"/>
                <a:ea typeface="Segoe UI Semibold" charset="0"/>
                <a:cs typeface="Segoe UI Semibold" charset="0"/>
              </a:defRPr>
            </a:lvl1pPr>
          </a:lstStyle>
          <a:p>
            <a:pPr lvl="0"/>
            <a:r>
              <a:rPr lang="en-US" dirty="0"/>
              <a:t>Day Month Year</a:t>
            </a:r>
          </a:p>
        </p:txBody>
      </p:sp>
      <p:sp>
        <p:nvSpPr>
          <p:cNvPr id="13" name="Text Placeholder 2">
            <a:extLst>
              <a:ext uri="{FF2B5EF4-FFF2-40B4-BE49-F238E27FC236}">
                <a16:creationId xmlns:a16="http://schemas.microsoft.com/office/drawing/2014/main" id="{CF18DCE4-9A94-4E0D-A1A1-F6C7301E0F02}"/>
              </a:ext>
            </a:extLst>
          </p:cNvPr>
          <p:cNvSpPr>
            <a:spLocks noGrp="1"/>
          </p:cNvSpPr>
          <p:nvPr>
            <p:ph type="body" sz="quarter" idx="28" hasCustomPrompt="1"/>
          </p:nvPr>
        </p:nvSpPr>
        <p:spPr>
          <a:xfrm>
            <a:off x="4686301" y="5373167"/>
            <a:ext cx="3543300" cy="422162"/>
          </a:xfrm>
          <a:prstGeom prst="rect">
            <a:avLst/>
          </a:prstGeom>
        </p:spPr>
        <p:txBody>
          <a:bodyPr/>
          <a:lstStyle>
            <a:lvl1pPr>
              <a:defRPr sz="2000" b="1" i="0">
                <a:solidFill>
                  <a:schemeClr val="accent2"/>
                </a:solidFill>
                <a:latin typeface="Segoe UI Semibold" charset="0"/>
                <a:ea typeface="Segoe UI Semibold" charset="0"/>
                <a:cs typeface="Segoe UI Semibold" charset="0"/>
              </a:defRPr>
            </a:lvl1pPr>
          </a:lstStyle>
          <a:p>
            <a:pPr lvl="0"/>
            <a:r>
              <a:rPr lang="en-US" dirty="0"/>
              <a:t>Co-speaker</a:t>
            </a:r>
          </a:p>
        </p:txBody>
      </p:sp>
      <p:sp>
        <p:nvSpPr>
          <p:cNvPr id="15" name="Text Placeholder 2">
            <a:extLst>
              <a:ext uri="{FF2B5EF4-FFF2-40B4-BE49-F238E27FC236}">
                <a16:creationId xmlns:a16="http://schemas.microsoft.com/office/drawing/2014/main" id="{FE8F6500-0BE8-4DED-A01D-37810D79CAF3}"/>
              </a:ext>
            </a:extLst>
          </p:cNvPr>
          <p:cNvSpPr>
            <a:spLocks noGrp="1"/>
          </p:cNvSpPr>
          <p:nvPr>
            <p:ph type="body" sz="quarter" idx="29" hasCustomPrompt="1"/>
          </p:nvPr>
        </p:nvSpPr>
        <p:spPr>
          <a:xfrm>
            <a:off x="4696324" y="5851065"/>
            <a:ext cx="3533276" cy="318060"/>
          </a:xfrm>
          <a:prstGeom prst="rect">
            <a:avLst/>
          </a:prstGeom>
        </p:spPr>
        <p:txBody>
          <a:bodyPr anchor="b"/>
          <a:lstStyle>
            <a:lvl1pPr>
              <a:defRPr sz="2000" b="0" i="0">
                <a:solidFill>
                  <a:schemeClr val="tx1"/>
                </a:solidFill>
                <a:latin typeface="Segoe UI" charset="0"/>
                <a:ea typeface="Segoe UI" charset="0"/>
                <a:cs typeface="Segoe UI" charset="0"/>
              </a:defRPr>
            </a:lvl1pPr>
          </a:lstStyle>
          <a:p>
            <a:pPr lvl="0"/>
            <a:r>
              <a:rPr lang="en-US" dirty="0"/>
              <a:t>Co-speaker title</a:t>
            </a:r>
          </a:p>
        </p:txBody>
      </p:sp>
      <p:sp>
        <p:nvSpPr>
          <p:cNvPr id="20" name="Footer Placeholder 1">
            <a:extLst>
              <a:ext uri="{FF2B5EF4-FFF2-40B4-BE49-F238E27FC236}">
                <a16:creationId xmlns:a16="http://schemas.microsoft.com/office/drawing/2014/main" id="{6FCFDA85-7B5A-43B0-8D52-8F256008F114}"/>
              </a:ext>
            </a:extLst>
          </p:cNvPr>
          <p:cNvSpPr>
            <a:spLocks noGrp="1"/>
          </p:cNvSpPr>
          <p:nvPr>
            <p:ph type="ftr" sz="quarter" idx="3"/>
          </p:nvPr>
        </p:nvSpPr>
        <p:spPr>
          <a:xfrm>
            <a:off x="9601200" y="6417267"/>
            <a:ext cx="2133600" cy="364533"/>
          </a:xfrm>
          <a:prstGeom prst="rect">
            <a:avLst/>
          </a:prstGeom>
        </p:spPr>
        <p:txBody>
          <a:bodyPr vert="horz" lIns="91440" tIns="45720" rIns="0" bIns="45720" rtlCol="0" anchor="t"/>
          <a:lstStyle>
            <a:lvl1pPr algn="r">
              <a:defRPr sz="1200">
                <a:solidFill>
                  <a:srgbClr val="B2B2B2"/>
                </a:solidFill>
              </a:defRPr>
            </a:lvl1pPr>
          </a:lstStyle>
          <a:p>
            <a:endParaRPr lang="en-US" dirty="0"/>
          </a:p>
        </p:txBody>
      </p:sp>
      <p:sp>
        <p:nvSpPr>
          <p:cNvPr id="17" name="Shape 78">
            <a:extLst>
              <a:ext uri="{FF2B5EF4-FFF2-40B4-BE49-F238E27FC236}">
                <a16:creationId xmlns:a16="http://schemas.microsoft.com/office/drawing/2014/main" id="{5B62705F-AD52-EB48-85F8-19E8F8A3F041}"/>
              </a:ext>
            </a:extLst>
          </p:cNvPr>
          <p:cNvSpPr txBox="1">
            <a:spLocks noGrp="1"/>
          </p:cNvSpPr>
          <p:nvPr>
            <p:ph type="body" idx="7" hasCustomPrompt="1"/>
          </p:nvPr>
        </p:nvSpPr>
        <p:spPr>
          <a:xfrm>
            <a:off x="457200" y="4000501"/>
            <a:ext cx="10553700" cy="679384"/>
          </a:xfrm>
          <a:prstGeom prst="rect">
            <a:avLst/>
          </a:prstGeom>
        </p:spPr>
        <p:txBody>
          <a:bodyPr vert="horz" lIns="0" tIns="91440" rIns="0" bIns="0" rtlCol="0" anchor="t" anchorCtr="0">
            <a:noAutofit/>
          </a:bodyPr>
          <a:lstStyle>
            <a:lvl1pPr marL="457114" indent="-457114">
              <a:buFont typeface="+mj-lt"/>
              <a:buNone/>
              <a:tabLst>
                <a:tab pos="1828800" algn="l"/>
              </a:tabLst>
              <a:defRPr sz="3200" b="1" i="0" dirty="0">
                <a:solidFill>
                  <a:schemeClr val="tx1"/>
                </a:solidFill>
                <a:latin typeface="Segoe UI Semibold" charset="0"/>
                <a:ea typeface="Segoe UI Semibold" charset="0"/>
                <a:cs typeface="Segoe UI Semibold" charset="0"/>
              </a:defRPr>
            </a:lvl1pPr>
          </a:lstStyle>
          <a:p>
            <a:pPr marL="0" lvl="0" indent="0"/>
            <a:r>
              <a:rPr lang="en-US" dirty="0"/>
              <a:t>Sub Title</a:t>
            </a:r>
          </a:p>
        </p:txBody>
      </p:sp>
      <p:pic>
        <p:nvPicPr>
          <p:cNvPr id="23" name="Picture 22">
            <a:extLst>
              <a:ext uri="{FF2B5EF4-FFF2-40B4-BE49-F238E27FC236}">
                <a16:creationId xmlns:a16="http://schemas.microsoft.com/office/drawing/2014/main" id="{7781351A-A478-41FB-BCD6-2EE0D4E9A87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442546" y="255503"/>
            <a:ext cx="1932167" cy="787042"/>
          </a:xfrm>
          <a:prstGeom prst="rect">
            <a:avLst/>
          </a:prstGeom>
        </p:spPr>
      </p:pic>
      <p:sp>
        <p:nvSpPr>
          <p:cNvPr id="26" name="TextBox 25">
            <a:extLst>
              <a:ext uri="{FF2B5EF4-FFF2-40B4-BE49-F238E27FC236}">
                <a16:creationId xmlns:a16="http://schemas.microsoft.com/office/drawing/2014/main" id="{91874D8E-4A3D-473B-A3EF-1ADA39056EA8}"/>
              </a:ext>
            </a:extLst>
          </p:cNvPr>
          <p:cNvSpPr txBox="1"/>
          <p:nvPr userDrawn="1"/>
        </p:nvSpPr>
        <p:spPr>
          <a:xfrm>
            <a:off x="9788152" y="425961"/>
            <a:ext cx="1946648" cy="430887"/>
          </a:xfrm>
          <a:prstGeom prst="rect">
            <a:avLst/>
          </a:prstGeom>
        </p:spPr>
        <p:txBody>
          <a:bodyPr wrap="square" lIns="0" tIns="0" rIns="0" bIns="0" rtlCol="0" anchor="t" anchorCtr="0">
            <a:spAutoFit/>
          </a:bodyPr>
          <a:lstStyle/>
          <a:p>
            <a:pPr algn="r"/>
            <a:r>
              <a:rPr lang="en-US" sz="2800" dirty="0"/>
              <a:t>Azure</a:t>
            </a:r>
          </a:p>
        </p:txBody>
      </p:sp>
    </p:spTree>
    <p:extLst>
      <p:ext uri="{BB962C8B-B14F-4D97-AF65-F5344CB8AC3E}">
        <p14:creationId xmlns:p14="http://schemas.microsoft.com/office/powerpoint/2010/main" val="18117589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Azure icon)">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D3CEEF9C-DF58-4941-813A-2F778539DBEE}"/>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r="11052"/>
          <a:stretch/>
        </p:blipFill>
        <p:spPr>
          <a:xfrm>
            <a:off x="4603805" y="261809"/>
            <a:ext cx="7588195" cy="6596192"/>
          </a:xfrm>
          <a:prstGeom prst="rect">
            <a:avLst/>
          </a:prstGeom>
        </p:spPr>
      </p:pic>
      <p:sp>
        <p:nvSpPr>
          <p:cNvPr id="16" name="Title 13"/>
          <p:cNvSpPr>
            <a:spLocks noGrp="1"/>
          </p:cNvSpPr>
          <p:nvPr>
            <p:ph type="title" hasCustomPrompt="1"/>
          </p:nvPr>
        </p:nvSpPr>
        <p:spPr>
          <a:xfrm>
            <a:off x="457200" y="2597647"/>
            <a:ext cx="10553700" cy="1402854"/>
          </a:xfrm>
          <a:prstGeom prst="rect">
            <a:avLst/>
          </a:prstGeom>
        </p:spPr>
        <p:txBody>
          <a:bodyPr lIns="0" anchor="b">
            <a:noAutofit/>
          </a:bodyPr>
          <a:lstStyle>
            <a:lvl1pPr>
              <a:defRPr sz="8000" b="1" i="0" baseline="0">
                <a:solidFill>
                  <a:schemeClr val="accent2"/>
                </a:solidFill>
                <a:latin typeface="Segoe UI Semibold" charset="0"/>
                <a:ea typeface="Segoe UI Semibold" charset="0"/>
                <a:cs typeface="Segoe UI Semibold" charset="0"/>
              </a:defRPr>
            </a:lvl1pPr>
          </a:lstStyle>
          <a:p>
            <a:r>
              <a:rPr lang="en-US" dirty="0"/>
              <a:t>Title</a:t>
            </a:r>
          </a:p>
        </p:txBody>
      </p:sp>
      <p:sp>
        <p:nvSpPr>
          <p:cNvPr id="24" name="Text Placeholder 2"/>
          <p:cNvSpPr>
            <a:spLocks noGrp="1"/>
          </p:cNvSpPr>
          <p:nvPr>
            <p:ph type="body" sz="quarter" idx="25" hasCustomPrompt="1"/>
          </p:nvPr>
        </p:nvSpPr>
        <p:spPr>
          <a:xfrm>
            <a:off x="457200" y="5372664"/>
            <a:ext cx="3543300" cy="422162"/>
          </a:xfrm>
          <a:prstGeom prst="rect">
            <a:avLst/>
          </a:prstGeom>
        </p:spPr>
        <p:txBody>
          <a:bodyPr/>
          <a:lstStyle>
            <a:lvl1pPr>
              <a:defRPr sz="2000" b="1" i="0">
                <a:solidFill>
                  <a:schemeClr val="accent2"/>
                </a:solidFill>
                <a:latin typeface="Segoe UI Semibold" charset="0"/>
                <a:ea typeface="Segoe UI Semibold" charset="0"/>
                <a:cs typeface="Segoe UI Semibold" charset="0"/>
              </a:defRPr>
            </a:lvl1pPr>
          </a:lstStyle>
          <a:p>
            <a:pPr lvl="0"/>
            <a:r>
              <a:rPr lang="en-US" dirty="0"/>
              <a:t>Speaker</a:t>
            </a:r>
          </a:p>
        </p:txBody>
      </p:sp>
      <p:sp>
        <p:nvSpPr>
          <p:cNvPr id="25" name="Text Placeholder 2"/>
          <p:cNvSpPr>
            <a:spLocks noGrp="1"/>
          </p:cNvSpPr>
          <p:nvPr>
            <p:ph type="body" sz="quarter" idx="26" hasCustomPrompt="1"/>
          </p:nvPr>
        </p:nvSpPr>
        <p:spPr>
          <a:xfrm>
            <a:off x="457200" y="5854319"/>
            <a:ext cx="3543300" cy="318060"/>
          </a:xfrm>
          <a:prstGeom prst="rect">
            <a:avLst/>
          </a:prstGeom>
        </p:spPr>
        <p:txBody>
          <a:bodyPr anchor="b"/>
          <a:lstStyle>
            <a:lvl1pPr>
              <a:defRPr sz="2000" b="0" i="0">
                <a:solidFill>
                  <a:schemeClr val="tx1"/>
                </a:solidFill>
                <a:latin typeface="Segoe UI" charset="0"/>
                <a:ea typeface="Segoe UI" charset="0"/>
                <a:cs typeface="Segoe UI" charset="0"/>
              </a:defRPr>
            </a:lvl1pPr>
          </a:lstStyle>
          <a:p>
            <a:pPr lvl="0"/>
            <a:r>
              <a:rPr lang="en-US" dirty="0"/>
              <a:t>Speaker title</a:t>
            </a:r>
          </a:p>
        </p:txBody>
      </p:sp>
      <p:sp>
        <p:nvSpPr>
          <p:cNvPr id="29" name="Text Placeholder 2"/>
          <p:cNvSpPr>
            <a:spLocks noGrp="1"/>
          </p:cNvSpPr>
          <p:nvPr>
            <p:ph type="body" sz="quarter" idx="27" hasCustomPrompt="1"/>
          </p:nvPr>
        </p:nvSpPr>
        <p:spPr>
          <a:xfrm>
            <a:off x="9606112" y="5372100"/>
            <a:ext cx="2128688" cy="318060"/>
          </a:xfrm>
          <a:prstGeom prst="rect">
            <a:avLst/>
          </a:prstGeom>
        </p:spPr>
        <p:txBody>
          <a:bodyPr rIns="0" anchor="t" anchorCtr="0"/>
          <a:lstStyle>
            <a:lvl1pPr algn="r">
              <a:defRPr sz="1800" b="1" i="0">
                <a:latin typeface="Segoe UI Semibold" charset="0"/>
                <a:ea typeface="Segoe UI Semibold" charset="0"/>
                <a:cs typeface="Segoe UI Semibold" charset="0"/>
              </a:defRPr>
            </a:lvl1pPr>
          </a:lstStyle>
          <a:p>
            <a:pPr lvl="0"/>
            <a:r>
              <a:rPr lang="en-US" dirty="0"/>
              <a:t>Day Month Year</a:t>
            </a:r>
          </a:p>
        </p:txBody>
      </p:sp>
      <p:sp>
        <p:nvSpPr>
          <p:cNvPr id="13" name="Text Placeholder 2">
            <a:extLst>
              <a:ext uri="{FF2B5EF4-FFF2-40B4-BE49-F238E27FC236}">
                <a16:creationId xmlns:a16="http://schemas.microsoft.com/office/drawing/2014/main" id="{CF18DCE4-9A94-4E0D-A1A1-F6C7301E0F02}"/>
              </a:ext>
            </a:extLst>
          </p:cNvPr>
          <p:cNvSpPr>
            <a:spLocks noGrp="1"/>
          </p:cNvSpPr>
          <p:nvPr>
            <p:ph type="body" sz="quarter" idx="28" hasCustomPrompt="1"/>
          </p:nvPr>
        </p:nvSpPr>
        <p:spPr>
          <a:xfrm>
            <a:off x="4686301" y="5373167"/>
            <a:ext cx="3543300" cy="422162"/>
          </a:xfrm>
          <a:prstGeom prst="rect">
            <a:avLst/>
          </a:prstGeom>
        </p:spPr>
        <p:txBody>
          <a:bodyPr/>
          <a:lstStyle>
            <a:lvl1pPr>
              <a:defRPr sz="2000" b="1" i="0">
                <a:solidFill>
                  <a:schemeClr val="accent2"/>
                </a:solidFill>
                <a:latin typeface="Segoe UI Semibold" charset="0"/>
                <a:ea typeface="Segoe UI Semibold" charset="0"/>
                <a:cs typeface="Segoe UI Semibold" charset="0"/>
              </a:defRPr>
            </a:lvl1pPr>
          </a:lstStyle>
          <a:p>
            <a:pPr lvl="0"/>
            <a:r>
              <a:rPr lang="en-US" dirty="0"/>
              <a:t>Co-speaker</a:t>
            </a:r>
          </a:p>
        </p:txBody>
      </p:sp>
      <p:sp>
        <p:nvSpPr>
          <p:cNvPr id="15" name="Text Placeholder 2">
            <a:extLst>
              <a:ext uri="{FF2B5EF4-FFF2-40B4-BE49-F238E27FC236}">
                <a16:creationId xmlns:a16="http://schemas.microsoft.com/office/drawing/2014/main" id="{FE8F6500-0BE8-4DED-A01D-37810D79CAF3}"/>
              </a:ext>
            </a:extLst>
          </p:cNvPr>
          <p:cNvSpPr>
            <a:spLocks noGrp="1"/>
          </p:cNvSpPr>
          <p:nvPr>
            <p:ph type="body" sz="quarter" idx="29" hasCustomPrompt="1"/>
          </p:nvPr>
        </p:nvSpPr>
        <p:spPr>
          <a:xfrm>
            <a:off x="4696324" y="5851065"/>
            <a:ext cx="3533276" cy="318060"/>
          </a:xfrm>
          <a:prstGeom prst="rect">
            <a:avLst/>
          </a:prstGeom>
        </p:spPr>
        <p:txBody>
          <a:bodyPr anchor="b"/>
          <a:lstStyle>
            <a:lvl1pPr>
              <a:defRPr sz="2000" b="0" i="0">
                <a:solidFill>
                  <a:schemeClr val="tx1"/>
                </a:solidFill>
                <a:latin typeface="Segoe UI" charset="0"/>
                <a:ea typeface="Segoe UI" charset="0"/>
                <a:cs typeface="Segoe UI" charset="0"/>
              </a:defRPr>
            </a:lvl1pPr>
          </a:lstStyle>
          <a:p>
            <a:pPr lvl="0"/>
            <a:r>
              <a:rPr lang="en-US" dirty="0"/>
              <a:t>Co-speaker title</a:t>
            </a:r>
          </a:p>
        </p:txBody>
      </p:sp>
      <p:sp>
        <p:nvSpPr>
          <p:cNvPr id="20" name="Footer Placeholder 1">
            <a:extLst>
              <a:ext uri="{FF2B5EF4-FFF2-40B4-BE49-F238E27FC236}">
                <a16:creationId xmlns:a16="http://schemas.microsoft.com/office/drawing/2014/main" id="{6FCFDA85-7B5A-43B0-8D52-8F256008F114}"/>
              </a:ext>
            </a:extLst>
          </p:cNvPr>
          <p:cNvSpPr>
            <a:spLocks noGrp="1"/>
          </p:cNvSpPr>
          <p:nvPr>
            <p:ph type="ftr" sz="quarter" idx="3"/>
          </p:nvPr>
        </p:nvSpPr>
        <p:spPr>
          <a:xfrm>
            <a:off x="9601200" y="6417267"/>
            <a:ext cx="2133600" cy="364533"/>
          </a:xfrm>
          <a:prstGeom prst="rect">
            <a:avLst/>
          </a:prstGeom>
        </p:spPr>
        <p:txBody>
          <a:bodyPr vert="horz" lIns="91440" tIns="45720" rIns="0" bIns="45720" rtlCol="0" anchor="t"/>
          <a:lstStyle>
            <a:lvl1pPr algn="r">
              <a:defRPr sz="1200">
                <a:solidFill>
                  <a:srgbClr val="B2B2B2"/>
                </a:solidFill>
              </a:defRPr>
            </a:lvl1pPr>
          </a:lstStyle>
          <a:p>
            <a:endParaRPr lang="en-US" dirty="0"/>
          </a:p>
        </p:txBody>
      </p:sp>
      <p:sp>
        <p:nvSpPr>
          <p:cNvPr id="17" name="Shape 78">
            <a:extLst>
              <a:ext uri="{FF2B5EF4-FFF2-40B4-BE49-F238E27FC236}">
                <a16:creationId xmlns:a16="http://schemas.microsoft.com/office/drawing/2014/main" id="{5B62705F-AD52-EB48-85F8-19E8F8A3F041}"/>
              </a:ext>
            </a:extLst>
          </p:cNvPr>
          <p:cNvSpPr txBox="1">
            <a:spLocks noGrp="1"/>
          </p:cNvSpPr>
          <p:nvPr>
            <p:ph type="body" idx="7" hasCustomPrompt="1"/>
          </p:nvPr>
        </p:nvSpPr>
        <p:spPr>
          <a:xfrm>
            <a:off x="457200" y="4000501"/>
            <a:ext cx="10553700" cy="679384"/>
          </a:xfrm>
          <a:prstGeom prst="rect">
            <a:avLst/>
          </a:prstGeom>
        </p:spPr>
        <p:txBody>
          <a:bodyPr vert="horz" lIns="0" tIns="91440" rIns="0" bIns="0" rtlCol="0" anchor="t" anchorCtr="0">
            <a:noAutofit/>
          </a:bodyPr>
          <a:lstStyle>
            <a:lvl1pPr marL="457114" indent="-457114">
              <a:buFont typeface="+mj-lt"/>
              <a:buNone/>
              <a:tabLst>
                <a:tab pos="1828800" algn="l"/>
              </a:tabLst>
              <a:defRPr sz="3200" b="1" i="0" dirty="0">
                <a:solidFill>
                  <a:schemeClr val="tx1"/>
                </a:solidFill>
                <a:latin typeface="Segoe UI Semibold" charset="0"/>
                <a:ea typeface="Segoe UI Semibold" charset="0"/>
                <a:cs typeface="Segoe UI Semibold" charset="0"/>
              </a:defRPr>
            </a:lvl1pPr>
          </a:lstStyle>
          <a:p>
            <a:pPr marL="0" lvl="0" indent="0"/>
            <a:r>
              <a:rPr lang="en-US" dirty="0"/>
              <a:t>Sub Title</a:t>
            </a:r>
          </a:p>
        </p:txBody>
      </p:sp>
      <p:pic>
        <p:nvPicPr>
          <p:cNvPr id="19" name="Picture 18">
            <a:extLst>
              <a:ext uri="{FF2B5EF4-FFF2-40B4-BE49-F238E27FC236}">
                <a16:creationId xmlns:a16="http://schemas.microsoft.com/office/drawing/2014/main" id="{7781351A-A478-41FB-BCD6-2EE0D4E9A87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9719"/>
          <a:stretch/>
        </p:blipFill>
        <p:spPr>
          <a:xfrm>
            <a:off x="442546" y="255503"/>
            <a:ext cx="1932167" cy="787042"/>
          </a:xfrm>
          <a:prstGeom prst="rect">
            <a:avLst/>
          </a:prstGeom>
        </p:spPr>
      </p:pic>
      <p:sp>
        <p:nvSpPr>
          <p:cNvPr id="22" name="TextBox 21">
            <a:extLst>
              <a:ext uri="{FF2B5EF4-FFF2-40B4-BE49-F238E27FC236}">
                <a16:creationId xmlns:a16="http://schemas.microsoft.com/office/drawing/2014/main" id="{91874D8E-4A3D-473B-A3EF-1ADA39056EA8}"/>
              </a:ext>
            </a:extLst>
          </p:cNvPr>
          <p:cNvSpPr txBox="1"/>
          <p:nvPr userDrawn="1"/>
        </p:nvSpPr>
        <p:spPr>
          <a:xfrm>
            <a:off x="9788152" y="425961"/>
            <a:ext cx="1946648" cy="430887"/>
          </a:xfrm>
          <a:prstGeom prst="rect">
            <a:avLst/>
          </a:prstGeom>
        </p:spPr>
        <p:txBody>
          <a:bodyPr wrap="square" lIns="0" tIns="0" rIns="0" bIns="0" rtlCol="0" anchor="t" anchorCtr="0">
            <a:spAutoFit/>
          </a:bodyPr>
          <a:lstStyle/>
          <a:p>
            <a:pPr algn="r"/>
            <a:r>
              <a:rPr lang="en-US" sz="2800" dirty="0"/>
              <a:t>Azure</a:t>
            </a:r>
          </a:p>
        </p:txBody>
      </p:sp>
    </p:spTree>
    <p:extLst>
      <p:ext uri="{BB962C8B-B14F-4D97-AF65-F5344CB8AC3E}">
        <p14:creationId xmlns:p14="http://schemas.microsoft.com/office/powerpoint/2010/main" val="33785525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Viz 1)">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CFCDE27-EDA2-144F-8BC6-6083D6D909B4}"/>
              </a:ext>
            </a:extLst>
          </p:cNvPr>
          <p:cNvPicPr>
            <a:picLocks noChangeAspect="1"/>
          </p:cNvPicPr>
          <p:nvPr userDrawn="1"/>
        </p:nvPicPr>
        <p:blipFill rotWithShape="1">
          <a:blip r:embed="rId2">
            <a:lum bright="-18000"/>
            <a:alphaModFix amt="20000"/>
          </a:blip>
          <a:srcRect t="12321" r="8879"/>
          <a:stretch/>
        </p:blipFill>
        <p:spPr>
          <a:xfrm>
            <a:off x="5777283" y="0"/>
            <a:ext cx="6414717" cy="6013048"/>
          </a:xfrm>
          <a:prstGeom prst="rect">
            <a:avLst/>
          </a:prstGeom>
        </p:spPr>
      </p:pic>
      <p:sp>
        <p:nvSpPr>
          <p:cNvPr id="16" name="Title 13"/>
          <p:cNvSpPr>
            <a:spLocks noGrp="1"/>
          </p:cNvSpPr>
          <p:nvPr>
            <p:ph type="title" hasCustomPrompt="1"/>
          </p:nvPr>
        </p:nvSpPr>
        <p:spPr>
          <a:xfrm>
            <a:off x="457200" y="2597647"/>
            <a:ext cx="10553700" cy="1402854"/>
          </a:xfrm>
          <a:prstGeom prst="rect">
            <a:avLst/>
          </a:prstGeom>
        </p:spPr>
        <p:txBody>
          <a:bodyPr lIns="0" anchor="b">
            <a:noAutofit/>
          </a:bodyPr>
          <a:lstStyle>
            <a:lvl1pPr>
              <a:defRPr sz="8000" b="1" i="0" baseline="0">
                <a:solidFill>
                  <a:schemeClr val="accent2"/>
                </a:solidFill>
                <a:latin typeface="Segoe UI Semibold" charset="0"/>
                <a:ea typeface="Segoe UI Semibold" charset="0"/>
                <a:cs typeface="Segoe UI Semibold" charset="0"/>
              </a:defRPr>
            </a:lvl1pPr>
          </a:lstStyle>
          <a:p>
            <a:r>
              <a:rPr lang="en-US" dirty="0"/>
              <a:t>Title</a:t>
            </a:r>
          </a:p>
        </p:txBody>
      </p:sp>
      <p:sp>
        <p:nvSpPr>
          <p:cNvPr id="23" name="Shape 78"/>
          <p:cNvSpPr txBox="1">
            <a:spLocks noGrp="1"/>
          </p:cNvSpPr>
          <p:nvPr>
            <p:ph type="body" idx="7" hasCustomPrompt="1"/>
          </p:nvPr>
        </p:nvSpPr>
        <p:spPr>
          <a:xfrm>
            <a:off x="457200" y="4000501"/>
            <a:ext cx="10553700" cy="679384"/>
          </a:xfrm>
          <a:prstGeom prst="rect">
            <a:avLst/>
          </a:prstGeom>
        </p:spPr>
        <p:txBody>
          <a:bodyPr vert="horz" lIns="0" tIns="91440" rIns="0" bIns="0" rtlCol="0" anchor="t" anchorCtr="0">
            <a:noAutofit/>
          </a:bodyPr>
          <a:lstStyle>
            <a:lvl1pPr marL="457114" indent="-457114">
              <a:buFont typeface="+mj-lt"/>
              <a:buNone/>
              <a:tabLst>
                <a:tab pos="1828800" algn="l"/>
              </a:tabLst>
              <a:defRPr sz="3200" b="1" i="0" dirty="0">
                <a:solidFill>
                  <a:schemeClr val="tx1"/>
                </a:solidFill>
                <a:latin typeface="Segoe UI Semibold" charset="0"/>
                <a:ea typeface="Segoe UI Semibold" charset="0"/>
                <a:cs typeface="Segoe UI Semibold" charset="0"/>
              </a:defRPr>
            </a:lvl1pPr>
          </a:lstStyle>
          <a:p>
            <a:pPr marL="0" lvl="0" indent="0"/>
            <a:r>
              <a:rPr lang="en-US" dirty="0"/>
              <a:t>Sub Title</a:t>
            </a:r>
          </a:p>
        </p:txBody>
      </p:sp>
      <p:sp>
        <p:nvSpPr>
          <p:cNvPr id="24" name="Text Placeholder 2"/>
          <p:cNvSpPr>
            <a:spLocks noGrp="1"/>
          </p:cNvSpPr>
          <p:nvPr>
            <p:ph type="body" sz="quarter" idx="25" hasCustomPrompt="1"/>
          </p:nvPr>
        </p:nvSpPr>
        <p:spPr>
          <a:xfrm>
            <a:off x="457200" y="5372664"/>
            <a:ext cx="3543300" cy="422162"/>
          </a:xfrm>
          <a:prstGeom prst="rect">
            <a:avLst/>
          </a:prstGeom>
        </p:spPr>
        <p:txBody>
          <a:bodyPr/>
          <a:lstStyle>
            <a:lvl1pPr>
              <a:defRPr sz="2000" b="1" i="0">
                <a:solidFill>
                  <a:schemeClr val="accent2"/>
                </a:solidFill>
                <a:latin typeface="Segoe UI Semibold" charset="0"/>
                <a:ea typeface="Segoe UI Semibold" charset="0"/>
                <a:cs typeface="Segoe UI Semibold" charset="0"/>
              </a:defRPr>
            </a:lvl1pPr>
          </a:lstStyle>
          <a:p>
            <a:pPr lvl="0"/>
            <a:r>
              <a:rPr lang="en-US" dirty="0"/>
              <a:t>Speaker</a:t>
            </a:r>
          </a:p>
        </p:txBody>
      </p:sp>
      <p:sp>
        <p:nvSpPr>
          <p:cNvPr id="25" name="Text Placeholder 2"/>
          <p:cNvSpPr>
            <a:spLocks noGrp="1"/>
          </p:cNvSpPr>
          <p:nvPr>
            <p:ph type="body" sz="quarter" idx="26" hasCustomPrompt="1"/>
          </p:nvPr>
        </p:nvSpPr>
        <p:spPr>
          <a:xfrm>
            <a:off x="457200" y="5854319"/>
            <a:ext cx="3543300" cy="318060"/>
          </a:xfrm>
          <a:prstGeom prst="rect">
            <a:avLst/>
          </a:prstGeom>
        </p:spPr>
        <p:txBody>
          <a:bodyPr anchor="b"/>
          <a:lstStyle>
            <a:lvl1pPr>
              <a:defRPr sz="2000" b="0" i="0">
                <a:solidFill>
                  <a:schemeClr val="tx1"/>
                </a:solidFill>
                <a:latin typeface="Segoe UI" charset="0"/>
                <a:ea typeface="Segoe UI" charset="0"/>
                <a:cs typeface="Segoe UI" charset="0"/>
              </a:defRPr>
            </a:lvl1pPr>
          </a:lstStyle>
          <a:p>
            <a:pPr lvl="0"/>
            <a:r>
              <a:rPr lang="en-US" dirty="0"/>
              <a:t>Speaker title</a:t>
            </a:r>
          </a:p>
        </p:txBody>
      </p:sp>
      <p:sp>
        <p:nvSpPr>
          <p:cNvPr id="29" name="Text Placeholder 2"/>
          <p:cNvSpPr>
            <a:spLocks noGrp="1"/>
          </p:cNvSpPr>
          <p:nvPr>
            <p:ph type="body" sz="quarter" idx="27" hasCustomPrompt="1"/>
          </p:nvPr>
        </p:nvSpPr>
        <p:spPr>
          <a:xfrm>
            <a:off x="9606112" y="5372100"/>
            <a:ext cx="2128688" cy="318060"/>
          </a:xfrm>
          <a:prstGeom prst="rect">
            <a:avLst/>
          </a:prstGeom>
        </p:spPr>
        <p:txBody>
          <a:bodyPr rIns="0" anchor="t" anchorCtr="0"/>
          <a:lstStyle>
            <a:lvl1pPr algn="r">
              <a:defRPr sz="1800" b="1" i="0">
                <a:latin typeface="Segoe UI Semibold" charset="0"/>
                <a:ea typeface="Segoe UI Semibold" charset="0"/>
                <a:cs typeface="Segoe UI Semibold" charset="0"/>
              </a:defRPr>
            </a:lvl1pPr>
          </a:lstStyle>
          <a:p>
            <a:pPr lvl="0"/>
            <a:r>
              <a:rPr lang="en-US" dirty="0"/>
              <a:t>Day Month Year</a:t>
            </a:r>
          </a:p>
        </p:txBody>
      </p:sp>
      <p:sp>
        <p:nvSpPr>
          <p:cNvPr id="13" name="Text Placeholder 2">
            <a:extLst>
              <a:ext uri="{FF2B5EF4-FFF2-40B4-BE49-F238E27FC236}">
                <a16:creationId xmlns:a16="http://schemas.microsoft.com/office/drawing/2014/main" id="{CF18DCE4-9A94-4E0D-A1A1-F6C7301E0F02}"/>
              </a:ext>
            </a:extLst>
          </p:cNvPr>
          <p:cNvSpPr>
            <a:spLocks noGrp="1"/>
          </p:cNvSpPr>
          <p:nvPr>
            <p:ph type="body" sz="quarter" idx="28" hasCustomPrompt="1"/>
          </p:nvPr>
        </p:nvSpPr>
        <p:spPr>
          <a:xfrm>
            <a:off x="4686301" y="5373167"/>
            <a:ext cx="3543300" cy="422162"/>
          </a:xfrm>
          <a:prstGeom prst="rect">
            <a:avLst/>
          </a:prstGeom>
        </p:spPr>
        <p:txBody>
          <a:bodyPr/>
          <a:lstStyle>
            <a:lvl1pPr>
              <a:defRPr sz="2000" b="1" i="0">
                <a:solidFill>
                  <a:schemeClr val="accent2"/>
                </a:solidFill>
                <a:latin typeface="Segoe UI Semibold" charset="0"/>
                <a:ea typeface="Segoe UI Semibold" charset="0"/>
                <a:cs typeface="Segoe UI Semibold" charset="0"/>
              </a:defRPr>
            </a:lvl1pPr>
          </a:lstStyle>
          <a:p>
            <a:pPr lvl="0"/>
            <a:r>
              <a:rPr lang="en-US" dirty="0"/>
              <a:t>Co-speaker</a:t>
            </a:r>
          </a:p>
        </p:txBody>
      </p:sp>
      <p:sp>
        <p:nvSpPr>
          <p:cNvPr id="15" name="Text Placeholder 2">
            <a:extLst>
              <a:ext uri="{FF2B5EF4-FFF2-40B4-BE49-F238E27FC236}">
                <a16:creationId xmlns:a16="http://schemas.microsoft.com/office/drawing/2014/main" id="{FE8F6500-0BE8-4DED-A01D-37810D79CAF3}"/>
              </a:ext>
            </a:extLst>
          </p:cNvPr>
          <p:cNvSpPr>
            <a:spLocks noGrp="1"/>
          </p:cNvSpPr>
          <p:nvPr>
            <p:ph type="body" sz="quarter" idx="29" hasCustomPrompt="1"/>
          </p:nvPr>
        </p:nvSpPr>
        <p:spPr>
          <a:xfrm>
            <a:off x="4696324" y="5851065"/>
            <a:ext cx="3533276" cy="318060"/>
          </a:xfrm>
          <a:prstGeom prst="rect">
            <a:avLst/>
          </a:prstGeom>
        </p:spPr>
        <p:txBody>
          <a:bodyPr anchor="b"/>
          <a:lstStyle>
            <a:lvl1pPr>
              <a:defRPr sz="2000" b="0" i="0">
                <a:solidFill>
                  <a:schemeClr val="tx1"/>
                </a:solidFill>
                <a:latin typeface="Segoe UI" charset="0"/>
                <a:ea typeface="Segoe UI" charset="0"/>
                <a:cs typeface="Segoe UI" charset="0"/>
              </a:defRPr>
            </a:lvl1pPr>
          </a:lstStyle>
          <a:p>
            <a:pPr lvl="0"/>
            <a:r>
              <a:rPr lang="en-US" dirty="0"/>
              <a:t>Co-speaker title</a:t>
            </a:r>
          </a:p>
        </p:txBody>
      </p:sp>
      <p:sp>
        <p:nvSpPr>
          <p:cNvPr id="20" name="Footer Placeholder 1">
            <a:extLst>
              <a:ext uri="{FF2B5EF4-FFF2-40B4-BE49-F238E27FC236}">
                <a16:creationId xmlns:a16="http://schemas.microsoft.com/office/drawing/2014/main" id="{6FCFDA85-7B5A-43B0-8D52-8F256008F114}"/>
              </a:ext>
            </a:extLst>
          </p:cNvPr>
          <p:cNvSpPr>
            <a:spLocks noGrp="1"/>
          </p:cNvSpPr>
          <p:nvPr>
            <p:ph type="ftr" sz="quarter" idx="3"/>
          </p:nvPr>
        </p:nvSpPr>
        <p:spPr>
          <a:xfrm>
            <a:off x="9601200" y="6417267"/>
            <a:ext cx="2133600" cy="364533"/>
          </a:xfrm>
          <a:prstGeom prst="rect">
            <a:avLst/>
          </a:prstGeom>
        </p:spPr>
        <p:txBody>
          <a:bodyPr vert="horz" lIns="91440" tIns="45720" rIns="0" bIns="45720" rtlCol="0" anchor="t"/>
          <a:lstStyle>
            <a:lvl1pPr algn="r">
              <a:defRPr sz="1200">
                <a:solidFill>
                  <a:srgbClr val="B2B2B2"/>
                </a:solidFill>
              </a:defRPr>
            </a:lvl1pPr>
          </a:lstStyle>
          <a:p>
            <a:endParaRPr lang="en-US" dirty="0"/>
          </a:p>
        </p:txBody>
      </p:sp>
      <p:pic>
        <p:nvPicPr>
          <p:cNvPr id="17" name="Picture 16">
            <a:extLst>
              <a:ext uri="{FF2B5EF4-FFF2-40B4-BE49-F238E27FC236}">
                <a16:creationId xmlns:a16="http://schemas.microsoft.com/office/drawing/2014/main" id="{7781351A-A478-41FB-BCD6-2EE0D4E9A87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719"/>
          <a:stretch/>
        </p:blipFill>
        <p:spPr>
          <a:xfrm>
            <a:off x="442546" y="255503"/>
            <a:ext cx="1932167" cy="787042"/>
          </a:xfrm>
          <a:prstGeom prst="rect">
            <a:avLst/>
          </a:prstGeom>
        </p:spPr>
      </p:pic>
      <p:sp>
        <p:nvSpPr>
          <p:cNvPr id="19" name="TextBox 18">
            <a:extLst>
              <a:ext uri="{FF2B5EF4-FFF2-40B4-BE49-F238E27FC236}">
                <a16:creationId xmlns:a16="http://schemas.microsoft.com/office/drawing/2014/main" id="{91874D8E-4A3D-473B-A3EF-1ADA39056EA8}"/>
              </a:ext>
            </a:extLst>
          </p:cNvPr>
          <p:cNvSpPr txBox="1"/>
          <p:nvPr userDrawn="1"/>
        </p:nvSpPr>
        <p:spPr>
          <a:xfrm>
            <a:off x="9788152" y="425961"/>
            <a:ext cx="1946648" cy="430887"/>
          </a:xfrm>
          <a:prstGeom prst="rect">
            <a:avLst/>
          </a:prstGeom>
        </p:spPr>
        <p:txBody>
          <a:bodyPr wrap="square" lIns="0" tIns="0" rIns="0" bIns="0" rtlCol="0" anchor="t" anchorCtr="0">
            <a:spAutoFit/>
          </a:bodyPr>
          <a:lstStyle/>
          <a:p>
            <a:pPr algn="r"/>
            <a:r>
              <a:rPr lang="en-US" sz="2800" dirty="0"/>
              <a:t>Azure</a:t>
            </a:r>
          </a:p>
        </p:txBody>
      </p:sp>
    </p:spTree>
    <p:extLst>
      <p:ext uri="{BB962C8B-B14F-4D97-AF65-F5344CB8AC3E}">
        <p14:creationId xmlns:p14="http://schemas.microsoft.com/office/powerpoint/2010/main" val="324062381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Viz 2)">
    <p:spTree>
      <p:nvGrpSpPr>
        <p:cNvPr id="1" name=""/>
        <p:cNvGrpSpPr/>
        <p:nvPr/>
      </p:nvGrpSpPr>
      <p:grpSpPr>
        <a:xfrm>
          <a:off x="0" y="0"/>
          <a:ext cx="0" cy="0"/>
          <a:chOff x="0" y="0"/>
          <a:chExt cx="0" cy="0"/>
        </a:xfrm>
      </p:grpSpPr>
      <p:pic>
        <p:nvPicPr>
          <p:cNvPr id="19" name="Picture 18"/>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8298" t="34581" r="8298" b="30581"/>
          <a:stretch/>
        </p:blipFill>
        <p:spPr>
          <a:xfrm>
            <a:off x="-463" y="2864734"/>
            <a:ext cx="12213406" cy="3993266"/>
          </a:xfrm>
          <a:prstGeom prst="rect">
            <a:avLst/>
          </a:prstGeom>
        </p:spPr>
      </p:pic>
      <p:sp>
        <p:nvSpPr>
          <p:cNvPr id="16" name="Title 13"/>
          <p:cNvSpPr>
            <a:spLocks noGrp="1"/>
          </p:cNvSpPr>
          <p:nvPr>
            <p:ph type="title" hasCustomPrompt="1"/>
          </p:nvPr>
        </p:nvSpPr>
        <p:spPr>
          <a:xfrm>
            <a:off x="457200" y="2597647"/>
            <a:ext cx="10553700" cy="1402854"/>
          </a:xfrm>
          <a:prstGeom prst="rect">
            <a:avLst/>
          </a:prstGeom>
        </p:spPr>
        <p:txBody>
          <a:bodyPr lIns="0" anchor="b">
            <a:noAutofit/>
          </a:bodyPr>
          <a:lstStyle>
            <a:lvl1pPr>
              <a:defRPr sz="8000" b="1" i="0" baseline="0">
                <a:solidFill>
                  <a:schemeClr val="accent2"/>
                </a:solidFill>
                <a:latin typeface="Segoe UI Semibold" charset="0"/>
                <a:ea typeface="Segoe UI Semibold" charset="0"/>
                <a:cs typeface="Segoe UI Semibold" charset="0"/>
              </a:defRPr>
            </a:lvl1pPr>
          </a:lstStyle>
          <a:p>
            <a:r>
              <a:rPr lang="en-US" dirty="0"/>
              <a:t>Title</a:t>
            </a:r>
          </a:p>
        </p:txBody>
      </p:sp>
      <p:sp>
        <p:nvSpPr>
          <p:cNvPr id="24" name="Text Placeholder 2"/>
          <p:cNvSpPr>
            <a:spLocks noGrp="1"/>
          </p:cNvSpPr>
          <p:nvPr>
            <p:ph type="body" sz="quarter" idx="25" hasCustomPrompt="1"/>
          </p:nvPr>
        </p:nvSpPr>
        <p:spPr>
          <a:xfrm>
            <a:off x="457200" y="5372664"/>
            <a:ext cx="3543300" cy="422162"/>
          </a:xfrm>
          <a:prstGeom prst="rect">
            <a:avLst/>
          </a:prstGeom>
        </p:spPr>
        <p:txBody>
          <a:bodyPr/>
          <a:lstStyle>
            <a:lvl1pPr>
              <a:defRPr sz="2000" b="1" i="0">
                <a:solidFill>
                  <a:schemeClr val="accent2"/>
                </a:solidFill>
                <a:latin typeface="Segoe UI Semibold" charset="0"/>
                <a:ea typeface="Segoe UI Semibold" charset="0"/>
                <a:cs typeface="Segoe UI Semibold" charset="0"/>
              </a:defRPr>
            </a:lvl1pPr>
          </a:lstStyle>
          <a:p>
            <a:pPr lvl="0"/>
            <a:r>
              <a:rPr lang="en-US" dirty="0"/>
              <a:t>Speaker</a:t>
            </a:r>
          </a:p>
        </p:txBody>
      </p:sp>
      <p:sp>
        <p:nvSpPr>
          <p:cNvPr id="25" name="Text Placeholder 2"/>
          <p:cNvSpPr>
            <a:spLocks noGrp="1"/>
          </p:cNvSpPr>
          <p:nvPr>
            <p:ph type="body" sz="quarter" idx="26" hasCustomPrompt="1"/>
          </p:nvPr>
        </p:nvSpPr>
        <p:spPr>
          <a:xfrm>
            <a:off x="457200" y="5854319"/>
            <a:ext cx="3543300" cy="318060"/>
          </a:xfrm>
          <a:prstGeom prst="rect">
            <a:avLst/>
          </a:prstGeom>
        </p:spPr>
        <p:txBody>
          <a:bodyPr anchor="b"/>
          <a:lstStyle>
            <a:lvl1pPr>
              <a:defRPr sz="2000" b="0" i="0">
                <a:solidFill>
                  <a:schemeClr val="tx1"/>
                </a:solidFill>
                <a:latin typeface="Segoe UI" charset="0"/>
                <a:ea typeface="Segoe UI" charset="0"/>
                <a:cs typeface="Segoe UI" charset="0"/>
              </a:defRPr>
            </a:lvl1pPr>
          </a:lstStyle>
          <a:p>
            <a:pPr lvl="0"/>
            <a:r>
              <a:rPr lang="en-US" dirty="0"/>
              <a:t>Speaker title</a:t>
            </a:r>
          </a:p>
        </p:txBody>
      </p:sp>
      <p:sp>
        <p:nvSpPr>
          <p:cNvPr id="29" name="Text Placeholder 2"/>
          <p:cNvSpPr>
            <a:spLocks noGrp="1"/>
          </p:cNvSpPr>
          <p:nvPr>
            <p:ph type="body" sz="quarter" idx="27" hasCustomPrompt="1"/>
          </p:nvPr>
        </p:nvSpPr>
        <p:spPr>
          <a:xfrm>
            <a:off x="9606112" y="5372100"/>
            <a:ext cx="2128688" cy="318060"/>
          </a:xfrm>
          <a:prstGeom prst="rect">
            <a:avLst/>
          </a:prstGeom>
        </p:spPr>
        <p:txBody>
          <a:bodyPr rIns="0" anchor="t" anchorCtr="0"/>
          <a:lstStyle>
            <a:lvl1pPr algn="r">
              <a:defRPr sz="1800" b="1" i="0">
                <a:latin typeface="Segoe UI Semibold" charset="0"/>
                <a:ea typeface="Segoe UI Semibold" charset="0"/>
                <a:cs typeface="Segoe UI Semibold" charset="0"/>
              </a:defRPr>
            </a:lvl1pPr>
          </a:lstStyle>
          <a:p>
            <a:pPr lvl="0"/>
            <a:r>
              <a:rPr lang="en-US" dirty="0"/>
              <a:t>Day Month Year</a:t>
            </a:r>
          </a:p>
        </p:txBody>
      </p:sp>
      <p:sp>
        <p:nvSpPr>
          <p:cNvPr id="13" name="Text Placeholder 2">
            <a:extLst>
              <a:ext uri="{FF2B5EF4-FFF2-40B4-BE49-F238E27FC236}">
                <a16:creationId xmlns:a16="http://schemas.microsoft.com/office/drawing/2014/main" id="{CF18DCE4-9A94-4E0D-A1A1-F6C7301E0F02}"/>
              </a:ext>
            </a:extLst>
          </p:cNvPr>
          <p:cNvSpPr>
            <a:spLocks noGrp="1"/>
          </p:cNvSpPr>
          <p:nvPr>
            <p:ph type="body" sz="quarter" idx="28" hasCustomPrompt="1"/>
          </p:nvPr>
        </p:nvSpPr>
        <p:spPr>
          <a:xfrm>
            <a:off x="4686301" y="5373167"/>
            <a:ext cx="3543300" cy="422162"/>
          </a:xfrm>
          <a:prstGeom prst="rect">
            <a:avLst/>
          </a:prstGeom>
        </p:spPr>
        <p:txBody>
          <a:bodyPr/>
          <a:lstStyle>
            <a:lvl1pPr>
              <a:defRPr sz="2000" b="1" i="0">
                <a:solidFill>
                  <a:schemeClr val="accent2"/>
                </a:solidFill>
                <a:latin typeface="Segoe UI Semibold" charset="0"/>
                <a:ea typeface="Segoe UI Semibold" charset="0"/>
                <a:cs typeface="Segoe UI Semibold" charset="0"/>
              </a:defRPr>
            </a:lvl1pPr>
          </a:lstStyle>
          <a:p>
            <a:pPr lvl="0"/>
            <a:r>
              <a:rPr lang="en-US" dirty="0"/>
              <a:t>Co-speaker</a:t>
            </a:r>
          </a:p>
        </p:txBody>
      </p:sp>
      <p:sp>
        <p:nvSpPr>
          <p:cNvPr id="15" name="Text Placeholder 2">
            <a:extLst>
              <a:ext uri="{FF2B5EF4-FFF2-40B4-BE49-F238E27FC236}">
                <a16:creationId xmlns:a16="http://schemas.microsoft.com/office/drawing/2014/main" id="{FE8F6500-0BE8-4DED-A01D-37810D79CAF3}"/>
              </a:ext>
            </a:extLst>
          </p:cNvPr>
          <p:cNvSpPr>
            <a:spLocks noGrp="1"/>
          </p:cNvSpPr>
          <p:nvPr>
            <p:ph type="body" sz="quarter" idx="29" hasCustomPrompt="1"/>
          </p:nvPr>
        </p:nvSpPr>
        <p:spPr>
          <a:xfrm>
            <a:off x="4696324" y="5851065"/>
            <a:ext cx="3533276" cy="318060"/>
          </a:xfrm>
          <a:prstGeom prst="rect">
            <a:avLst/>
          </a:prstGeom>
        </p:spPr>
        <p:txBody>
          <a:bodyPr anchor="b"/>
          <a:lstStyle>
            <a:lvl1pPr>
              <a:defRPr sz="2000" b="0" i="0">
                <a:solidFill>
                  <a:schemeClr val="tx1"/>
                </a:solidFill>
                <a:latin typeface="Segoe UI" charset="0"/>
                <a:ea typeface="Segoe UI" charset="0"/>
                <a:cs typeface="Segoe UI" charset="0"/>
              </a:defRPr>
            </a:lvl1pPr>
          </a:lstStyle>
          <a:p>
            <a:pPr lvl="0"/>
            <a:r>
              <a:rPr lang="en-US" dirty="0"/>
              <a:t>Co-speaker title</a:t>
            </a:r>
          </a:p>
        </p:txBody>
      </p:sp>
      <p:sp>
        <p:nvSpPr>
          <p:cNvPr id="20" name="Footer Placeholder 1">
            <a:extLst>
              <a:ext uri="{FF2B5EF4-FFF2-40B4-BE49-F238E27FC236}">
                <a16:creationId xmlns:a16="http://schemas.microsoft.com/office/drawing/2014/main" id="{6FCFDA85-7B5A-43B0-8D52-8F256008F114}"/>
              </a:ext>
            </a:extLst>
          </p:cNvPr>
          <p:cNvSpPr>
            <a:spLocks noGrp="1"/>
          </p:cNvSpPr>
          <p:nvPr>
            <p:ph type="ftr" sz="quarter" idx="3"/>
          </p:nvPr>
        </p:nvSpPr>
        <p:spPr>
          <a:xfrm>
            <a:off x="9601200" y="6417267"/>
            <a:ext cx="2133600" cy="364533"/>
          </a:xfrm>
          <a:prstGeom prst="rect">
            <a:avLst/>
          </a:prstGeom>
        </p:spPr>
        <p:txBody>
          <a:bodyPr vert="horz" lIns="91440" tIns="45720" rIns="0" bIns="45720" rtlCol="0" anchor="t"/>
          <a:lstStyle>
            <a:lvl1pPr algn="r">
              <a:defRPr sz="1200">
                <a:solidFill>
                  <a:srgbClr val="B2B2B2"/>
                </a:solidFill>
              </a:defRPr>
            </a:lvl1pPr>
          </a:lstStyle>
          <a:p>
            <a:endParaRPr lang="en-US" dirty="0"/>
          </a:p>
        </p:txBody>
      </p:sp>
      <p:sp>
        <p:nvSpPr>
          <p:cNvPr id="17" name="Shape 78">
            <a:extLst>
              <a:ext uri="{FF2B5EF4-FFF2-40B4-BE49-F238E27FC236}">
                <a16:creationId xmlns:a16="http://schemas.microsoft.com/office/drawing/2014/main" id="{5B62705F-AD52-EB48-85F8-19E8F8A3F041}"/>
              </a:ext>
            </a:extLst>
          </p:cNvPr>
          <p:cNvSpPr txBox="1">
            <a:spLocks noGrp="1"/>
          </p:cNvSpPr>
          <p:nvPr>
            <p:ph type="body" idx="7" hasCustomPrompt="1"/>
          </p:nvPr>
        </p:nvSpPr>
        <p:spPr>
          <a:xfrm>
            <a:off x="457200" y="4000501"/>
            <a:ext cx="10553700" cy="679384"/>
          </a:xfrm>
          <a:prstGeom prst="rect">
            <a:avLst/>
          </a:prstGeom>
        </p:spPr>
        <p:txBody>
          <a:bodyPr vert="horz" lIns="0" tIns="91440" rIns="0" bIns="0" rtlCol="0" anchor="t" anchorCtr="0">
            <a:noAutofit/>
          </a:bodyPr>
          <a:lstStyle>
            <a:lvl1pPr marL="457114" indent="-457114">
              <a:buFont typeface="+mj-lt"/>
              <a:buNone/>
              <a:tabLst>
                <a:tab pos="1828800" algn="l"/>
              </a:tabLst>
              <a:defRPr sz="3200" b="1" i="0" dirty="0">
                <a:solidFill>
                  <a:schemeClr val="tx1"/>
                </a:solidFill>
                <a:latin typeface="Segoe UI Semibold" charset="0"/>
                <a:ea typeface="Segoe UI Semibold" charset="0"/>
                <a:cs typeface="Segoe UI Semibold" charset="0"/>
              </a:defRPr>
            </a:lvl1pPr>
          </a:lstStyle>
          <a:p>
            <a:pPr marL="0" lvl="0" indent="0"/>
            <a:r>
              <a:rPr lang="en-US" dirty="0"/>
              <a:t>Sub Title</a:t>
            </a:r>
          </a:p>
        </p:txBody>
      </p:sp>
      <p:pic>
        <p:nvPicPr>
          <p:cNvPr id="14" name="Picture 13">
            <a:extLst>
              <a:ext uri="{FF2B5EF4-FFF2-40B4-BE49-F238E27FC236}">
                <a16:creationId xmlns:a16="http://schemas.microsoft.com/office/drawing/2014/main" id="{7781351A-A478-41FB-BCD6-2EE0D4E9A87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719"/>
          <a:stretch/>
        </p:blipFill>
        <p:spPr>
          <a:xfrm>
            <a:off x="442546" y="255503"/>
            <a:ext cx="1932167" cy="787042"/>
          </a:xfrm>
          <a:prstGeom prst="rect">
            <a:avLst/>
          </a:prstGeom>
        </p:spPr>
      </p:pic>
      <p:sp>
        <p:nvSpPr>
          <p:cNvPr id="22" name="TextBox 21">
            <a:extLst>
              <a:ext uri="{FF2B5EF4-FFF2-40B4-BE49-F238E27FC236}">
                <a16:creationId xmlns:a16="http://schemas.microsoft.com/office/drawing/2014/main" id="{91874D8E-4A3D-473B-A3EF-1ADA39056EA8}"/>
              </a:ext>
            </a:extLst>
          </p:cNvPr>
          <p:cNvSpPr txBox="1"/>
          <p:nvPr userDrawn="1"/>
        </p:nvSpPr>
        <p:spPr>
          <a:xfrm>
            <a:off x="9788152" y="425961"/>
            <a:ext cx="1946648" cy="430887"/>
          </a:xfrm>
          <a:prstGeom prst="rect">
            <a:avLst/>
          </a:prstGeom>
        </p:spPr>
        <p:txBody>
          <a:bodyPr wrap="square" lIns="0" tIns="0" rIns="0" bIns="0" rtlCol="0" anchor="t" anchorCtr="0">
            <a:spAutoFit/>
          </a:bodyPr>
          <a:lstStyle/>
          <a:p>
            <a:pPr algn="r"/>
            <a:r>
              <a:rPr lang="en-US" sz="2800" dirty="0"/>
              <a:t>Azure</a:t>
            </a:r>
          </a:p>
        </p:txBody>
      </p:sp>
    </p:spTree>
    <p:extLst>
      <p:ext uri="{BB962C8B-B14F-4D97-AF65-F5344CB8AC3E}">
        <p14:creationId xmlns:p14="http://schemas.microsoft.com/office/powerpoint/2010/main" val="11220892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 Agenda (Viz 1)">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a:lum bright="-18000"/>
            <a:alphaModFix amt="20000"/>
          </a:blip>
          <a:srcRect t="12321" r="8879"/>
          <a:stretch/>
        </p:blipFill>
        <p:spPr>
          <a:xfrm>
            <a:off x="5777283" y="0"/>
            <a:ext cx="6414717" cy="6013048"/>
          </a:xfrm>
          <a:prstGeom prst="rect">
            <a:avLst/>
          </a:prstGeom>
        </p:spPr>
      </p:pic>
      <p:sp>
        <p:nvSpPr>
          <p:cNvPr id="20" name="Text Placeholder 2">
            <a:extLst>
              <a:ext uri="{FF2B5EF4-FFF2-40B4-BE49-F238E27FC236}">
                <a16:creationId xmlns:a16="http://schemas.microsoft.com/office/drawing/2014/main" id="{20A3B10F-BCBB-9C40-AC34-24E67107407F}"/>
              </a:ext>
            </a:extLst>
          </p:cNvPr>
          <p:cNvSpPr>
            <a:spLocks noGrp="1"/>
          </p:cNvSpPr>
          <p:nvPr>
            <p:ph type="body" sz="quarter" idx="30" hasCustomPrompt="1"/>
          </p:nvPr>
        </p:nvSpPr>
        <p:spPr>
          <a:xfrm>
            <a:off x="7509166" y="4416070"/>
            <a:ext cx="4225633" cy="2045982"/>
          </a:xfrm>
          <a:prstGeom prst="rect">
            <a:avLst/>
          </a:prstGeom>
        </p:spPr>
        <p:txBody>
          <a:bodyPr lIns="182880" anchor="ctr" anchorCtr="0">
            <a:normAutofit/>
          </a:bodyPr>
          <a:lstStyle>
            <a:lvl1pPr>
              <a:lnSpc>
                <a:spcPct val="110000"/>
              </a:lnSpc>
              <a:spcBef>
                <a:spcPts val="0"/>
              </a:spcBef>
              <a:spcAft>
                <a:spcPts val="1200"/>
              </a:spcAft>
              <a:defRPr sz="2000" b="0" i="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Agenda 1</a:t>
            </a:r>
          </a:p>
          <a:p>
            <a:pPr lvl="0"/>
            <a:r>
              <a:rPr lang="en-US" dirty="0"/>
              <a:t>Agenda 2 -</a:t>
            </a:r>
            <a:br>
              <a:rPr lang="en-US" dirty="0"/>
            </a:br>
            <a:r>
              <a:rPr lang="en-US" dirty="0"/>
              <a:t>Could go to 2 lines</a:t>
            </a:r>
          </a:p>
          <a:p>
            <a:pPr lvl="0"/>
            <a:r>
              <a:rPr lang="en-US" dirty="0"/>
              <a:t>Agenda 3</a:t>
            </a:r>
          </a:p>
        </p:txBody>
      </p:sp>
      <p:sp>
        <p:nvSpPr>
          <p:cNvPr id="31" name="Title 13"/>
          <p:cNvSpPr>
            <a:spLocks noGrp="1"/>
          </p:cNvSpPr>
          <p:nvPr>
            <p:ph type="title" hasCustomPrompt="1"/>
          </p:nvPr>
        </p:nvSpPr>
        <p:spPr>
          <a:xfrm>
            <a:off x="457200" y="1866900"/>
            <a:ext cx="11277600" cy="1409700"/>
          </a:xfrm>
          <a:prstGeom prst="rect">
            <a:avLst/>
          </a:prstGeom>
        </p:spPr>
        <p:txBody>
          <a:bodyPr lIns="0" anchor="t" anchorCtr="0">
            <a:noAutofit/>
          </a:bodyPr>
          <a:lstStyle>
            <a:lvl1pPr>
              <a:lnSpc>
                <a:spcPct val="85000"/>
              </a:lnSpc>
              <a:defRPr sz="6000" b="1" i="0" baseline="0">
                <a:solidFill>
                  <a:schemeClr val="accent2"/>
                </a:solidFill>
                <a:latin typeface="Segoe UI Semibold" charset="0"/>
                <a:ea typeface="Segoe UI Semibold" charset="0"/>
                <a:cs typeface="Segoe UI Semibold" charset="0"/>
              </a:defRPr>
            </a:lvl1pPr>
          </a:lstStyle>
          <a:p>
            <a:r>
              <a:rPr lang="en-US" dirty="0"/>
              <a:t>Title Goes Here</a:t>
            </a:r>
            <a:br>
              <a:rPr lang="en-US" dirty="0"/>
            </a:br>
            <a:r>
              <a:rPr lang="en-US" dirty="0"/>
              <a:t>May Take Two Lines</a:t>
            </a:r>
          </a:p>
        </p:txBody>
      </p:sp>
      <p:sp>
        <p:nvSpPr>
          <p:cNvPr id="32" name="Shape 78"/>
          <p:cNvSpPr txBox="1">
            <a:spLocks noGrp="1"/>
          </p:cNvSpPr>
          <p:nvPr>
            <p:ph type="body" idx="7" hasCustomPrompt="1"/>
          </p:nvPr>
        </p:nvSpPr>
        <p:spPr>
          <a:xfrm>
            <a:off x="457200" y="3276600"/>
            <a:ext cx="11277600" cy="723900"/>
          </a:xfrm>
          <a:prstGeom prst="rect">
            <a:avLst/>
          </a:prstGeom>
        </p:spPr>
        <p:txBody>
          <a:bodyPr vert="horz" lIns="0" tIns="0" rIns="0" bIns="0" rtlCol="0" anchor="b" anchorCtr="0">
            <a:noAutofit/>
          </a:bodyPr>
          <a:lstStyle>
            <a:lvl1pPr marL="457114" indent="-457114">
              <a:buFont typeface="+mj-lt"/>
              <a:buNone/>
              <a:tabLst>
                <a:tab pos="1828800" algn="l"/>
              </a:tabLst>
              <a:defRPr sz="2400" b="1" i="0" dirty="0">
                <a:solidFill>
                  <a:schemeClr val="tx1"/>
                </a:solidFill>
                <a:latin typeface="Segoe UI Semibold" charset="0"/>
                <a:ea typeface="Segoe UI Semibold" charset="0"/>
                <a:cs typeface="Segoe UI Semibold" charset="0"/>
              </a:defRPr>
            </a:lvl1pPr>
          </a:lstStyle>
          <a:p>
            <a:pPr marL="0" lvl="0" indent="0"/>
            <a:r>
              <a:rPr lang="en-US" dirty="0"/>
              <a:t>Sub Title</a:t>
            </a:r>
          </a:p>
        </p:txBody>
      </p:sp>
      <p:sp>
        <p:nvSpPr>
          <p:cNvPr id="33" name="Text Placeholder 2"/>
          <p:cNvSpPr>
            <a:spLocks noGrp="1"/>
          </p:cNvSpPr>
          <p:nvPr>
            <p:ph type="body" sz="quarter" idx="25" hasCustomPrompt="1"/>
          </p:nvPr>
        </p:nvSpPr>
        <p:spPr>
          <a:xfrm>
            <a:off x="457200" y="5372100"/>
            <a:ext cx="3543300" cy="392510"/>
          </a:xfrm>
          <a:prstGeom prst="rect">
            <a:avLst/>
          </a:prstGeom>
        </p:spPr>
        <p:txBody>
          <a:bodyPr rIns="91440" anchor="b" anchorCtr="0"/>
          <a:lstStyle>
            <a:lvl1pPr>
              <a:defRPr sz="2000" b="1" i="0">
                <a:solidFill>
                  <a:schemeClr val="accent2"/>
                </a:solidFill>
                <a:latin typeface="Segoe UI Semibold" charset="0"/>
                <a:ea typeface="Segoe UI Semibold" charset="0"/>
                <a:cs typeface="Segoe UI Semibold" charset="0"/>
              </a:defRPr>
            </a:lvl1pPr>
          </a:lstStyle>
          <a:p>
            <a:pPr lvl="0"/>
            <a:r>
              <a:rPr lang="en-US" dirty="0"/>
              <a:t>Speaker</a:t>
            </a:r>
          </a:p>
        </p:txBody>
      </p:sp>
      <p:sp>
        <p:nvSpPr>
          <p:cNvPr id="34" name="Text Placeholder 2"/>
          <p:cNvSpPr>
            <a:spLocks noGrp="1"/>
          </p:cNvSpPr>
          <p:nvPr>
            <p:ph type="body" sz="quarter" idx="26" hasCustomPrompt="1"/>
          </p:nvPr>
        </p:nvSpPr>
        <p:spPr>
          <a:xfrm>
            <a:off x="457200" y="5764610"/>
            <a:ext cx="3543300" cy="318060"/>
          </a:xfrm>
          <a:prstGeom prst="rect">
            <a:avLst/>
          </a:prstGeom>
        </p:spPr>
        <p:txBody>
          <a:bodyPr rIns="91440" anchor="b" anchorCtr="0"/>
          <a:lstStyle>
            <a:lvl1pPr>
              <a:defRPr sz="1800" b="0" i="0">
                <a:solidFill>
                  <a:schemeClr val="tx1"/>
                </a:solidFill>
                <a:latin typeface="Segoe UI" charset="0"/>
                <a:ea typeface="Segoe UI" charset="0"/>
                <a:cs typeface="Segoe UI" charset="0"/>
              </a:defRPr>
            </a:lvl1pPr>
          </a:lstStyle>
          <a:p>
            <a:pPr lvl="0"/>
            <a:r>
              <a:rPr lang="en-US" dirty="0"/>
              <a:t>Speaker title</a:t>
            </a:r>
          </a:p>
        </p:txBody>
      </p:sp>
      <p:sp>
        <p:nvSpPr>
          <p:cNvPr id="36" name="Text Placeholder 2">
            <a:extLst>
              <a:ext uri="{FF2B5EF4-FFF2-40B4-BE49-F238E27FC236}">
                <a16:creationId xmlns:a16="http://schemas.microsoft.com/office/drawing/2014/main" id="{CF18DCE4-9A94-4E0D-A1A1-F6C7301E0F02}"/>
              </a:ext>
            </a:extLst>
          </p:cNvPr>
          <p:cNvSpPr>
            <a:spLocks noGrp="1"/>
          </p:cNvSpPr>
          <p:nvPr>
            <p:ph type="body" sz="quarter" idx="28" hasCustomPrompt="1"/>
          </p:nvPr>
        </p:nvSpPr>
        <p:spPr>
          <a:xfrm>
            <a:off x="4000500" y="5372100"/>
            <a:ext cx="3508667" cy="392510"/>
          </a:xfrm>
          <a:prstGeom prst="rect">
            <a:avLst/>
          </a:prstGeom>
        </p:spPr>
        <p:txBody>
          <a:bodyPr rIns="91440" anchor="b" anchorCtr="0"/>
          <a:lstStyle>
            <a:lvl1pPr>
              <a:defRPr sz="2000" b="1" i="0">
                <a:solidFill>
                  <a:schemeClr val="accent2"/>
                </a:solidFill>
                <a:latin typeface="Segoe UI Semibold" charset="0"/>
                <a:ea typeface="Segoe UI Semibold" charset="0"/>
                <a:cs typeface="Segoe UI Semibold" charset="0"/>
              </a:defRPr>
            </a:lvl1pPr>
          </a:lstStyle>
          <a:p>
            <a:pPr lvl="0"/>
            <a:r>
              <a:rPr lang="en-US" dirty="0"/>
              <a:t>Co-speaker</a:t>
            </a:r>
          </a:p>
        </p:txBody>
      </p:sp>
      <p:sp>
        <p:nvSpPr>
          <p:cNvPr id="37" name="Text Placeholder 2">
            <a:extLst>
              <a:ext uri="{FF2B5EF4-FFF2-40B4-BE49-F238E27FC236}">
                <a16:creationId xmlns:a16="http://schemas.microsoft.com/office/drawing/2014/main" id="{FE8F6500-0BE8-4DED-A01D-37810D79CAF3}"/>
              </a:ext>
            </a:extLst>
          </p:cNvPr>
          <p:cNvSpPr>
            <a:spLocks noGrp="1"/>
          </p:cNvSpPr>
          <p:nvPr>
            <p:ph type="body" sz="quarter" idx="29" hasCustomPrompt="1"/>
          </p:nvPr>
        </p:nvSpPr>
        <p:spPr>
          <a:xfrm>
            <a:off x="4000501" y="5764610"/>
            <a:ext cx="3508666" cy="318060"/>
          </a:xfrm>
          <a:prstGeom prst="rect">
            <a:avLst/>
          </a:prstGeom>
        </p:spPr>
        <p:txBody>
          <a:bodyPr anchor="b" anchorCtr="0"/>
          <a:lstStyle>
            <a:lvl1pPr>
              <a:defRPr sz="1800" b="0" i="0">
                <a:solidFill>
                  <a:schemeClr val="tx1"/>
                </a:solidFill>
                <a:latin typeface="Segoe UI" charset="0"/>
                <a:ea typeface="Segoe UI" charset="0"/>
                <a:cs typeface="Segoe UI" charset="0"/>
              </a:defRPr>
            </a:lvl1pPr>
          </a:lstStyle>
          <a:p>
            <a:pPr lvl="0"/>
            <a:r>
              <a:rPr lang="en-US" dirty="0"/>
              <a:t>Co-speaker title</a:t>
            </a:r>
          </a:p>
        </p:txBody>
      </p:sp>
      <p:cxnSp>
        <p:nvCxnSpPr>
          <p:cNvPr id="19" name="Straight Connector 18">
            <a:extLst>
              <a:ext uri="{FF2B5EF4-FFF2-40B4-BE49-F238E27FC236}">
                <a16:creationId xmlns:a16="http://schemas.microsoft.com/office/drawing/2014/main" id="{70F78DAC-1D16-F44B-8C69-4EF798092D9B}"/>
              </a:ext>
            </a:extLst>
          </p:cNvPr>
          <p:cNvCxnSpPr>
            <a:cxnSpLocks/>
          </p:cNvCxnSpPr>
          <p:nvPr userDrawn="1"/>
        </p:nvCxnSpPr>
        <p:spPr>
          <a:xfrm>
            <a:off x="7509166" y="4416070"/>
            <a:ext cx="0" cy="2045982"/>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3" name="Picture Placeholder 2">
            <a:extLst>
              <a:ext uri="{FF2B5EF4-FFF2-40B4-BE49-F238E27FC236}">
                <a16:creationId xmlns:a16="http://schemas.microsoft.com/office/drawing/2014/main" id="{1B03715C-ACC3-A74C-AF99-A23185CB5518}"/>
              </a:ext>
            </a:extLst>
          </p:cNvPr>
          <p:cNvSpPr>
            <a:spLocks noGrp="1"/>
          </p:cNvSpPr>
          <p:nvPr>
            <p:ph type="pic" sz="quarter" idx="31"/>
          </p:nvPr>
        </p:nvSpPr>
        <p:spPr>
          <a:xfrm>
            <a:off x="457200" y="4644415"/>
            <a:ext cx="723900" cy="723900"/>
          </a:xfrm>
          <a:prstGeom prst="ellipse">
            <a:avLst/>
          </a:prstGeom>
        </p:spPr>
        <p:txBody>
          <a:bodyPr wrap="none" anchor="ctr" anchorCtr="0"/>
          <a:lstStyle>
            <a:lvl1pPr algn="ctr">
              <a:defRPr sz="1200" b="0">
                <a:solidFill>
                  <a:srgbClr val="B4009E"/>
                </a:solidFill>
              </a:defRPr>
            </a:lvl1pPr>
          </a:lstStyle>
          <a:p>
            <a:r>
              <a:rPr lang="en-US" dirty="0"/>
              <a:t>Click icon to add picture</a:t>
            </a:r>
          </a:p>
        </p:txBody>
      </p:sp>
      <p:sp>
        <p:nvSpPr>
          <p:cNvPr id="21" name="Picture Placeholder 2">
            <a:extLst>
              <a:ext uri="{FF2B5EF4-FFF2-40B4-BE49-F238E27FC236}">
                <a16:creationId xmlns:a16="http://schemas.microsoft.com/office/drawing/2014/main" id="{A01D6265-C0A3-A24A-BA21-3D49432304F4}"/>
              </a:ext>
            </a:extLst>
          </p:cNvPr>
          <p:cNvSpPr>
            <a:spLocks noGrp="1"/>
          </p:cNvSpPr>
          <p:nvPr>
            <p:ph type="pic" sz="quarter" idx="32"/>
          </p:nvPr>
        </p:nvSpPr>
        <p:spPr>
          <a:xfrm>
            <a:off x="4010628" y="4630768"/>
            <a:ext cx="723900" cy="723900"/>
          </a:xfrm>
          <a:prstGeom prst="ellipse">
            <a:avLst/>
          </a:prstGeom>
        </p:spPr>
        <p:txBody>
          <a:bodyPr wrap="none" anchor="ctr" anchorCtr="0"/>
          <a:lstStyle>
            <a:lvl1pPr algn="ctr">
              <a:defRPr sz="1200" b="0">
                <a:solidFill>
                  <a:srgbClr val="B4009E"/>
                </a:solidFill>
              </a:defRPr>
            </a:lvl1pPr>
          </a:lstStyle>
          <a:p>
            <a:r>
              <a:rPr lang="en-US"/>
              <a:t>Click icon to add picture</a:t>
            </a:r>
          </a:p>
        </p:txBody>
      </p:sp>
      <p:pic>
        <p:nvPicPr>
          <p:cNvPr id="15" name="Picture 14">
            <a:extLst>
              <a:ext uri="{FF2B5EF4-FFF2-40B4-BE49-F238E27FC236}">
                <a16:creationId xmlns:a16="http://schemas.microsoft.com/office/drawing/2014/main" id="{7781351A-A478-41FB-BCD6-2EE0D4E9A87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719"/>
          <a:stretch/>
        </p:blipFill>
        <p:spPr>
          <a:xfrm>
            <a:off x="442546" y="255503"/>
            <a:ext cx="1932167" cy="787042"/>
          </a:xfrm>
          <a:prstGeom prst="rect">
            <a:avLst/>
          </a:prstGeom>
        </p:spPr>
      </p:pic>
      <p:sp>
        <p:nvSpPr>
          <p:cNvPr id="22" name="TextBox 21">
            <a:extLst>
              <a:ext uri="{FF2B5EF4-FFF2-40B4-BE49-F238E27FC236}">
                <a16:creationId xmlns:a16="http://schemas.microsoft.com/office/drawing/2014/main" id="{91874D8E-4A3D-473B-A3EF-1ADA39056EA8}"/>
              </a:ext>
            </a:extLst>
          </p:cNvPr>
          <p:cNvSpPr txBox="1"/>
          <p:nvPr userDrawn="1"/>
        </p:nvSpPr>
        <p:spPr>
          <a:xfrm>
            <a:off x="9788152" y="425961"/>
            <a:ext cx="1946648" cy="430887"/>
          </a:xfrm>
          <a:prstGeom prst="rect">
            <a:avLst/>
          </a:prstGeom>
        </p:spPr>
        <p:txBody>
          <a:bodyPr wrap="square" lIns="0" tIns="0" rIns="0" bIns="0" rtlCol="0" anchor="t" anchorCtr="0">
            <a:spAutoFit/>
          </a:bodyPr>
          <a:lstStyle/>
          <a:p>
            <a:pPr algn="r"/>
            <a:r>
              <a:rPr lang="en-US" sz="2800" dirty="0"/>
              <a:t>Azure</a:t>
            </a:r>
          </a:p>
        </p:txBody>
      </p:sp>
    </p:spTree>
    <p:extLst>
      <p:ext uri="{BB962C8B-B14F-4D97-AF65-F5344CB8AC3E}">
        <p14:creationId xmlns:p14="http://schemas.microsoft.com/office/powerpoint/2010/main" val="32363724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itle + Agenda (Viz 2)">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4E6DEDFF-894F-394F-8931-EC56C5D3D6A9}"/>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8298" t="34581" r="8298" b="30581"/>
          <a:stretch/>
        </p:blipFill>
        <p:spPr>
          <a:xfrm>
            <a:off x="-463" y="2864734"/>
            <a:ext cx="12213406" cy="3993266"/>
          </a:xfrm>
          <a:prstGeom prst="rect">
            <a:avLst/>
          </a:prstGeom>
        </p:spPr>
      </p:pic>
      <p:sp>
        <p:nvSpPr>
          <p:cNvPr id="20" name="Text Placeholder 2">
            <a:extLst>
              <a:ext uri="{FF2B5EF4-FFF2-40B4-BE49-F238E27FC236}">
                <a16:creationId xmlns:a16="http://schemas.microsoft.com/office/drawing/2014/main" id="{20A3B10F-BCBB-9C40-AC34-24E67107407F}"/>
              </a:ext>
            </a:extLst>
          </p:cNvPr>
          <p:cNvSpPr>
            <a:spLocks noGrp="1"/>
          </p:cNvSpPr>
          <p:nvPr>
            <p:ph type="body" sz="quarter" idx="30" hasCustomPrompt="1"/>
          </p:nvPr>
        </p:nvSpPr>
        <p:spPr>
          <a:xfrm>
            <a:off x="7509166" y="4416070"/>
            <a:ext cx="4225633" cy="2045982"/>
          </a:xfrm>
          <a:prstGeom prst="rect">
            <a:avLst/>
          </a:prstGeom>
        </p:spPr>
        <p:txBody>
          <a:bodyPr lIns="182880" anchor="ctr" anchorCtr="0">
            <a:normAutofit/>
          </a:bodyPr>
          <a:lstStyle>
            <a:lvl1pPr>
              <a:lnSpc>
                <a:spcPct val="110000"/>
              </a:lnSpc>
              <a:spcBef>
                <a:spcPts val="0"/>
              </a:spcBef>
              <a:spcAft>
                <a:spcPts val="1200"/>
              </a:spcAft>
              <a:defRPr sz="2000" b="0" i="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Agenda 1</a:t>
            </a:r>
          </a:p>
          <a:p>
            <a:pPr lvl="0"/>
            <a:r>
              <a:rPr lang="en-US" dirty="0"/>
              <a:t>Agenda 2 -</a:t>
            </a:r>
            <a:br>
              <a:rPr lang="en-US" dirty="0"/>
            </a:br>
            <a:r>
              <a:rPr lang="en-US" dirty="0"/>
              <a:t>Could go to 2 lines</a:t>
            </a:r>
          </a:p>
          <a:p>
            <a:pPr lvl="0"/>
            <a:r>
              <a:rPr lang="en-US" dirty="0"/>
              <a:t>Agenda 3</a:t>
            </a:r>
          </a:p>
        </p:txBody>
      </p:sp>
      <p:sp>
        <p:nvSpPr>
          <p:cNvPr id="31" name="Title 13"/>
          <p:cNvSpPr>
            <a:spLocks noGrp="1"/>
          </p:cNvSpPr>
          <p:nvPr>
            <p:ph type="title" hasCustomPrompt="1"/>
          </p:nvPr>
        </p:nvSpPr>
        <p:spPr>
          <a:xfrm>
            <a:off x="457200" y="1866900"/>
            <a:ext cx="11277600" cy="1409700"/>
          </a:xfrm>
          <a:prstGeom prst="rect">
            <a:avLst/>
          </a:prstGeom>
        </p:spPr>
        <p:txBody>
          <a:bodyPr lIns="0" anchor="t" anchorCtr="0">
            <a:noAutofit/>
          </a:bodyPr>
          <a:lstStyle>
            <a:lvl1pPr>
              <a:lnSpc>
                <a:spcPct val="85000"/>
              </a:lnSpc>
              <a:defRPr sz="6000" b="1" i="0" baseline="0">
                <a:solidFill>
                  <a:schemeClr val="accent2"/>
                </a:solidFill>
                <a:latin typeface="Segoe UI Semibold" charset="0"/>
                <a:ea typeface="Segoe UI Semibold" charset="0"/>
                <a:cs typeface="Segoe UI Semibold" charset="0"/>
              </a:defRPr>
            </a:lvl1pPr>
          </a:lstStyle>
          <a:p>
            <a:r>
              <a:rPr lang="en-US" dirty="0"/>
              <a:t>Title Goes Here</a:t>
            </a:r>
            <a:br>
              <a:rPr lang="en-US" dirty="0"/>
            </a:br>
            <a:r>
              <a:rPr lang="en-US" dirty="0"/>
              <a:t>May Take Two Lines</a:t>
            </a:r>
          </a:p>
        </p:txBody>
      </p:sp>
      <p:sp>
        <p:nvSpPr>
          <p:cNvPr id="32" name="Shape 78"/>
          <p:cNvSpPr txBox="1">
            <a:spLocks noGrp="1"/>
          </p:cNvSpPr>
          <p:nvPr>
            <p:ph type="body" idx="7" hasCustomPrompt="1"/>
          </p:nvPr>
        </p:nvSpPr>
        <p:spPr>
          <a:xfrm>
            <a:off x="457200" y="3276600"/>
            <a:ext cx="11277600" cy="723900"/>
          </a:xfrm>
          <a:prstGeom prst="rect">
            <a:avLst/>
          </a:prstGeom>
        </p:spPr>
        <p:txBody>
          <a:bodyPr vert="horz" lIns="0" tIns="0" rIns="0" bIns="0" rtlCol="0" anchor="b" anchorCtr="0">
            <a:noAutofit/>
          </a:bodyPr>
          <a:lstStyle>
            <a:lvl1pPr marL="457114" indent="-457114">
              <a:buFont typeface="+mj-lt"/>
              <a:buNone/>
              <a:tabLst>
                <a:tab pos="1828800" algn="l"/>
              </a:tabLst>
              <a:defRPr sz="2400" b="1" i="0" dirty="0">
                <a:solidFill>
                  <a:schemeClr val="tx1"/>
                </a:solidFill>
                <a:latin typeface="Segoe UI Semibold" charset="0"/>
                <a:ea typeface="Segoe UI Semibold" charset="0"/>
                <a:cs typeface="Segoe UI Semibold" charset="0"/>
              </a:defRPr>
            </a:lvl1pPr>
          </a:lstStyle>
          <a:p>
            <a:pPr marL="0" lvl="0" indent="0"/>
            <a:r>
              <a:rPr lang="en-US" dirty="0"/>
              <a:t>Sub Title</a:t>
            </a:r>
          </a:p>
        </p:txBody>
      </p:sp>
      <p:sp>
        <p:nvSpPr>
          <p:cNvPr id="33" name="Text Placeholder 2"/>
          <p:cNvSpPr>
            <a:spLocks noGrp="1"/>
          </p:cNvSpPr>
          <p:nvPr>
            <p:ph type="body" sz="quarter" idx="25" hasCustomPrompt="1"/>
          </p:nvPr>
        </p:nvSpPr>
        <p:spPr>
          <a:xfrm>
            <a:off x="457200" y="5372100"/>
            <a:ext cx="3543300" cy="392510"/>
          </a:xfrm>
          <a:prstGeom prst="rect">
            <a:avLst/>
          </a:prstGeom>
        </p:spPr>
        <p:txBody>
          <a:bodyPr rIns="91440" anchor="b" anchorCtr="0"/>
          <a:lstStyle>
            <a:lvl1pPr>
              <a:defRPr sz="2000" b="1" i="0">
                <a:solidFill>
                  <a:schemeClr val="accent2"/>
                </a:solidFill>
                <a:latin typeface="Segoe UI Semibold" charset="0"/>
                <a:ea typeface="Segoe UI Semibold" charset="0"/>
                <a:cs typeface="Segoe UI Semibold" charset="0"/>
              </a:defRPr>
            </a:lvl1pPr>
          </a:lstStyle>
          <a:p>
            <a:pPr lvl="0"/>
            <a:r>
              <a:rPr lang="en-US" dirty="0"/>
              <a:t>Speaker</a:t>
            </a:r>
          </a:p>
        </p:txBody>
      </p:sp>
      <p:sp>
        <p:nvSpPr>
          <p:cNvPr id="34" name="Text Placeholder 2"/>
          <p:cNvSpPr>
            <a:spLocks noGrp="1"/>
          </p:cNvSpPr>
          <p:nvPr>
            <p:ph type="body" sz="quarter" idx="26" hasCustomPrompt="1"/>
          </p:nvPr>
        </p:nvSpPr>
        <p:spPr>
          <a:xfrm>
            <a:off x="457200" y="5764610"/>
            <a:ext cx="3543300" cy="318060"/>
          </a:xfrm>
          <a:prstGeom prst="rect">
            <a:avLst/>
          </a:prstGeom>
        </p:spPr>
        <p:txBody>
          <a:bodyPr rIns="91440" anchor="b" anchorCtr="0"/>
          <a:lstStyle>
            <a:lvl1pPr>
              <a:defRPr sz="1800" b="0" i="0">
                <a:solidFill>
                  <a:schemeClr val="tx1"/>
                </a:solidFill>
                <a:latin typeface="Segoe UI" charset="0"/>
                <a:ea typeface="Segoe UI" charset="0"/>
                <a:cs typeface="Segoe UI" charset="0"/>
              </a:defRPr>
            </a:lvl1pPr>
          </a:lstStyle>
          <a:p>
            <a:pPr lvl="0"/>
            <a:r>
              <a:rPr lang="en-US" dirty="0"/>
              <a:t>Speaker title</a:t>
            </a:r>
          </a:p>
        </p:txBody>
      </p:sp>
      <p:sp>
        <p:nvSpPr>
          <p:cNvPr id="36" name="Text Placeholder 2">
            <a:extLst>
              <a:ext uri="{FF2B5EF4-FFF2-40B4-BE49-F238E27FC236}">
                <a16:creationId xmlns:a16="http://schemas.microsoft.com/office/drawing/2014/main" id="{CF18DCE4-9A94-4E0D-A1A1-F6C7301E0F02}"/>
              </a:ext>
            </a:extLst>
          </p:cNvPr>
          <p:cNvSpPr>
            <a:spLocks noGrp="1"/>
          </p:cNvSpPr>
          <p:nvPr>
            <p:ph type="body" sz="quarter" idx="28" hasCustomPrompt="1"/>
          </p:nvPr>
        </p:nvSpPr>
        <p:spPr>
          <a:xfrm>
            <a:off x="4000501" y="5372100"/>
            <a:ext cx="3508666" cy="392510"/>
          </a:xfrm>
          <a:prstGeom prst="rect">
            <a:avLst/>
          </a:prstGeom>
        </p:spPr>
        <p:txBody>
          <a:bodyPr rIns="91440" anchor="b" anchorCtr="0"/>
          <a:lstStyle>
            <a:lvl1pPr>
              <a:defRPr sz="2000" b="1" i="0">
                <a:solidFill>
                  <a:schemeClr val="accent2"/>
                </a:solidFill>
                <a:latin typeface="Segoe UI Semibold" charset="0"/>
                <a:ea typeface="Segoe UI Semibold" charset="0"/>
                <a:cs typeface="Segoe UI Semibold" charset="0"/>
              </a:defRPr>
            </a:lvl1pPr>
          </a:lstStyle>
          <a:p>
            <a:pPr lvl="0"/>
            <a:r>
              <a:rPr lang="en-US" dirty="0"/>
              <a:t>Co-speaker</a:t>
            </a:r>
          </a:p>
        </p:txBody>
      </p:sp>
      <p:sp>
        <p:nvSpPr>
          <p:cNvPr id="37" name="Text Placeholder 2">
            <a:extLst>
              <a:ext uri="{FF2B5EF4-FFF2-40B4-BE49-F238E27FC236}">
                <a16:creationId xmlns:a16="http://schemas.microsoft.com/office/drawing/2014/main" id="{FE8F6500-0BE8-4DED-A01D-37810D79CAF3}"/>
              </a:ext>
            </a:extLst>
          </p:cNvPr>
          <p:cNvSpPr>
            <a:spLocks noGrp="1"/>
          </p:cNvSpPr>
          <p:nvPr>
            <p:ph type="body" sz="quarter" idx="29" hasCustomPrompt="1"/>
          </p:nvPr>
        </p:nvSpPr>
        <p:spPr>
          <a:xfrm>
            <a:off x="4033039" y="5764610"/>
            <a:ext cx="3476127" cy="318060"/>
          </a:xfrm>
          <a:prstGeom prst="rect">
            <a:avLst/>
          </a:prstGeom>
        </p:spPr>
        <p:txBody>
          <a:bodyPr anchor="b" anchorCtr="0"/>
          <a:lstStyle>
            <a:lvl1pPr>
              <a:defRPr sz="1800" b="0" i="0">
                <a:solidFill>
                  <a:schemeClr val="tx1"/>
                </a:solidFill>
                <a:latin typeface="Segoe UI" charset="0"/>
                <a:ea typeface="Segoe UI" charset="0"/>
                <a:cs typeface="Segoe UI" charset="0"/>
              </a:defRPr>
            </a:lvl1pPr>
          </a:lstStyle>
          <a:p>
            <a:pPr lvl="0"/>
            <a:r>
              <a:rPr lang="en-US" dirty="0"/>
              <a:t>Co-speaker title</a:t>
            </a:r>
          </a:p>
        </p:txBody>
      </p:sp>
      <p:cxnSp>
        <p:nvCxnSpPr>
          <p:cNvPr id="19" name="Straight Connector 18">
            <a:extLst>
              <a:ext uri="{FF2B5EF4-FFF2-40B4-BE49-F238E27FC236}">
                <a16:creationId xmlns:a16="http://schemas.microsoft.com/office/drawing/2014/main" id="{70F78DAC-1D16-F44B-8C69-4EF798092D9B}"/>
              </a:ext>
            </a:extLst>
          </p:cNvPr>
          <p:cNvCxnSpPr>
            <a:cxnSpLocks/>
          </p:cNvCxnSpPr>
          <p:nvPr userDrawn="1"/>
        </p:nvCxnSpPr>
        <p:spPr>
          <a:xfrm>
            <a:off x="7509166" y="4416070"/>
            <a:ext cx="0" cy="2045982"/>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3" name="Picture Placeholder 2">
            <a:extLst>
              <a:ext uri="{FF2B5EF4-FFF2-40B4-BE49-F238E27FC236}">
                <a16:creationId xmlns:a16="http://schemas.microsoft.com/office/drawing/2014/main" id="{1B03715C-ACC3-A74C-AF99-A23185CB5518}"/>
              </a:ext>
            </a:extLst>
          </p:cNvPr>
          <p:cNvSpPr>
            <a:spLocks noGrp="1"/>
          </p:cNvSpPr>
          <p:nvPr>
            <p:ph type="pic" sz="quarter" idx="31"/>
          </p:nvPr>
        </p:nvSpPr>
        <p:spPr>
          <a:xfrm>
            <a:off x="457200" y="4644415"/>
            <a:ext cx="723900" cy="723900"/>
          </a:xfrm>
          <a:prstGeom prst="ellipse">
            <a:avLst/>
          </a:prstGeom>
        </p:spPr>
        <p:txBody>
          <a:bodyPr wrap="none" anchor="ctr" anchorCtr="0"/>
          <a:lstStyle>
            <a:lvl1pPr algn="ctr">
              <a:defRPr sz="1200" b="0">
                <a:solidFill>
                  <a:srgbClr val="B4009E"/>
                </a:solidFill>
              </a:defRPr>
            </a:lvl1pPr>
          </a:lstStyle>
          <a:p>
            <a:r>
              <a:rPr lang="en-US" dirty="0"/>
              <a:t>Click icon to add picture</a:t>
            </a:r>
          </a:p>
        </p:txBody>
      </p:sp>
      <p:sp>
        <p:nvSpPr>
          <p:cNvPr id="21" name="Picture Placeholder 2">
            <a:extLst>
              <a:ext uri="{FF2B5EF4-FFF2-40B4-BE49-F238E27FC236}">
                <a16:creationId xmlns:a16="http://schemas.microsoft.com/office/drawing/2014/main" id="{A01D6265-C0A3-A24A-BA21-3D49432304F4}"/>
              </a:ext>
            </a:extLst>
          </p:cNvPr>
          <p:cNvSpPr>
            <a:spLocks noGrp="1"/>
          </p:cNvSpPr>
          <p:nvPr>
            <p:ph type="pic" sz="quarter" idx="32"/>
          </p:nvPr>
        </p:nvSpPr>
        <p:spPr>
          <a:xfrm>
            <a:off x="4010628" y="4630768"/>
            <a:ext cx="723900" cy="723900"/>
          </a:xfrm>
          <a:prstGeom prst="ellipse">
            <a:avLst/>
          </a:prstGeom>
        </p:spPr>
        <p:txBody>
          <a:bodyPr wrap="none" anchor="ctr" anchorCtr="0"/>
          <a:lstStyle>
            <a:lvl1pPr algn="ctr">
              <a:defRPr sz="1200" b="0">
                <a:solidFill>
                  <a:srgbClr val="B4009E"/>
                </a:solidFill>
              </a:defRPr>
            </a:lvl1pPr>
          </a:lstStyle>
          <a:p>
            <a:r>
              <a:rPr lang="en-US"/>
              <a:t>Click icon to add picture</a:t>
            </a:r>
          </a:p>
        </p:txBody>
      </p:sp>
      <p:pic>
        <p:nvPicPr>
          <p:cNvPr id="16" name="Picture 15">
            <a:extLst>
              <a:ext uri="{FF2B5EF4-FFF2-40B4-BE49-F238E27FC236}">
                <a16:creationId xmlns:a16="http://schemas.microsoft.com/office/drawing/2014/main" id="{7781351A-A478-41FB-BCD6-2EE0D4E9A87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719"/>
          <a:stretch/>
        </p:blipFill>
        <p:spPr>
          <a:xfrm>
            <a:off x="442546" y="255503"/>
            <a:ext cx="1932167" cy="787042"/>
          </a:xfrm>
          <a:prstGeom prst="rect">
            <a:avLst/>
          </a:prstGeom>
        </p:spPr>
      </p:pic>
      <p:sp>
        <p:nvSpPr>
          <p:cNvPr id="17" name="TextBox 16">
            <a:extLst>
              <a:ext uri="{FF2B5EF4-FFF2-40B4-BE49-F238E27FC236}">
                <a16:creationId xmlns:a16="http://schemas.microsoft.com/office/drawing/2014/main" id="{91874D8E-4A3D-473B-A3EF-1ADA39056EA8}"/>
              </a:ext>
            </a:extLst>
          </p:cNvPr>
          <p:cNvSpPr txBox="1"/>
          <p:nvPr userDrawn="1"/>
        </p:nvSpPr>
        <p:spPr>
          <a:xfrm>
            <a:off x="9788152" y="425961"/>
            <a:ext cx="1946648" cy="430887"/>
          </a:xfrm>
          <a:prstGeom prst="rect">
            <a:avLst/>
          </a:prstGeom>
        </p:spPr>
        <p:txBody>
          <a:bodyPr wrap="square" lIns="0" tIns="0" rIns="0" bIns="0" rtlCol="0" anchor="t" anchorCtr="0">
            <a:spAutoFit/>
          </a:bodyPr>
          <a:lstStyle/>
          <a:p>
            <a:pPr algn="r"/>
            <a:r>
              <a:rPr lang="en-US" sz="2800" dirty="0"/>
              <a:t>Azure</a:t>
            </a:r>
          </a:p>
        </p:txBody>
      </p:sp>
    </p:spTree>
    <p:extLst>
      <p:ext uri="{BB962C8B-B14F-4D97-AF65-F5344CB8AC3E}">
        <p14:creationId xmlns:p14="http://schemas.microsoft.com/office/powerpoint/2010/main" val="2141570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1"/>
            <a:ext cx="11277599" cy="594360"/>
          </a:xfrm>
        </p:spPr>
        <p:txBody>
          <a:bodyPr>
            <a:normAutofit/>
          </a:bodyPr>
          <a:lstStyle>
            <a:lvl1pPr>
              <a:defRPr sz="4400"/>
            </a:lvl1pPr>
          </a:lstStyle>
          <a:p>
            <a:r>
              <a:rPr lang="en-US"/>
              <a:t>Click to edit Master title style</a:t>
            </a:r>
            <a:endParaRPr lang="en-US" dirty="0"/>
          </a:p>
        </p:txBody>
      </p:sp>
      <p:sp>
        <p:nvSpPr>
          <p:cNvPr id="5" name="Subtitle 2">
            <a:extLst>
              <a:ext uri="{FF2B5EF4-FFF2-40B4-BE49-F238E27FC236}">
                <a16:creationId xmlns:a16="http://schemas.microsoft.com/office/drawing/2014/main" id="{7D5C19BA-6DD0-2341-932F-962FA328D5D7}"/>
              </a:ext>
            </a:extLst>
          </p:cNvPr>
          <p:cNvSpPr>
            <a:spLocks noGrp="1"/>
          </p:cNvSpPr>
          <p:nvPr>
            <p:ph type="subTitle" idx="27"/>
          </p:nvPr>
        </p:nvSpPr>
        <p:spPr>
          <a:xfrm>
            <a:off x="457200" y="1051560"/>
            <a:ext cx="11277600" cy="685800"/>
          </a:xfrm>
        </p:spPr>
        <p:txBody>
          <a:bodyPr/>
          <a:lstStyle>
            <a:lvl1pPr marL="0" indent="0" algn="l">
              <a:buNone/>
              <a:defRPr sz="2400" b="1" i="0" spc="-60" baseline="0">
                <a:latin typeface="Segoe UI Semibold" charset="0"/>
                <a:ea typeface="Segoe UI Semibold" charset="0"/>
                <a:cs typeface="Segoe UI Semibold"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a:extLst>
              <a:ext uri="{FF2B5EF4-FFF2-40B4-BE49-F238E27FC236}">
                <a16:creationId xmlns:a16="http://schemas.microsoft.com/office/drawing/2014/main" id="{AF9386A6-1B24-F24E-ACF1-EA03F8741407}"/>
              </a:ext>
            </a:extLst>
          </p:cNvPr>
          <p:cNvSpPr>
            <a:spLocks noGrp="1"/>
          </p:cNvSpPr>
          <p:nvPr>
            <p:ph type="sldNum" sz="quarter" idx="28"/>
          </p:nvPr>
        </p:nvSpPr>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182260799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ivider (Clean)">
    <p:spTree>
      <p:nvGrpSpPr>
        <p:cNvPr id="1" name=""/>
        <p:cNvGrpSpPr/>
        <p:nvPr/>
      </p:nvGrpSpPr>
      <p:grpSpPr>
        <a:xfrm>
          <a:off x="0" y="0"/>
          <a:ext cx="0" cy="0"/>
          <a:chOff x="0" y="0"/>
          <a:chExt cx="0" cy="0"/>
        </a:xfrm>
      </p:grpSpPr>
      <p:sp>
        <p:nvSpPr>
          <p:cNvPr id="9" name="Title 13">
            <a:extLst>
              <a:ext uri="{FF2B5EF4-FFF2-40B4-BE49-F238E27FC236}">
                <a16:creationId xmlns:a16="http://schemas.microsoft.com/office/drawing/2014/main" id="{6037461D-632E-404D-BB75-731493EDC066}"/>
              </a:ext>
            </a:extLst>
          </p:cNvPr>
          <p:cNvSpPr>
            <a:spLocks noGrp="1"/>
          </p:cNvSpPr>
          <p:nvPr>
            <p:ph type="title" hasCustomPrompt="1"/>
          </p:nvPr>
        </p:nvSpPr>
        <p:spPr>
          <a:xfrm>
            <a:off x="405636" y="3276601"/>
            <a:ext cx="9195564" cy="1402440"/>
          </a:xfrm>
          <a:prstGeom prst="rect">
            <a:avLst/>
          </a:prstGeom>
        </p:spPr>
        <p:txBody>
          <a:bodyPr lIns="0" anchor="t" anchorCtr="0">
            <a:noAutofit/>
          </a:bodyPr>
          <a:lstStyle>
            <a:lvl1pPr>
              <a:defRPr sz="5400" baseline="0">
                <a:solidFill>
                  <a:schemeClr val="tx1"/>
                </a:solidFill>
              </a:defRPr>
            </a:lvl1pPr>
          </a:lstStyle>
          <a:p>
            <a:r>
              <a:rPr lang="en-US" dirty="0"/>
              <a:t>Divider</a:t>
            </a:r>
          </a:p>
        </p:txBody>
      </p:sp>
      <p:sp>
        <p:nvSpPr>
          <p:cNvPr id="10" name="Shape 78">
            <a:extLst>
              <a:ext uri="{FF2B5EF4-FFF2-40B4-BE49-F238E27FC236}">
                <a16:creationId xmlns:a16="http://schemas.microsoft.com/office/drawing/2014/main" id="{02FD2D8F-4FAF-48C2-B9C9-6D1822EE9549}"/>
              </a:ext>
            </a:extLst>
          </p:cNvPr>
          <p:cNvSpPr txBox="1">
            <a:spLocks noGrp="1"/>
          </p:cNvSpPr>
          <p:nvPr>
            <p:ph type="body" idx="7" hasCustomPrompt="1"/>
          </p:nvPr>
        </p:nvSpPr>
        <p:spPr>
          <a:xfrm>
            <a:off x="462960" y="2590800"/>
            <a:ext cx="8452440" cy="685801"/>
          </a:xfrm>
          <a:prstGeom prst="rect">
            <a:avLst/>
          </a:prstGeom>
        </p:spPr>
        <p:txBody>
          <a:bodyPr vert="horz" lIns="0" tIns="0" rIns="0" bIns="0" rtlCol="0" anchor="b" anchorCtr="0">
            <a:noAutofit/>
          </a:bodyPr>
          <a:lstStyle>
            <a:lvl1pPr marL="457114" indent="-457114">
              <a:buFont typeface="+mj-lt"/>
              <a:buNone/>
              <a:defRPr sz="2400" b="1" i="0" dirty="0">
                <a:solidFill>
                  <a:schemeClr val="accent2"/>
                </a:solidFill>
                <a:latin typeface="Segoe UI Semibold" charset="0"/>
                <a:ea typeface="Segoe UI Semibold" charset="0"/>
                <a:cs typeface="Segoe UI Semibold" charset="0"/>
              </a:defRPr>
            </a:lvl1pPr>
          </a:lstStyle>
          <a:p>
            <a:pPr marL="0" lvl="0" indent="0"/>
            <a:r>
              <a:rPr lang="en-US" dirty="0"/>
              <a:t>Click to edit Master text styles</a:t>
            </a:r>
          </a:p>
        </p:txBody>
      </p:sp>
      <p:sp>
        <p:nvSpPr>
          <p:cNvPr id="2" name="Slide Number Placeholder 1">
            <a:extLst>
              <a:ext uri="{FF2B5EF4-FFF2-40B4-BE49-F238E27FC236}">
                <a16:creationId xmlns:a16="http://schemas.microsoft.com/office/drawing/2014/main" id="{38A6C5B0-D99B-9745-B65C-48225644DEFD}"/>
              </a:ext>
            </a:extLst>
          </p:cNvPr>
          <p:cNvSpPr>
            <a:spLocks noGrp="1"/>
          </p:cNvSpPr>
          <p:nvPr>
            <p:ph type="sldNum" sz="quarter" idx="31"/>
          </p:nvPr>
        </p:nvSpPr>
        <p:spPr>
          <a:xfrm>
            <a:off x="11010899" y="6442502"/>
            <a:ext cx="1180135" cy="415498"/>
          </a:xfrm>
          <a:prstGeom prst="rect">
            <a:avLst/>
          </a:prstGeom>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248159764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_Divider (Viz 1)">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32205" t="28088" r="35852" b="29133"/>
          <a:stretch/>
        </p:blipFill>
        <p:spPr>
          <a:xfrm rot="16200000">
            <a:off x="5168479" y="-165524"/>
            <a:ext cx="6858002" cy="7189045"/>
          </a:xfrm>
          <a:prstGeom prst="rect">
            <a:avLst/>
          </a:prstGeom>
        </p:spPr>
      </p:pic>
      <p:sp>
        <p:nvSpPr>
          <p:cNvPr id="9" name="Title 13">
            <a:extLst>
              <a:ext uri="{FF2B5EF4-FFF2-40B4-BE49-F238E27FC236}">
                <a16:creationId xmlns:a16="http://schemas.microsoft.com/office/drawing/2014/main" id="{6037461D-632E-404D-BB75-731493EDC066}"/>
              </a:ext>
            </a:extLst>
          </p:cNvPr>
          <p:cNvSpPr>
            <a:spLocks noGrp="1"/>
          </p:cNvSpPr>
          <p:nvPr>
            <p:ph type="title" hasCustomPrompt="1"/>
          </p:nvPr>
        </p:nvSpPr>
        <p:spPr>
          <a:xfrm>
            <a:off x="405636" y="3276601"/>
            <a:ext cx="9195564" cy="1402440"/>
          </a:xfrm>
          <a:prstGeom prst="rect">
            <a:avLst/>
          </a:prstGeom>
        </p:spPr>
        <p:txBody>
          <a:bodyPr lIns="0" anchor="t" anchorCtr="0">
            <a:noAutofit/>
          </a:bodyPr>
          <a:lstStyle>
            <a:lvl1pPr>
              <a:defRPr sz="5400" baseline="0">
                <a:solidFill>
                  <a:schemeClr val="tx1"/>
                </a:solidFill>
              </a:defRPr>
            </a:lvl1pPr>
          </a:lstStyle>
          <a:p>
            <a:r>
              <a:rPr lang="en-US" dirty="0"/>
              <a:t>Divider</a:t>
            </a:r>
          </a:p>
        </p:txBody>
      </p:sp>
      <p:sp>
        <p:nvSpPr>
          <p:cNvPr id="10" name="Shape 78">
            <a:extLst>
              <a:ext uri="{FF2B5EF4-FFF2-40B4-BE49-F238E27FC236}">
                <a16:creationId xmlns:a16="http://schemas.microsoft.com/office/drawing/2014/main" id="{02FD2D8F-4FAF-48C2-B9C9-6D1822EE9549}"/>
              </a:ext>
            </a:extLst>
          </p:cNvPr>
          <p:cNvSpPr txBox="1">
            <a:spLocks noGrp="1"/>
          </p:cNvSpPr>
          <p:nvPr>
            <p:ph type="body" idx="7" hasCustomPrompt="1"/>
          </p:nvPr>
        </p:nvSpPr>
        <p:spPr>
          <a:xfrm>
            <a:off x="462960" y="2590800"/>
            <a:ext cx="8452440" cy="685801"/>
          </a:xfrm>
          <a:prstGeom prst="rect">
            <a:avLst/>
          </a:prstGeom>
        </p:spPr>
        <p:txBody>
          <a:bodyPr vert="horz" lIns="0" tIns="0" rIns="0" bIns="0" rtlCol="0" anchor="b" anchorCtr="0">
            <a:noAutofit/>
          </a:bodyPr>
          <a:lstStyle>
            <a:lvl1pPr marL="457114" indent="-457114">
              <a:buFont typeface="+mj-lt"/>
              <a:buNone/>
              <a:defRPr sz="2400" b="1" i="0" dirty="0">
                <a:solidFill>
                  <a:schemeClr val="accent2"/>
                </a:solidFill>
                <a:latin typeface="Segoe UI Semibold" charset="0"/>
                <a:ea typeface="Segoe UI Semibold" charset="0"/>
                <a:cs typeface="Segoe UI Semibold" charset="0"/>
              </a:defRPr>
            </a:lvl1pPr>
          </a:lstStyle>
          <a:p>
            <a:pPr marL="0" lvl="0" indent="0"/>
            <a:r>
              <a:rPr lang="en-US" dirty="0"/>
              <a:t>Click to edit Master text styles</a:t>
            </a:r>
          </a:p>
        </p:txBody>
      </p:sp>
      <p:sp>
        <p:nvSpPr>
          <p:cNvPr id="2" name="Slide Number Placeholder 1">
            <a:extLst>
              <a:ext uri="{FF2B5EF4-FFF2-40B4-BE49-F238E27FC236}">
                <a16:creationId xmlns:a16="http://schemas.microsoft.com/office/drawing/2014/main" id="{38A6C5B0-D99B-9745-B65C-48225644DEFD}"/>
              </a:ext>
            </a:extLst>
          </p:cNvPr>
          <p:cNvSpPr>
            <a:spLocks noGrp="1"/>
          </p:cNvSpPr>
          <p:nvPr>
            <p:ph type="sldNum" sz="quarter" idx="31"/>
          </p:nvPr>
        </p:nvSpPr>
        <p:spPr>
          <a:xfrm>
            <a:off x="11010899" y="6442502"/>
            <a:ext cx="1180135" cy="415498"/>
          </a:xfrm>
          <a:prstGeom prst="rect">
            <a:avLst/>
          </a:prstGeom>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35242046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ivider (Viz 2)">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7786E81-E6CB-644F-A2CF-67E98B2C4FFA}"/>
              </a:ext>
            </a:extLst>
          </p:cNvPr>
          <p:cNvPicPr>
            <a:picLocks noChangeAspect="1"/>
          </p:cNvPicPr>
          <p:nvPr userDrawn="1"/>
        </p:nvPicPr>
        <p:blipFill>
          <a:blip r:embed="rId2">
            <a:lum bright="13000"/>
            <a:alphaModFix amt="8000"/>
          </a:blip>
          <a:stretch>
            <a:fillRect/>
          </a:stretch>
        </p:blipFill>
        <p:spPr>
          <a:xfrm>
            <a:off x="5813611" y="115747"/>
            <a:ext cx="6014762" cy="6439596"/>
          </a:xfrm>
          <a:prstGeom prst="rect">
            <a:avLst/>
          </a:prstGeom>
        </p:spPr>
      </p:pic>
      <p:sp>
        <p:nvSpPr>
          <p:cNvPr id="9" name="Title 13">
            <a:extLst>
              <a:ext uri="{FF2B5EF4-FFF2-40B4-BE49-F238E27FC236}">
                <a16:creationId xmlns:a16="http://schemas.microsoft.com/office/drawing/2014/main" id="{6037461D-632E-404D-BB75-731493EDC066}"/>
              </a:ext>
            </a:extLst>
          </p:cNvPr>
          <p:cNvSpPr>
            <a:spLocks noGrp="1"/>
          </p:cNvSpPr>
          <p:nvPr>
            <p:ph type="title" hasCustomPrompt="1"/>
          </p:nvPr>
        </p:nvSpPr>
        <p:spPr>
          <a:xfrm>
            <a:off x="405636" y="3276601"/>
            <a:ext cx="9195564" cy="1402440"/>
          </a:xfrm>
          <a:prstGeom prst="rect">
            <a:avLst/>
          </a:prstGeom>
        </p:spPr>
        <p:txBody>
          <a:bodyPr lIns="0" anchor="t" anchorCtr="0">
            <a:noAutofit/>
          </a:bodyPr>
          <a:lstStyle>
            <a:lvl1pPr>
              <a:defRPr sz="5400" baseline="0">
                <a:solidFill>
                  <a:schemeClr val="tx1"/>
                </a:solidFill>
              </a:defRPr>
            </a:lvl1pPr>
          </a:lstStyle>
          <a:p>
            <a:r>
              <a:rPr lang="en-US" dirty="0"/>
              <a:t>Divider</a:t>
            </a:r>
          </a:p>
        </p:txBody>
      </p:sp>
      <p:sp>
        <p:nvSpPr>
          <p:cNvPr id="10" name="Shape 78">
            <a:extLst>
              <a:ext uri="{FF2B5EF4-FFF2-40B4-BE49-F238E27FC236}">
                <a16:creationId xmlns:a16="http://schemas.microsoft.com/office/drawing/2014/main" id="{02FD2D8F-4FAF-48C2-B9C9-6D1822EE9549}"/>
              </a:ext>
            </a:extLst>
          </p:cNvPr>
          <p:cNvSpPr txBox="1">
            <a:spLocks noGrp="1"/>
          </p:cNvSpPr>
          <p:nvPr>
            <p:ph type="body" idx="7" hasCustomPrompt="1"/>
          </p:nvPr>
        </p:nvSpPr>
        <p:spPr>
          <a:xfrm>
            <a:off x="462960" y="2590800"/>
            <a:ext cx="8452440" cy="685801"/>
          </a:xfrm>
          <a:prstGeom prst="rect">
            <a:avLst/>
          </a:prstGeom>
        </p:spPr>
        <p:txBody>
          <a:bodyPr vert="horz" lIns="0" tIns="0" rIns="0" bIns="0" rtlCol="0" anchor="b" anchorCtr="0">
            <a:noAutofit/>
          </a:bodyPr>
          <a:lstStyle>
            <a:lvl1pPr marL="457114" indent="-457114">
              <a:buFont typeface="+mj-lt"/>
              <a:buNone/>
              <a:defRPr sz="2400" b="0" i="0" dirty="0">
                <a:solidFill>
                  <a:schemeClr val="accent2"/>
                </a:solidFill>
                <a:latin typeface="Segoe UI Semibold" panose="020B0702040204020203" pitchFamily="34" charset="0"/>
                <a:cs typeface="Segoe UI Semibold" panose="020B0702040204020203" pitchFamily="34" charset="0"/>
              </a:defRPr>
            </a:lvl1pPr>
          </a:lstStyle>
          <a:p>
            <a:pPr marL="0" lvl="0" indent="0"/>
            <a:r>
              <a:rPr lang="en-US" dirty="0"/>
              <a:t>Click to edit Master text styles</a:t>
            </a:r>
          </a:p>
        </p:txBody>
      </p:sp>
      <p:sp>
        <p:nvSpPr>
          <p:cNvPr id="2" name="Slide Number Placeholder 1">
            <a:extLst>
              <a:ext uri="{FF2B5EF4-FFF2-40B4-BE49-F238E27FC236}">
                <a16:creationId xmlns:a16="http://schemas.microsoft.com/office/drawing/2014/main" id="{78DB1D9C-4A07-1A4E-8C31-FDBDD36F1915}"/>
              </a:ext>
            </a:extLst>
          </p:cNvPr>
          <p:cNvSpPr>
            <a:spLocks noGrp="1"/>
          </p:cNvSpPr>
          <p:nvPr>
            <p:ph type="sldNum" sz="quarter" idx="31"/>
          </p:nvPr>
        </p:nvSpPr>
        <p:spPr>
          <a:xfrm>
            <a:off x="11010899" y="6442502"/>
            <a:ext cx="1180135" cy="415498"/>
          </a:xfrm>
          <a:prstGeom prst="rect">
            <a:avLst/>
          </a:prstGeom>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238354486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ivider + Index (Clean)">
    <p:spTree>
      <p:nvGrpSpPr>
        <p:cNvPr id="1" name=""/>
        <p:cNvGrpSpPr/>
        <p:nvPr/>
      </p:nvGrpSpPr>
      <p:grpSpPr>
        <a:xfrm>
          <a:off x="0" y="0"/>
          <a:ext cx="0" cy="0"/>
          <a:chOff x="0" y="0"/>
          <a:chExt cx="0" cy="0"/>
        </a:xfrm>
      </p:grpSpPr>
      <p:sp>
        <p:nvSpPr>
          <p:cNvPr id="9" name="Title 13">
            <a:extLst>
              <a:ext uri="{FF2B5EF4-FFF2-40B4-BE49-F238E27FC236}">
                <a16:creationId xmlns:a16="http://schemas.microsoft.com/office/drawing/2014/main" id="{6037461D-632E-404D-BB75-731493EDC066}"/>
              </a:ext>
            </a:extLst>
          </p:cNvPr>
          <p:cNvSpPr>
            <a:spLocks noGrp="1"/>
          </p:cNvSpPr>
          <p:nvPr>
            <p:ph type="title" hasCustomPrompt="1"/>
          </p:nvPr>
        </p:nvSpPr>
        <p:spPr>
          <a:xfrm>
            <a:off x="405636" y="3276601"/>
            <a:ext cx="9195564" cy="1402440"/>
          </a:xfrm>
          <a:prstGeom prst="rect">
            <a:avLst/>
          </a:prstGeom>
        </p:spPr>
        <p:txBody>
          <a:bodyPr lIns="0" anchor="t" anchorCtr="0">
            <a:noAutofit/>
          </a:bodyPr>
          <a:lstStyle>
            <a:lvl1pPr>
              <a:defRPr sz="5400" baseline="0">
                <a:solidFill>
                  <a:schemeClr val="tx1"/>
                </a:solidFill>
              </a:defRPr>
            </a:lvl1pPr>
          </a:lstStyle>
          <a:p>
            <a:r>
              <a:rPr lang="en-US" dirty="0"/>
              <a:t>Divider</a:t>
            </a:r>
          </a:p>
        </p:txBody>
      </p:sp>
      <p:sp>
        <p:nvSpPr>
          <p:cNvPr id="10" name="Shape 78">
            <a:extLst>
              <a:ext uri="{FF2B5EF4-FFF2-40B4-BE49-F238E27FC236}">
                <a16:creationId xmlns:a16="http://schemas.microsoft.com/office/drawing/2014/main" id="{02FD2D8F-4FAF-48C2-B9C9-6D1822EE9549}"/>
              </a:ext>
            </a:extLst>
          </p:cNvPr>
          <p:cNvSpPr txBox="1">
            <a:spLocks noGrp="1"/>
          </p:cNvSpPr>
          <p:nvPr>
            <p:ph type="body" idx="7" hasCustomPrompt="1"/>
          </p:nvPr>
        </p:nvSpPr>
        <p:spPr>
          <a:xfrm>
            <a:off x="462960" y="2590800"/>
            <a:ext cx="8452440" cy="685801"/>
          </a:xfrm>
          <a:prstGeom prst="rect">
            <a:avLst/>
          </a:prstGeom>
        </p:spPr>
        <p:txBody>
          <a:bodyPr vert="horz" lIns="0" tIns="0" rIns="0" bIns="0" rtlCol="0" anchor="b" anchorCtr="0">
            <a:noAutofit/>
          </a:bodyPr>
          <a:lstStyle>
            <a:lvl1pPr marL="457114" indent="-457114">
              <a:buFont typeface="+mj-lt"/>
              <a:buNone/>
              <a:defRPr sz="2400" b="0" i="0" dirty="0">
                <a:solidFill>
                  <a:schemeClr val="accent2"/>
                </a:solidFill>
                <a:latin typeface="Segoe UI Semibold" panose="020B0702040204020203" pitchFamily="34" charset="0"/>
                <a:cs typeface="Segoe UI Semibold" panose="020B0702040204020203" pitchFamily="34" charset="0"/>
              </a:defRPr>
            </a:lvl1pPr>
          </a:lstStyle>
          <a:p>
            <a:pPr marL="0" lvl="0" indent="0"/>
            <a:r>
              <a:rPr lang="en-US" dirty="0"/>
              <a:t>Click to edit Master text styles</a:t>
            </a:r>
          </a:p>
        </p:txBody>
      </p:sp>
      <p:sp>
        <p:nvSpPr>
          <p:cNvPr id="7" name="Text Placeholder 2">
            <a:extLst>
              <a:ext uri="{FF2B5EF4-FFF2-40B4-BE49-F238E27FC236}">
                <a16:creationId xmlns:a16="http://schemas.microsoft.com/office/drawing/2014/main" id="{80C3935E-1AD6-2C48-9FC4-9A48E6D6824E}"/>
              </a:ext>
            </a:extLst>
          </p:cNvPr>
          <p:cNvSpPr>
            <a:spLocks noGrp="1"/>
          </p:cNvSpPr>
          <p:nvPr>
            <p:ph type="body" sz="quarter" idx="30" hasCustomPrompt="1"/>
          </p:nvPr>
        </p:nvSpPr>
        <p:spPr>
          <a:xfrm>
            <a:off x="7509166" y="4416070"/>
            <a:ext cx="4225633" cy="2045982"/>
          </a:xfrm>
          <a:prstGeom prst="rect">
            <a:avLst/>
          </a:prstGeom>
        </p:spPr>
        <p:txBody>
          <a:bodyPr lIns="182880" anchor="ctr" anchorCtr="0">
            <a:normAutofit/>
          </a:bodyPr>
          <a:lstStyle>
            <a:lvl1pPr>
              <a:lnSpc>
                <a:spcPct val="110000"/>
              </a:lnSpc>
              <a:spcBef>
                <a:spcPts val="0"/>
              </a:spcBef>
              <a:spcAft>
                <a:spcPts val="1200"/>
              </a:spcAft>
              <a:defRPr sz="2000" b="0" i="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Contents of this section go here</a:t>
            </a:r>
          </a:p>
        </p:txBody>
      </p:sp>
      <p:cxnSp>
        <p:nvCxnSpPr>
          <p:cNvPr id="12" name="Straight Connector 11">
            <a:extLst>
              <a:ext uri="{FF2B5EF4-FFF2-40B4-BE49-F238E27FC236}">
                <a16:creationId xmlns:a16="http://schemas.microsoft.com/office/drawing/2014/main" id="{3E757CA4-1FCF-A447-967E-3A3240DB80B6}"/>
              </a:ext>
            </a:extLst>
          </p:cNvPr>
          <p:cNvCxnSpPr>
            <a:cxnSpLocks/>
          </p:cNvCxnSpPr>
          <p:nvPr userDrawn="1"/>
        </p:nvCxnSpPr>
        <p:spPr>
          <a:xfrm>
            <a:off x="7509166" y="4416070"/>
            <a:ext cx="0" cy="2045982"/>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2" name="Slide Number Placeholder 1">
            <a:extLst>
              <a:ext uri="{FF2B5EF4-FFF2-40B4-BE49-F238E27FC236}">
                <a16:creationId xmlns:a16="http://schemas.microsoft.com/office/drawing/2014/main" id="{38A6C5B0-D99B-9745-B65C-48225644DEFD}"/>
              </a:ext>
            </a:extLst>
          </p:cNvPr>
          <p:cNvSpPr>
            <a:spLocks noGrp="1"/>
          </p:cNvSpPr>
          <p:nvPr>
            <p:ph type="sldNum" sz="quarter" idx="31"/>
          </p:nvPr>
        </p:nvSpPr>
        <p:spPr>
          <a:xfrm>
            <a:off x="11010899" y="6442502"/>
            <a:ext cx="1180135" cy="415498"/>
          </a:xfrm>
          <a:prstGeom prst="rect">
            <a:avLst/>
          </a:prstGeom>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23259935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1_Divider + Index (Viz 1)">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32205" t="28088" r="35852" b="29133"/>
          <a:stretch/>
        </p:blipFill>
        <p:spPr>
          <a:xfrm rot="16200000">
            <a:off x="5168479" y="-165524"/>
            <a:ext cx="6858002" cy="7189045"/>
          </a:xfrm>
          <a:prstGeom prst="rect">
            <a:avLst/>
          </a:prstGeom>
        </p:spPr>
      </p:pic>
      <p:sp>
        <p:nvSpPr>
          <p:cNvPr id="9" name="Title 13">
            <a:extLst>
              <a:ext uri="{FF2B5EF4-FFF2-40B4-BE49-F238E27FC236}">
                <a16:creationId xmlns:a16="http://schemas.microsoft.com/office/drawing/2014/main" id="{6037461D-632E-404D-BB75-731493EDC066}"/>
              </a:ext>
            </a:extLst>
          </p:cNvPr>
          <p:cNvSpPr>
            <a:spLocks noGrp="1"/>
          </p:cNvSpPr>
          <p:nvPr>
            <p:ph type="title" hasCustomPrompt="1"/>
          </p:nvPr>
        </p:nvSpPr>
        <p:spPr>
          <a:xfrm>
            <a:off x="405636" y="3276601"/>
            <a:ext cx="9195564" cy="1402440"/>
          </a:xfrm>
          <a:prstGeom prst="rect">
            <a:avLst/>
          </a:prstGeom>
        </p:spPr>
        <p:txBody>
          <a:bodyPr lIns="0" anchor="t" anchorCtr="0">
            <a:noAutofit/>
          </a:bodyPr>
          <a:lstStyle>
            <a:lvl1pPr>
              <a:defRPr sz="5400" baseline="0">
                <a:solidFill>
                  <a:schemeClr val="tx1"/>
                </a:solidFill>
              </a:defRPr>
            </a:lvl1pPr>
          </a:lstStyle>
          <a:p>
            <a:r>
              <a:rPr lang="en-US" dirty="0"/>
              <a:t>Divider</a:t>
            </a:r>
          </a:p>
        </p:txBody>
      </p:sp>
      <p:sp>
        <p:nvSpPr>
          <p:cNvPr id="10" name="Shape 78">
            <a:extLst>
              <a:ext uri="{FF2B5EF4-FFF2-40B4-BE49-F238E27FC236}">
                <a16:creationId xmlns:a16="http://schemas.microsoft.com/office/drawing/2014/main" id="{02FD2D8F-4FAF-48C2-B9C9-6D1822EE9549}"/>
              </a:ext>
            </a:extLst>
          </p:cNvPr>
          <p:cNvSpPr txBox="1">
            <a:spLocks noGrp="1"/>
          </p:cNvSpPr>
          <p:nvPr>
            <p:ph type="body" idx="7" hasCustomPrompt="1"/>
          </p:nvPr>
        </p:nvSpPr>
        <p:spPr>
          <a:xfrm>
            <a:off x="462960" y="2590800"/>
            <a:ext cx="8452440" cy="685801"/>
          </a:xfrm>
          <a:prstGeom prst="rect">
            <a:avLst/>
          </a:prstGeom>
        </p:spPr>
        <p:txBody>
          <a:bodyPr vert="horz" lIns="0" tIns="0" rIns="0" bIns="0" rtlCol="0" anchor="b" anchorCtr="0">
            <a:noAutofit/>
          </a:bodyPr>
          <a:lstStyle>
            <a:lvl1pPr marL="457114" indent="-457114">
              <a:buFont typeface="+mj-lt"/>
              <a:buNone/>
              <a:defRPr sz="2400" b="0" i="0" dirty="0">
                <a:solidFill>
                  <a:schemeClr val="accent2"/>
                </a:solidFill>
                <a:latin typeface="Segoe UI Semibold" panose="020B0702040204020203" pitchFamily="34" charset="0"/>
                <a:cs typeface="Segoe UI Semibold" panose="020B0702040204020203" pitchFamily="34" charset="0"/>
              </a:defRPr>
            </a:lvl1pPr>
          </a:lstStyle>
          <a:p>
            <a:pPr marL="0" lvl="0" indent="0"/>
            <a:r>
              <a:rPr lang="en-US" dirty="0"/>
              <a:t>Click to edit Master text styles</a:t>
            </a:r>
          </a:p>
        </p:txBody>
      </p:sp>
      <p:sp>
        <p:nvSpPr>
          <p:cNvPr id="7" name="Text Placeholder 2">
            <a:extLst>
              <a:ext uri="{FF2B5EF4-FFF2-40B4-BE49-F238E27FC236}">
                <a16:creationId xmlns:a16="http://schemas.microsoft.com/office/drawing/2014/main" id="{80C3935E-1AD6-2C48-9FC4-9A48E6D6824E}"/>
              </a:ext>
            </a:extLst>
          </p:cNvPr>
          <p:cNvSpPr>
            <a:spLocks noGrp="1"/>
          </p:cNvSpPr>
          <p:nvPr>
            <p:ph type="body" sz="quarter" idx="30" hasCustomPrompt="1"/>
          </p:nvPr>
        </p:nvSpPr>
        <p:spPr>
          <a:xfrm>
            <a:off x="7509166" y="4416070"/>
            <a:ext cx="4225633" cy="2045982"/>
          </a:xfrm>
          <a:prstGeom prst="rect">
            <a:avLst/>
          </a:prstGeom>
        </p:spPr>
        <p:txBody>
          <a:bodyPr lIns="182880" anchor="ctr" anchorCtr="0">
            <a:normAutofit/>
          </a:bodyPr>
          <a:lstStyle>
            <a:lvl1pPr>
              <a:lnSpc>
                <a:spcPct val="110000"/>
              </a:lnSpc>
              <a:spcBef>
                <a:spcPts val="0"/>
              </a:spcBef>
              <a:spcAft>
                <a:spcPts val="1200"/>
              </a:spcAft>
              <a:defRPr sz="2000" b="0" i="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Contents of this section go here</a:t>
            </a:r>
          </a:p>
        </p:txBody>
      </p:sp>
      <p:cxnSp>
        <p:nvCxnSpPr>
          <p:cNvPr id="12" name="Straight Connector 11">
            <a:extLst>
              <a:ext uri="{FF2B5EF4-FFF2-40B4-BE49-F238E27FC236}">
                <a16:creationId xmlns:a16="http://schemas.microsoft.com/office/drawing/2014/main" id="{3E757CA4-1FCF-A447-967E-3A3240DB80B6}"/>
              </a:ext>
            </a:extLst>
          </p:cNvPr>
          <p:cNvCxnSpPr>
            <a:cxnSpLocks/>
          </p:cNvCxnSpPr>
          <p:nvPr userDrawn="1"/>
        </p:nvCxnSpPr>
        <p:spPr>
          <a:xfrm>
            <a:off x="7509166" y="4416070"/>
            <a:ext cx="0" cy="2045982"/>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2" name="Slide Number Placeholder 1">
            <a:extLst>
              <a:ext uri="{FF2B5EF4-FFF2-40B4-BE49-F238E27FC236}">
                <a16:creationId xmlns:a16="http://schemas.microsoft.com/office/drawing/2014/main" id="{38A6C5B0-D99B-9745-B65C-48225644DEFD}"/>
              </a:ext>
            </a:extLst>
          </p:cNvPr>
          <p:cNvSpPr>
            <a:spLocks noGrp="1"/>
          </p:cNvSpPr>
          <p:nvPr>
            <p:ph type="sldNum" sz="quarter" idx="31"/>
          </p:nvPr>
        </p:nvSpPr>
        <p:spPr>
          <a:xfrm>
            <a:off x="11010899" y="6442502"/>
            <a:ext cx="1180135" cy="415498"/>
          </a:xfrm>
          <a:prstGeom prst="rect">
            <a:avLst/>
          </a:prstGeom>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38123667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ivider + Index (Viz 2)">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7786E81-E6CB-644F-A2CF-67E98B2C4FFA}"/>
              </a:ext>
            </a:extLst>
          </p:cNvPr>
          <p:cNvPicPr>
            <a:picLocks noChangeAspect="1"/>
          </p:cNvPicPr>
          <p:nvPr userDrawn="1"/>
        </p:nvPicPr>
        <p:blipFill>
          <a:blip r:embed="rId2">
            <a:lum bright="13000"/>
            <a:alphaModFix amt="8000"/>
          </a:blip>
          <a:stretch>
            <a:fillRect/>
          </a:stretch>
        </p:blipFill>
        <p:spPr>
          <a:xfrm>
            <a:off x="5813611" y="115747"/>
            <a:ext cx="6014762" cy="6439596"/>
          </a:xfrm>
          <a:prstGeom prst="rect">
            <a:avLst/>
          </a:prstGeom>
        </p:spPr>
      </p:pic>
      <p:sp>
        <p:nvSpPr>
          <p:cNvPr id="9" name="Title 13">
            <a:extLst>
              <a:ext uri="{FF2B5EF4-FFF2-40B4-BE49-F238E27FC236}">
                <a16:creationId xmlns:a16="http://schemas.microsoft.com/office/drawing/2014/main" id="{6037461D-632E-404D-BB75-731493EDC066}"/>
              </a:ext>
            </a:extLst>
          </p:cNvPr>
          <p:cNvSpPr>
            <a:spLocks noGrp="1"/>
          </p:cNvSpPr>
          <p:nvPr>
            <p:ph type="title" hasCustomPrompt="1"/>
          </p:nvPr>
        </p:nvSpPr>
        <p:spPr>
          <a:xfrm>
            <a:off x="405636" y="3276601"/>
            <a:ext cx="9195564" cy="1402440"/>
          </a:xfrm>
          <a:prstGeom prst="rect">
            <a:avLst/>
          </a:prstGeom>
        </p:spPr>
        <p:txBody>
          <a:bodyPr lIns="0" anchor="t" anchorCtr="0">
            <a:noAutofit/>
          </a:bodyPr>
          <a:lstStyle>
            <a:lvl1pPr>
              <a:defRPr sz="5400" baseline="0">
                <a:solidFill>
                  <a:schemeClr val="tx1"/>
                </a:solidFill>
              </a:defRPr>
            </a:lvl1pPr>
          </a:lstStyle>
          <a:p>
            <a:r>
              <a:rPr lang="en-US" dirty="0"/>
              <a:t>Divider</a:t>
            </a:r>
          </a:p>
        </p:txBody>
      </p:sp>
      <p:sp>
        <p:nvSpPr>
          <p:cNvPr id="10" name="Shape 78">
            <a:extLst>
              <a:ext uri="{FF2B5EF4-FFF2-40B4-BE49-F238E27FC236}">
                <a16:creationId xmlns:a16="http://schemas.microsoft.com/office/drawing/2014/main" id="{02FD2D8F-4FAF-48C2-B9C9-6D1822EE9549}"/>
              </a:ext>
            </a:extLst>
          </p:cNvPr>
          <p:cNvSpPr txBox="1">
            <a:spLocks noGrp="1"/>
          </p:cNvSpPr>
          <p:nvPr>
            <p:ph type="body" idx="7" hasCustomPrompt="1"/>
          </p:nvPr>
        </p:nvSpPr>
        <p:spPr>
          <a:xfrm>
            <a:off x="462960" y="2590800"/>
            <a:ext cx="8452440" cy="685801"/>
          </a:xfrm>
          <a:prstGeom prst="rect">
            <a:avLst/>
          </a:prstGeom>
        </p:spPr>
        <p:txBody>
          <a:bodyPr vert="horz" lIns="0" tIns="0" rIns="0" bIns="0" rtlCol="0" anchor="b" anchorCtr="0">
            <a:noAutofit/>
          </a:bodyPr>
          <a:lstStyle>
            <a:lvl1pPr marL="457114" indent="-457114">
              <a:buFont typeface="+mj-lt"/>
              <a:buNone/>
              <a:defRPr sz="2400" b="0" i="0" dirty="0">
                <a:solidFill>
                  <a:schemeClr val="accent2"/>
                </a:solidFill>
                <a:latin typeface="Segoe UI Semibold" panose="020B0702040204020203" pitchFamily="34" charset="0"/>
                <a:cs typeface="Segoe UI Semibold" panose="020B0702040204020203" pitchFamily="34" charset="0"/>
              </a:defRPr>
            </a:lvl1pPr>
          </a:lstStyle>
          <a:p>
            <a:pPr marL="0" lvl="0" indent="0"/>
            <a:r>
              <a:rPr lang="en-US" dirty="0"/>
              <a:t>Click to edit Master text styles</a:t>
            </a:r>
          </a:p>
        </p:txBody>
      </p:sp>
      <p:sp>
        <p:nvSpPr>
          <p:cNvPr id="7" name="Text Placeholder 2">
            <a:extLst>
              <a:ext uri="{FF2B5EF4-FFF2-40B4-BE49-F238E27FC236}">
                <a16:creationId xmlns:a16="http://schemas.microsoft.com/office/drawing/2014/main" id="{80C3935E-1AD6-2C48-9FC4-9A48E6D6824E}"/>
              </a:ext>
            </a:extLst>
          </p:cNvPr>
          <p:cNvSpPr>
            <a:spLocks noGrp="1"/>
          </p:cNvSpPr>
          <p:nvPr>
            <p:ph type="body" sz="quarter" idx="30" hasCustomPrompt="1"/>
          </p:nvPr>
        </p:nvSpPr>
        <p:spPr>
          <a:xfrm>
            <a:off x="7509166" y="4416070"/>
            <a:ext cx="4225633" cy="2045982"/>
          </a:xfrm>
          <a:prstGeom prst="rect">
            <a:avLst/>
          </a:prstGeom>
        </p:spPr>
        <p:txBody>
          <a:bodyPr lIns="182880" anchor="ctr" anchorCtr="0">
            <a:normAutofit/>
          </a:bodyPr>
          <a:lstStyle>
            <a:lvl1pPr>
              <a:lnSpc>
                <a:spcPct val="110000"/>
              </a:lnSpc>
              <a:spcBef>
                <a:spcPts val="0"/>
              </a:spcBef>
              <a:spcAft>
                <a:spcPts val="1200"/>
              </a:spcAft>
              <a:defRPr sz="2000" b="0" i="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Contents of this section </a:t>
            </a:r>
            <a:r>
              <a:rPr lang="en-US"/>
              <a:t>go here</a:t>
            </a:r>
            <a:endParaRPr lang="en-US" dirty="0"/>
          </a:p>
        </p:txBody>
      </p:sp>
      <p:cxnSp>
        <p:nvCxnSpPr>
          <p:cNvPr id="12" name="Straight Connector 11">
            <a:extLst>
              <a:ext uri="{FF2B5EF4-FFF2-40B4-BE49-F238E27FC236}">
                <a16:creationId xmlns:a16="http://schemas.microsoft.com/office/drawing/2014/main" id="{3E757CA4-1FCF-A447-967E-3A3240DB80B6}"/>
              </a:ext>
            </a:extLst>
          </p:cNvPr>
          <p:cNvCxnSpPr>
            <a:cxnSpLocks/>
          </p:cNvCxnSpPr>
          <p:nvPr userDrawn="1"/>
        </p:nvCxnSpPr>
        <p:spPr>
          <a:xfrm>
            <a:off x="7509166" y="4416070"/>
            <a:ext cx="0" cy="2045982"/>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2" name="Slide Number Placeholder 1">
            <a:extLst>
              <a:ext uri="{FF2B5EF4-FFF2-40B4-BE49-F238E27FC236}">
                <a16:creationId xmlns:a16="http://schemas.microsoft.com/office/drawing/2014/main" id="{78DB1D9C-4A07-1A4E-8C31-FDBDD36F1915}"/>
              </a:ext>
            </a:extLst>
          </p:cNvPr>
          <p:cNvSpPr>
            <a:spLocks noGrp="1"/>
          </p:cNvSpPr>
          <p:nvPr>
            <p:ph type="sldNum" sz="quarter" idx="31"/>
          </p:nvPr>
        </p:nvSpPr>
        <p:spPr>
          <a:xfrm>
            <a:off x="11010899" y="6442502"/>
            <a:ext cx="1180135" cy="415498"/>
          </a:xfrm>
          <a:prstGeom prst="rect">
            <a:avLst/>
          </a:prstGeom>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25652325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emo">
    <p:spTree>
      <p:nvGrpSpPr>
        <p:cNvPr id="1" name=""/>
        <p:cNvGrpSpPr/>
        <p:nvPr/>
      </p:nvGrpSpPr>
      <p:grpSpPr>
        <a:xfrm>
          <a:off x="0" y="0"/>
          <a:ext cx="0" cy="0"/>
          <a:chOff x="0" y="0"/>
          <a:chExt cx="0" cy="0"/>
        </a:xfrm>
      </p:grpSpPr>
      <p:sp>
        <p:nvSpPr>
          <p:cNvPr id="19" name="Title 13">
            <a:extLst>
              <a:ext uri="{FF2B5EF4-FFF2-40B4-BE49-F238E27FC236}">
                <a16:creationId xmlns:a16="http://schemas.microsoft.com/office/drawing/2014/main" id="{FB11FEBD-5C2F-4BE7-BB21-A5DB64908724}"/>
              </a:ext>
            </a:extLst>
          </p:cNvPr>
          <p:cNvSpPr>
            <a:spLocks noGrp="1"/>
          </p:cNvSpPr>
          <p:nvPr>
            <p:ph type="title" hasCustomPrompt="1"/>
          </p:nvPr>
        </p:nvSpPr>
        <p:spPr>
          <a:xfrm>
            <a:off x="409142" y="2590800"/>
            <a:ext cx="10601757" cy="990631"/>
          </a:xfrm>
          <a:prstGeom prst="rect">
            <a:avLst/>
          </a:prstGeom>
        </p:spPr>
        <p:txBody>
          <a:bodyPr lIns="0" anchor="b" anchorCtr="0">
            <a:noAutofit/>
          </a:bodyPr>
          <a:lstStyle>
            <a:lvl1pPr>
              <a:defRPr sz="6000" b="1" i="0" baseline="0">
                <a:solidFill>
                  <a:schemeClr val="tx1"/>
                </a:solidFill>
                <a:latin typeface="Segoe UI Semibold" charset="0"/>
                <a:ea typeface="Segoe UI Semibold" charset="0"/>
                <a:cs typeface="Segoe UI Semibold" charset="0"/>
              </a:defRPr>
            </a:lvl1pPr>
          </a:lstStyle>
          <a:p>
            <a:r>
              <a:rPr lang="en-US" dirty="0"/>
              <a:t>Demo</a:t>
            </a:r>
          </a:p>
        </p:txBody>
      </p:sp>
      <p:sp>
        <p:nvSpPr>
          <p:cNvPr id="24" name="Shape 78">
            <a:extLst>
              <a:ext uri="{FF2B5EF4-FFF2-40B4-BE49-F238E27FC236}">
                <a16:creationId xmlns:a16="http://schemas.microsoft.com/office/drawing/2014/main" id="{BAAE8EAD-16BA-4B71-B2FF-661EA6C64800}"/>
              </a:ext>
            </a:extLst>
          </p:cNvPr>
          <p:cNvSpPr txBox="1">
            <a:spLocks noGrp="1"/>
          </p:cNvSpPr>
          <p:nvPr>
            <p:ph type="body" idx="7" hasCustomPrompt="1"/>
          </p:nvPr>
        </p:nvSpPr>
        <p:spPr>
          <a:xfrm>
            <a:off x="457200" y="3581431"/>
            <a:ext cx="10553700" cy="424771"/>
          </a:xfrm>
          <a:prstGeom prst="rect">
            <a:avLst/>
          </a:prstGeom>
        </p:spPr>
        <p:txBody>
          <a:bodyPr vert="horz" lIns="0" tIns="0" rIns="0" bIns="0" rtlCol="0" anchor="t" anchorCtr="0">
            <a:noAutofit/>
          </a:bodyPr>
          <a:lstStyle>
            <a:lvl1pPr marL="457114" indent="-457114">
              <a:buFont typeface="+mj-lt"/>
              <a:buNone/>
              <a:defRPr sz="2800" b="1" i="0" dirty="0">
                <a:solidFill>
                  <a:schemeClr val="accent2"/>
                </a:solidFill>
                <a:latin typeface="Segoe UI Semibold" charset="0"/>
                <a:ea typeface="Segoe UI Semibold" charset="0"/>
                <a:cs typeface="Segoe UI Semibold" charset="0"/>
              </a:defRPr>
            </a:lvl1pPr>
          </a:lstStyle>
          <a:p>
            <a:pPr marL="0" lvl="0" indent="0"/>
            <a:r>
              <a:rPr lang="en-US" dirty="0"/>
              <a:t>Click to edit Master text styles</a:t>
            </a:r>
          </a:p>
        </p:txBody>
      </p:sp>
      <p:sp>
        <p:nvSpPr>
          <p:cNvPr id="26" name="Text Placeholder 2">
            <a:extLst>
              <a:ext uri="{FF2B5EF4-FFF2-40B4-BE49-F238E27FC236}">
                <a16:creationId xmlns:a16="http://schemas.microsoft.com/office/drawing/2014/main" id="{01413CC7-FF34-4272-956B-B08BCBB287FE}"/>
              </a:ext>
            </a:extLst>
          </p:cNvPr>
          <p:cNvSpPr>
            <a:spLocks noGrp="1"/>
          </p:cNvSpPr>
          <p:nvPr>
            <p:ph type="body" sz="quarter" idx="25" hasCustomPrompt="1"/>
          </p:nvPr>
        </p:nvSpPr>
        <p:spPr>
          <a:xfrm>
            <a:off x="457200" y="5372100"/>
            <a:ext cx="3773917" cy="405258"/>
          </a:xfrm>
          <a:prstGeom prst="rect">
            <a:avLst/>
          </a:prstGeom>
        </p:spPr>
        <p:txBody>
          <a:bodyPr/>
          <a:lstStyle>
            <a:lvl1pPr>
              <a:defRPr sz="2800" b="1" i="0">
                <a:solidFill>
                  <a:schemeClr val="tx1"/>
                </a:solidFill>
                <a:latin typeface="Segoe UI Semibold" charset="0"/>
                <a:ea typeface="Segoe UI Semibold" charset="0"/>
                <a:cs typeface="Segoe UI Semibold" charset="0"/>
              </a:defRPr>
            </a:lvl1pPr>
          </a:lstStyle>
          <a:p>
            <a:pPr lvl="0"/>
            <a:r>
              <a:rPr lang="en-US" dirty="0"/>
              <a:t>Speaker</a:t>
            </a:r>
          </a:p>
        </p:txBody>
      </p:sp>
      <p:sp>
        <p:nvSpPr>
          <p:cNvPr id="27" name="Text Placeholder 2">
            <a:extLst>
              <a:ext uri="{FF2B5EF4-FFF2-40B4-BE49-F238E27FC236}">
                <a16:creationId xmlns:a16="http://schemas.microsoft.com/office/drawing/2014/main" id="{7FC9AA33-9990-4126-B01B-6E5F8AB46A1D}"/>
              </a:ext>
            </a:extLst>
          </p:cNvPr>
          <p:cNvSpPr>
            <a:spLocks noGrp="1"/>
          </p:cNvSpPr>
          <p:nvPr>
            <p:ph type="body" sz="quarter" idx="26" hasCustomPrompt="1"/>
          </p:nvPr>
        </p:nvSpPr>
        <p:spPr>
          <a:xfrm>
            <a:off x="457200" y="5837035"/>
            <a:ext cx="3773917" cy="330008"/>
          </a:xfrm>
          <a:prstGeom prst="rect">
            <a:avLst/>
          </a:prstGeom>
        </p:spPr>
        <p:txBody>
          <a:bodyPr anchor="b"/>
          <a:lstStyle>
            <a:lvl1pPr>
              <a:defRPr sz="2000" b="0" i="0">
                <a:solidFill>
                  <a:schemeClr val="tx1"/>
                </a:solidFill>
                <a:latin typeface="Segoe UI" charset="0"/>
                <a:ea typeface="Segoe UI" charset="0"/>
                <a:cs typeface="Segoe UI" charset="0"/>
              </a:defRPr>
            </a:lvl1pPr>
          </a:lstStyle>
          <a:p>
            <a:pPr lvl="0"/>
            <a:r>
              <a:rPr lang="en-US" dirty="0"/>
              <a:t>Speaker title</a:t>
            </a:r>
          </a:p>
        </p:txBody>
      </p:sp>
      <p:sp>
        <p:nvSpPr>
          <p:cNvPr id="2" name="Slide Number Placeholder 1">
            <a:extLst>
              <a:ext uri="{FF2B5EF4-FFF2-40B4-BE49-F238E27FC236}">
                <a16:creationId xmlns:a16="http://schemas.microsoft.com/office/drawing/2014/main" id="{FB2C2356-D61D-0A43-A1C6-D11A93A3A509}"/>
              </a:ext>
            </a:extLst>
          </p:cNvPr>
          <p:cNvSpPr>
            <a:spLocks noGrp="1"/>
          </p:cNvSpPr>
          <p:nvPr>
            <p:ph type="sldNum" sz="quarter" idx="27"/>
          </p:nvPr>
        </p:nvSpPr>
        <p:spPr/>
        <p:txBody>
          <a:bodyPr/>
          <a:lstStyle/>
          <a:p>
            <a:fld id="{529AFA16-AEC4-7D4A-82F3-BDAE8E49079E}" type="slidenum">
              <a:rPr lang="en-US" smtClean="0"/>
              <a:pPr/>
              <a:t>‹#›</a:t>
            </a:fld>
            <a:endParaRPr lang="en-US"/>
          </a:p>
        </p:txBody>
      </p:sp>
      <p:sp>
        <p:nvSpPr>
          <p:cNvPr id="8" name="MSIPCM914a47ef9da007a5f5ca1e01" descr="{&quot;HashCode&quot;:-1634785317,&quot;Placement&quot;:&quot;Footer&quot;,&quot;Top&quot;:519.343,&quot;Left&quot;:0.0,&quot;SlideWidth&quot;:960,&quot;SlideHeight&quot;:540}">
            <a:extLst>
              <a:ext uri="{FF2B5EF4-FFF2-40B4-BE49-F238E27FC236}">
                <a16:creationId xmlns:a16="http://schemas.microsoft.com/office/drawing/2014/main" id="{5A3DB5A4-3B39-4F7C-A696-23A2A8A963EE}"/>
              </a:ext>
            </a:extLst>
          </p:cNvPr>
          <p:cNvSpPr txBox="1"/>
          <p:nvPr userDrawn="1"/>
        </p:nvSpPr>
        <p:spPr>
          <a:xfrm>
            <a:off x="0" y="6649884"/>
            <a:ext cx="2123853" cy="153888"/>
          </a:xfrm>
          <a:prstGeom prst="rect">
            <a:avLst/>
          </a:prstGeom>
        </p:spPr>
        <p:txBody>
          <a:bodyPr vert="horz" wrap="square" lIns="0" tIns="0" rIns="0" bIns="0" rtlCol="0" anchor="ctr" anchorCtr="1">
            <a:spAutoFit/>
          </a:bodyPr>
          <a:lstStyle/>
          <a:p>
            <a:pPr algn="l">
              <a:spcBef>
                <a:spcPts val="0"/>
              </a:spcBef>
              <a:spcAft>
                <a:spcPts val="0"/>
              </a:spcAft>
            </a:pPr>
            <a:r>
              <a:rPr lang="en-US" sz="1000">
                <a:solidFill>
                  <a:schemeClr val="accent6"/>
                </a:solidFill>
                <a:latin typeface="Calibri" panose="020F0502020204030204" pitchFamily="34" charset="0"/>
              </a:rPr>
              <a:t>Classified as Microsoft Confidential</a:t>
            </a:r>
          </a:p>
        </p:txBody>
      </p:sp>
    </p:spTree>
    <p:extLst>
      <p:ext uri="{BB962C8B-B14F-4D97-AF65-F5344CB8AC3E}">
        <p14:creationId xmlns:p14="http://schemas.microsoft.com/office/powerpoint/2010/main" val="172672124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anks! | Q+A | Contact | Resources">
    <p:spTree>
      <p:nvGrpSpPr>
        <p:cNvPr id="1" name=""/>
        <p:cNvGrpSpPr/>
        <p:nvPr/>
      </p:nvGrpSpPr>
      <p:grpSpPr>
        <a:xfrm>
          <a:off x="0" y="0"/>
          <a:ext cx="0" cy="0"/>
          <a:chOff x="0" y="0"/>
          <a:chExt cx="0" cy="0"/>
        </a:xfrm>
      </p:grpSpPr>
      <p:sp>
        <p:nvSpPr>
          <p:cNvPr id="5" name="Footer Placeholder 6" hidden="1"/>
          <p:cNvSpPr txBox="1">
            <a:spLocks/>
          </p:cNvSpPr>
          <p:nvPr userDrawn="1"/>
        </p:nvSpPr>
        <p:spPr>
          <a:xfrm>
            <a:off x="10529456"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a:solidFill>
                  <a:srgbClr val="666666"/>
                </a:solidFill>
              </a:rPr>
              <a:t>MICROSOFT CONFIDENTIAL</a:t>
            </a:r>
          </a:p>
        </p:txBody>
      </p:sp>
      <p:sp>
        <p:nvSpPr>
          <p:cNvPr id="8" name="Content Placeholder 7"/>
          <p:cNvSpPr>
            <a:spLocks noGrp="1"/>
          </p:cNvSpPr>
          <p:nvPr>
            <p:ph sz="quarter" idx="10" hasCustomPrompt="1"/>
          </p:nvPr>
        </p:nvSpPr>
        <p:spPr>
          <a:xfrm>
            <a:off x="6095999" y="1181100"/>
            <a:ext cx="5638801" cy="4914900"/>
          </a:xfrm>
        </p:spPr>
        <p:txBody>
          <a:bodyPr lIns="274320" tIns="0" rIns="0" anchor="ctr" anchorCtr="0">
            <a:normAutofit/>
          </a:bodyPr>
          <a:lstStyle>
            <a:lvl1pPr>
              <a:spcAft>
                <a:spcPts val="600"/>
              </a:spcAft>
              <a:defRPr b="1" i="0">
                <a:latin typeface="Segoe UI Semibold" charset="0"/>
                <a:ea typeface="Segoe UI Semibold" charset="0"/>
                <a:cs typeface="Segoe UI Semibold" charset="0"/>
              </a:defRPr>
            </a:lvl1pPr>
            <a:lvl2pPr>
              <a:spcAft>
                <a:spcPts val="600"/>
              </a:spcAft>
              <a:buClrTx/>
              <a:defRPr sz="2000">
                <a:solidFill>
                  <a:schemeClr val="tx1"/>
                </a:solidFill>
              </a:defRPr>
            </a:lvl2pPr>
            <a:lvl3pPr>
              <a:spcAft>
                <a:spcPts val="600"/>
              </a:spcAft>
              <a:buClrTx/>
              <a:defRPr sz="2000">
                <a:solidFill>
                  <a:schemeClr val="tx1"/>
                </a:solidFill>
              </a:defRPr>
            </a:lvl3pPr>
            <a:lvl4pPr>
              <a:spcAft>
                <a:spcPts val="600"/>
              </a:spcAft>
              <a:buClrTx/>
              <a:defRPr sz="2000">
                <a:solidFill>
                  <a:schemeClr val="tx1"/>
                </a:solidFill>
              </a:defRPr>
            </a:lvl4pPr>
            <a:lvl5pPr>
              <a:spcAft>
                <a:spcPts val="600"/>
              </a:spcAft>
              <a:buClrTx/>
              <a:defRPr sz="1400" b="0" i="0">
                <a:solidFill>
                  <a:srgbClr val="D2D2D2"/>
                </a:solidFill>
                <a:latin typeface="Segoe UI" charset="0"/>
                <a:ea typeface="Segoe UI" charset="0"/>
                <a:cs typeface="Segoe U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Title 2"/>
          <p:cNvSpPr>
            <a:spLocks noGrp="1"/>
          </p:cNvSpPr>
          <p:nvPr>
            <p:ph type="title" hasCustomPrompt="1"/>
          </p:nvPr>
        </p:nvSpPr>
        <p:spPr>
          <a:xfrm>
            <a:off x="457200" y="457200"/>
            <a:ext cx="5638800" cy="723900"/>
          </a:xfrm>
        </p:spPr>
        <p:txBody>
          <a:bodyPr/>
          <a:lstStyle>
            <a:lvl1pPr>
              <a:defRPr b="1" i="0">
                <a:latin typeface="Segoe UI Semibold" charset="0"/>
                <a:ea typeface="Segoe UI Semibold" charset="0"/>
                <a:cs typeface="Segoe UI Semibold" charset="0"/>
              </a:defRPr>
            </a:lvl1pPr>
          </a:lstStyle>
          <a:p>
            <a:r>
              <a:rPr lang="en-US" sz="4400" b="1" i="0" dirty="0">
                <a:solidFill>
                  <a:schemeClr val="tx1"/>
                </a:solidFill>
                <a:latin typeface="Segoe UI Semibold" charset="0"/>
                <a:ea typeface="Segoe UI Semibold" charset="0"/>
                <a:cs typeface="Segoe UI Semibold" charset="0"/>
              </a:rPr>
              <a:t>Q+A</a:t>
            </a:r>
            <a:r>
              <a:rPr lang="en-US" sz="4400" b="1" i="0" baseline="0" dirty="0">
                <a:solidFill>
                  <a:schemeClr val="tx1"/>
                </a:solidFill>
                <a:latin typeface="Segoe UI Semibold" charset="0"/>
                <a:ea typeface="Segoe UI Semibold" charset="0"/>
                <a:cs typeface="Segoe UI Semibold" charset="0"/>
              </a:rPr>
              <a:t> </a:t>
            </a:r>
            <a:r>
              <a:rPr lang="en-US" sz="4400" b="1" i="0" baseline="0" dirty="0">
                <a:solidFill>
                  <a:schemeClr val="accent2"/>
                </a:solidFill>
                <a:latin typeface="Segoe UI Semibold" charset="0"/>
                <a:ea typeface="Segoe UI Semibold" charset="0"/>
                <a:cs typeface="Segoe UI Semibold" charset="0"/>
              </a:rPr>
              <a:t>|</a:t>
            </a:r>
            <a:r>
              <a:rPr lang="en-US" sz="4400" b="1" i="0" baseline="0" dirty="0">
                <a:solidFill>
                  <a:schemeClr val="tx2"/>
                </a:solidFill>
                <a:latin typeface="Segoe UI Semibold" charset="0"/>
                <a:ea typeface="Segoe UI Semibold" charset="0"/>
                <a:cs typeface="Segoe UI Semibold" charset="0"/>
              </a:rPr>
              <a:t> </a:t>
            </a:r>
            <a:r>
              <a:rPr lang="en-US" sz="4400" b="1" i="0" baseline="0" dirty="0">
                <a:solidFill>
                  <a:schemeClr val="tx1"/>
                </a:solidFill>
                <a:latin typeface="Segoe UI Semibold" charset="0"/>
                <a:ea typeface="Segoe UI Semibold" charset="0"/>
                <a:cs typeface="Segoe UI Semibold" charset="0"/>
              </a:rPr>
              <a:t>Thank you!</a:t>
            </a:r>
            <a:endParaRPr lang="en-US" sz="4400" b="1" i="0" dirty="0">
              <a:solidFill>
                <a:schemeClr val="tx1"/>
              </a:solidFill>
              <a:latin typeface="Segoe UI Semibold" charset="0"/>
              <a:ea typeface="Segoe UI Semibold" charset="0"/>
              <a:cs typeface="Segoe UI Semibold" charset="0"/>
            </a:endParaRPr>
          </a:p>
        </p:txBody>
      </p:sp>
      <p:cxnSp>
        <p:nvCxnSpPr>
          <p:cNvPr id="4" name="Straight Connector 3"/>
          <p:cNvCxnSpPr>
            <a:cxnSpLocks/>
          </p:cNvCxnSpPr>
          <p:nvPr userDrawn="1"/>
        </p:nvCxnSpPr>
        <p:spPr>
          <a:xfrm>
            <a:off x="6096000" y="1181100"/>
            <a:ext cx="0" cy="4914900"/>
          </a:xfrm>
          <a:prstGeom prst="line">
            <a:avLst/>
          </a:prstGeom>
          <a:ln>
            <a:solidFill>
              <a:schemeClr val="accent2"/>
            </a:solidFill>
          </a:ln>
        </p:spPr>
        <p:style>
          <a:lnRef idx="2">
            <a:schemeClr val="accent3"/>
          </a:lnRef>
          <a:fillRef idx="0">
            <a:schemeClr val="accent3"/>
          </a:fillRef>
          <a:effectRef idx="1">
            <a:schemeClr val="accent3"/>
          </a:effectRef>
          <a:fontRef idx="minor">
            <a:schemeClr val="tx1"/>
          </a:fontRef>
        </p:style>
      </p:cxnSp>
      <p:sp>
        <p:nvSpPr>
          <p:cNvPr id="2" name="Slide Number Placeholder 1">
            <a:extLst>
              <a:ext uri="{FF2B5EF4-FFF2-40B4-BE49-F238E27FC236}">
                <a16:creationId xmlns:a16="http://schemas.microsoft.com/office/drawing/2014/main" id="{5F8DABAB-52C7-7E48-B9B1-C0740F8CB39D}"/>
              </a:ext>
            </a:extLst>
          </p:cNvPr>
          <p:cNvSpPr>
            <a:spLocks noGrp="1"/>
          </p:cNvSpPr>
          <p:nvPr>
            <p:ph type="sldNum" sz="quarter" idx="11"/>
          </p:nvPr>
        </p:nvSpPr>
        <p:spPr>
          <a:xfrm>
            <a:off x="11010899" y="6442502"/>
            <a:ext cx="1180135" cy="415498"/>
          </a:xfrm>
          <a:prstGeom prst="rect">
            <a:avLst/>
          </a:prstGeom>
        </p:spPr>
        <p:txBody>
          <a:bodyPr/>
          <a:lstStyle/>
          <a:p>
            <a:fld id="{529AFA16-AEC4-7D4A-82F3-BDAE8E49079E}" type="slidenum">
              <a:rPr lang="en-US" smtClean="0"/>
              <a:pPr/>
              <a:t>‹#›</a:t>
            </a:fld>
            <a:endParaRPr lang="en-US"/>
          </a:p>
        </p:txBody>
      </p:sp>
      <p:sp>
        <p:nvSpPr>
          <p:cNvPr id="7" name="Text Placeholder 2">
            <a:extLst>
              <a:ext uri="{FF2B5EF4-FFF2-40B4-BE49-F238E27FC236}">
                <a16:creationId xmlns:a16="http://schemas.microsoft.com/office/drawing/2014/main" id="{9B3359C7-D4E2-44EB-BFB9-83B13AD0909F}"/>
              </a:ext>
            </a:extLst>
          </p:cNvPr>
          <p:cNvSpPr>
            <a:spLocks noGrp="1"/>
          </p:cNvSpPr>
          <p:nvPr>
            <p:ph type="body" sz="quarter" idx="24" hasCustomPrompt="1"/>
          </p:nvPr>
        </p:nvSpPr>
        <p:spPr>
          <a:xfrm>
            <a:off x="457200" y="5152602"/>
            <a:ext cx="3513311" cy="471699"/>
          </a:xfrm>
        </p:spPr>
        <p:txBody>
          <a:bodyPr/>
          <a:lstStyle>
            <a:lvl1pPr>
              <a:defRPr sz="2400" b="1" i="0">
                <a:latin typeface="Segoe UI Semibold" charset="0"/>
                <a:ea typeface="Segoe UI Semibold" charset="0"/>
                <a:cs typeface="Segoe UI Semibold" charset="0"/>
              </a:defRPr>
            </a:lvl1pPr>
          </a:lstStyle>
          <a:p>
            <a:pPr lvl="0"/>
            <a:r>
              <a:rPr lang="en-US" dirty="0"/>
              <a:t>Speaker</a:t>
            </a:r>
          </a:p>
        </p:txBody>
      </p:sp>
      <p:sp>
        <p:nvSpPr>
          <p:cNvPr id="9" name="Text Placeholder 2">
            <a:extLst>
              <a:ext uri="{FF2B5EF4-FFF2-40B4-BE49-F238E27FC236}">
                <a16:creationId xmlns:a16="http://schemas.microsoft.com/office/drawing/2014/main" id="{425D7F76-CA4B-43EC-AC3B-BA75576CA8FA}"/>
              </a:ext>
            </a:extLst>
          </p:cNvPr>
          <p:cNvSpPr>
            <a:spLocks noGrp="1"/>
          </p:cNvSpPr>
          <p:nvPr>
            <p:ph type="body" sz="quarter" idx="25" hasCustomPrompt="1"/>
          </p:nvPr>
        </p:nvSpPr>
        <p:spPr>
          <a:xfrm>
            <a:off x="457199" y="5624301"/>
            <a:ext cx="3513311" cy="471699"/>
          </a:xfrm>
        </p:spPr>
        <p:txBody>
          <a:bodyPr/>
          <a:lstStyle>
            <a:lvl1pPr>
              <a:defRPr sz="2000" b="0" i="0">
                <a:solidFill>
                  <a:schemeClr val="tx1"/>
                </a:solidFill>
                <a:latin typeface="Segoe UI" charset="0"/>
                <a:ea typeface="Segoe UI" charset="0"/>
                <a:cs typeface="Segoe UI" charset="0"/>
              </a:defRPr>
            </a:lvl1pPr>
          </a:lstStyle>
          <a:p>
            <a:pPr lvl="0"/>
            <a:r>
              <a:rPr lang="en-US"/>
              <a:t>Speaker title</a:t>
            </a:r>
          </a:p>
        </p:txBody>
      </p:sp>
    </p:spTree>
    <p:extLst>
      <p:ext uri="{BB962C8B-B14F-4D97-AF65-F5344CB8AC3E}">
        <p14:creationId xmlns:p14="http://schemas.microsoft.com/office/powerpoint/2010/main" val="401466589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End (Data Viz)">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411646" y="2839452"/>
            <a:ext cx="3924282" cy="1598503"/>
          </a:xfrm>
          <a:prstGeom prst="rect">
            <a:avLst/>
          </a:prstGeom>
        </p:spPr>
      </p:pic>
      <p:sp>
        <p:nvSpPr>
          <p:cNvPr id="5" name="Rectangle 2">
            <a:extLst>
              <a:ext uri="{FF2B5EF4-FFF2-40B4-BE49-F238E27FC236}">
                <a16:creationId xmlns:a16="http://schemas.microsoft.com/office/drawing/2014/main" id="{0CD2D2BF-BCAB-4D60-84D5-268B210223FA}"/>
              </a:ext>
            </a:extLst>
          </p:cNvPr>
          <p:cNvSpPr>
            <a:spLocks noChangeArrowheads="1"/>
          </p:cNvSpPr>
          <p:nvPr userDrawn="1"/>
        </p:nvSpPr>
        <p:spPr bwMode="auto">
          <a:xfrm>
            <a:off x="379012" y="6210236"/>
            <a:ext cx="5735541" cy="246221"/>
          </a:xfrm>
          <a:prstGeom prst="rect">
            <a:avLst/>
          </a:prstGeom>
          <a:noFill/>
          <a:ln w="9525">
            <a:noFill/>
            <a:miter lim="800000"/>
            <a:headEnd/>
            <a:tailEnd/>
          </a:ln>
        </p:spPr>
        <p:txBody>
          <a:bodyPr wrap="square">
            <a:spAutoFit/>
          </a:bodyPr>
          <a:lstStyle/>
          <a:p>
            <a:pPr marL="0" lvl="1" defTabSz="914088">
              <a:defRPr/>
            </a:pPr>
            <a:r>
              <a:rPr lang="en-US" sz="1000" b="0" i="0" dirty="0">
                <a:solidFill>
                  <a:schemeClr val="tx1"/>
                </a:solidFill>
                <a:latin typeface="Segoe UI" charset="0"/>
                <a:ea typeface="Segoe UI" charset="0"/>
                <a:cs typeface="Segoe UI" charset="0"/>
              </a:rPr>
              <a:t>© Copyright Microsoft Corporation. All rights reserved.</a:t>
            </a:r>
          </a:p>
        </p:txBody>
      </p:sp>
      <p:pic>
        <p:nvPicPr>
          <p:cNvPr id="4" name="Picture 3"/>
          <p:cNvPicPr>
            <a:picLocks noChangeAspect="1"/>
          </p:cNvPicPr>
          <p:nvPr userDrawn="1"/>
        </p:nvPicPr>
        <p:blipFill>
          <a:blip r:embed="rId3">
            <a:lum bright="13000"/>
            <a:alphaModFix amt="8000"/>
          </a:blip>
          <a:stretch>
            <a:fillRect/>
          </a:stretch>
        </p:blipFill>
        <p:spPr>
          <a:xfrm rot="17100000">
            <a:off x="5938657" y="-187673"/>
            <a:ext cx="6014762" cy="6439596"/>
          </a:xfrm>
          <a:prstGeom prst="rect">
            <a:avLst/>
          </a:prstGeom>
        </p:spPr>
      </p:pic>
    </p:spTree>
    <p:extLst>
      <p:ext uri="{BB962C8B-B14F-4D97-AF65-F5344CB8AC3E}">
        <p14:creationId xmlns:p14="http://schemas.microsoft.com/office/powerpoint/2010/main" val="333654830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End (Clean)">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4C959DC-72E4-47D6-8569-7330C93B1929}"/>
              </a:ext>
            </a:extLst>
          </p:cNvPr>
          <p:cNvSpPr>
            <a:spLocks noChangeArrowheads="1"/>
          </p:cNvSpPr>
          <p:nvPr userDrawn="1"/>
        </p:nvSpPr>
        <p:spPr bwMode="auto">
          <a:xfrm>
            <a:off x="379012" y="6210236"/>
            <a:ext cx="5735541" cy="246221"/>
          </a:xfrm>
          <a:prstGeom prst="rect">
            <a:avLst/>
          </a:prstGeom>
          <a:noFill/>
          <a:ln w="9525">
            <a:noFill/>
            <a:miter lim="800000"/>
            <a:headEnd/>
            <a:tailEnd/>
          </a:ln>
        </p:spPr>
        <p:txBody>
          <a:bodyPr wrap="square">
            <a:spAutoFit/>
          </a:bodyPr>
          <a:lstStyle/>
          <a:p>
            <a:pPr marL="0" lvl="1" defTabSz="914088">
              <a:defRPr/>
            </a:pPr>
            <a:r>
              <a:rPr lang="en-US" sz="1000" b="0" i="0" dirty="0">
                <a:solidFill>
                  <a:schemeClr val="tx1"/>
                </a:solidFill>
                <a:latin typeface="Segoe UI" charset="0"/>
                <a:ea typeface="Segoe UI" charset="0"/>
                <a:cs typeface="Segoe UI" charset="0"/>
              </a:rPr>
              <a:t>© Copyright Microsoft Corporation. All rights reserved.</a:t>
            </a:r>
          </a:p>
        </p:txBody>
      </p:sp>
      <p:pic>
        <p:nvPicPr>
          <p:cNvPr id="5" name="Picture 4">
            <a:extLst>
              <a:ext uri="{FF2B5EF4-FFF2-40B4-BE49-F238E27FC236}">
                <a16:creationId xmlns:a16="http://schemas.microsoft.com/office/drawing/2014/main" id="{9BA4684F-B256-4B3D-8CF8-E3919E08568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411646" y="2839452"/>
            <a:ext cx="3924282" cy="1598503"/>
          </a:xfrm>
          <a:prstGeom prst="rect">
            <a:avLst/>
          </a:prstGeom>
        </p:spPr>
      </p:pic>
    </p:spTree>
    <p:extLst>
      <p:ext uri="{BB962C8B-B14F-4D97-AF65-F5344CB8AC3E}">
        <p14:creationId xmlns:p14="http://schemas.microsoft.com/office/powerpoint/2010/main" val="4111941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mall Titl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AF9386A6-1B24-F24E-ACF1-EA03F8741407}"/>
              </a:ext>
            </a:extLst>
          </p:cNvPr>
          <p:cNvSpPr>
            <a:spLocks noGrp="1"/>
          </p:cNvSpPr>
          <p:nvPr>
            <p:ph type="sldNum" sz="quarter" idx="28"/>
          </p:nvPr>
        </p:nvSpPr>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236431805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AA340A-11B1-4D46-BE2D-4B2D31C56900}"/>
              </a:ext>
            </a:extLst>
          </p:cNvPr>
          <p:cNvSpPr>
            <a:spLocks noGrp="1"/>
          </p:cNvSpPr>
          <p:nvPr>
            <p:ph type="sldNum" sz="quarter" idx="10"/>
          </p:nvPr>
        </p:nvSpPr>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279860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slanted Image R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F47F45D9-95A5-4648-AE3A-82DCC6FFC597}"/>
              </a:ext>
            </a:extLst>
          </p:cNvPr>
          <p:cNvSpPr>
            <a:spLocks noGrp="1"/>
          </p:cNvSpPr>
          <p:nvPr>
            <p:ph type="pic" sz="quarter" idx="24" hasCustomPrompt="1"/>
          </p:nvPr>
        </p:nvSpPr>
        <p:spPr>
          <a:xfrm>
            <a:off x="4529528" y="0"/>
            <a:ext cx="7662472" cy="6858000"/>
          </a:xfrm>
          <a:custGeom>
            <a:avLst/>
            <a:gdLst>
              <a:gd name="connsiteX0" fmla="*/ 0 w 5638800"/>
              <a:gd name="connsiteY0" fmla="*/ 0 h 6858000"/>
              <a:gd name="connsiteX1" fmla="*/ 5638800 w 5638800"/>
              <a:gd name="connsiteY1" fmla="*/ 0 h 6858000"/>
              <a:gd name="connsiteX2" fmla="*/ 5638800 w 5638800"/>
              <a:gd name="connsiteY2" fmla="*/ 6858000 h 6858000"/>
              <a:gd name="connsiteX3" fmla="*/ 0 w 5638800"/>
              <a:gd name="connsiteY3" fmla="*/ 6858000 h 6858000"/>
              <a:gd name="connsiteX4" fmla="*/ 0 w 5638800"/>
              <a:gd name="connsiteY4" fmla="*/ 0 h 6858000"/>
              <a:gd name="connsiteX0" fmla="*/ 2023672 w 7662472"/>
              <a:gd name="connsiteY0" fmla="*/ 0 h 6858000"/>
              <a:gd name="connsiteX1" fmla="*/ 7662472 w 7662472"/>
              <a:gd name="connsiteY1" fmla="*/ 0 h 6858000"/>
              <a:gd name="connsiteX2" fmla="*/ 7662472 w 7662472"/>
              <a:gd name="connsiteY2" fmla="*/ 6858000 h 6858000"/>
              <a:gd name="connsiteX3" fmla="*/ 0 w 7662472"/>
              <a:gd name="connsiteY3" fmla="*/ 6843010 h 6858000"/>
              <a:gd name="connsiteX4" fmla="*/ 2023672 w 766247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2472" h="6858000">
                <a:moveTo>
                  <a:pt x="2023672" y="0"/>
                </a:moveTo>
                <a:lnTo>
                  <a:pt x="7662472" y="0"/>
                </a:lnTo>
                <a:lnTo>
                  <a:pt x="7662472" y="6858000"/>
                </a:lnTo>
                <a:lnTo>
                  <a:pt x="0" y="6843010"/>
                </a:lnTo>
                <a:lnTo>
                  <a:pt x="2023672" y="0"/>
                </a:lnTo>
                <a:close/>
              </a:path>
            </a:pathLst>
          </a:custGeom>
          <a:noFill/>
          <a:ln>
            <a:solidFill>
              <a:srgbClr val="414241"/>
            </a:solidFill>
          </a:ln>
        </p:spPr>
        <p:txBody>
          <a:bodyPr anchor="ctr"/>
          <a:lstStyle>
            <a:lvl1pPr algn="ctr">
              <a:defRPr>
                <a:solidFill>
                  <a:srgbClr val="B4009E"/>
                </a:solidFill>
              </a:defRPr>
            </a:lvl1pPr>
          </a:lstStyle>
          <a:p>
            <a:r>
              <a:rPr lang="en-US" dirty="0"/>
              <a:t>Drag picture to placeholder </a:t>
            </a:r>
            <a:br>
              <a:rPr lang="en-US" dirty="0"/>
            </a:br>
            <a:r>
              <a:rPr lang="en-US" dirty="0"/>
              <a:t>or click icon to add</a:t>
            </a:r>
          </a:p>
        </p:txBody>
      </p:sp>
      <p:sp>
        <p:nvSpPr>
          <p:cNvPr id="4" name="Title Placeholder 2">
            <a:extLst>
              <a:ext uri="{FF2B5EF4-FFF2-40B4-BE49-F238E27FC236}">
                <a16:creationId xmlns:a16="http://schemas.microsoft.com/office/drawing/2014/main" id="{871EF881-5E89-4644-A1E8-CF4882056129}"/>
              </a:ext>
            </a:extLst>
          </p:cNvPr>
          <p:cNvSpPr>
            <a:spLocks noGrp="1"/>
          </p:cNvSpPr>
          <p:nvPr>
            <p:ph type="title" hasCustomPrompt="1"/>
          </p:nvPr>
        </p:nvSpPr>
        <p:spPr>
          <a:xfrm>
            <a:off x="457201" y="457200"/>
            <a:ext cx="5638800" cy="1409700"/>
          </a:xfrm>
          <a:prstGeom prst="rect">
            <a:avLst/>
          </a:prstGeom>
        </p:spPr>
        <p:txBody>
          <a:bodyPr vert="horz" lIns="0" tIns="0" rIns="0" bIns="0" rtlCol="0" anchor="t">
            <a:normAutofit/>
          </a:bodyPr>
          <a:lstStyle>
            <a:lvl1pPr>
              <a:defRPr>
                <a:solidFill>
                  <a:schemeClr val="tx1"/>
                </a:solidFill>
              </a:defRPr>
            </a:lvl1pPr>
          </a:lstStyle>
          <a:p>
            <a:r>
              <a:rPr lang="en-US" dirty="0"/>
              <a:t>Click to edit title</a:t>
            </a:r>
          </a:p>
        </p:txBody>
      </p:sp>
      <p:sp>
        <p:nvSpPr>
          <p:cNvPr id="5" name="Slide Number Placeholder 2">
            <a:extLst>
              <a:ext uri="{FF2B5EF4-FFF2-40B4-BE49-F238E27FC236}">
                <a16:creationId xmlns:a16="http://schemas.microsoft.com/office/drawing/2014/main" id="{2BF09F98-AD56-4DD4-83C9-B72AC6215059}"/>
              </a:ext>
            </a:extLst>
          </p:cNvPr>
          <p:cNvSpPr txBox="1">
            <a:spLocks/>
          </p:cNvSpPr>
          <p:nvPr userDrawn="1"/>
        </p:nvSpPr>
        <p:spPr>
          <a:xfrm>
            <a:off x="1" y="6400032"/>
            <a:ext cx="528074" cy="266241"/>
          </a:xfrm>
          <a:prstGeom prst="rect">
            <a:avLst/>
          </a:prstGeom>
        </p:spPr>
        <p:txBody>
          <a:bodyPr vert="horz" lIns="91440" tIns="45720" rIns="182880" bIns="182880" rtlCol="0" anchor="t" anchorCtr="0">
            <a:spAutoFit/>
          </a:bodyPr>
          <a:lstStyle>
            <a:defPPr>
              <a:defRPr lang="en-US"/>
            </a:defPPr>
            <a:lvl1pPr marL="0" algn="r"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D7F84B-3C83-9746-917C-397D4BD96F66}" type="slidenum">
              <a:rPr lang="en-US" smtClean="0"/>
              <a:pPr/>
              <a:t>‹#›</a:t>
            </a:fld>
            <a:endParaRPr lang="en-US"/>
          </a:p>
        </p:txBody>
      </p:sp>
      <p:sp>
        <p:nvSpPr>
          <p:cNvPr id="6" name="Text Placeholder 3">
            <a:extLst>
              <a:ext uri="{FF2B5EF4-FFF2-40B4-BE49-F238E27FC236}">
                <a16:creationId xmlns:a16="http://schemas.microsoft.com/office/drawing/2014/main" id="{8EBBD8D9-29AA-4D60-87D3-27E8B624235F}"/>
              </a:ext>
            </a:extLst>
          </p:cNvPr>
          <p:cNvSpPr>
            <a:spLocks noGrp="1"/>
          </p:cNvSpPr>
          <p:nvPr>
            <p:ph idx="1" hasCustomPrompt="1"/>
          </p:nvPr>
        </p:nvSpPr>
        <p:spPr>
          <a:xfrm>
            <a:off x="457202" y="1866900"/>
            <a:ext cx="5638798" cy="4514047"/>
          </a:xfrm>
          <a:prstGeom prst="rect">
            <a:avLst/>
          </a:prstGeom>
        </p:spPr>
        <p:txBody>
          <a:bodyPr vert="horz" wrap="square" lIns="0" tIns="0" rIns="18288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98736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slanted Image Left">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AA340A-11B1-4D46-BE2D-4B2D31C56900}"/>
              </a:ext>
            </a:extLst>
          </p:cNvPr>
          <p:cNvSpPr>
            <a:spLocks noGrp="1"/>
          </p:cNvSpPr>
          <p:nvPr>
            <p:ph type="sldNum" sz="quarter" idx="10"/>
          </p:nvPr>
        </p:nvSpPr>
        <p:spPr/>
        <p:txBody>
          <a:bodyPr/>
          <a:lstStyle/>
          <a:p>
            <a:fld id="{529AFA16-AEC4-7D4A-82F3-BDAE8E49079E}" type="slidenum">
              <a:rPr lang="en-US" smtClean="0"/>
              <a:pPr/>
              <a:t>‹#›</a:t>
            </a:fld>
            <a:endParaRPr lang="en-US"/>
          </a:p>
        </p:txBody>
      </p:sp>
      <p:sp>
        <p:nvSpPr>
          <p:cNvPr id="3" name="Title 1">
            <a:extLst>
              <a:ext uri="{FF2B5EF4-FFF2-40B4-BE49-F238E27FC236}">
                <a16:creationId xmlns:a16="http://schemas.microsoft.com/office/drawing/2014/main" id="{6FDD21F8-4159-4A66-BDF8-AFEDA34793F8}"/>
              </a:ext>
            </a:extLst>
          </p:cNvPr>
          <p:cNvSpPr>
            <a:spLocks noGrp="1"/>
          </p:cNvSpPr>
          <p:nvPr>
            <p:ph type="title" hasCustomPrompt="1"/>
          </p:nvPr>
        </p:nvSpPr>
        <p:spPr>
          <a:xfrm>
            <a:off x="6096000" y="457200"/>
            <a:ext cx="5638800" cy="1409699"/>
          </a:xfrm>
          <a:prstGeom prst="rect">
            <a:avLst/>
          </a:prstGeom>
        </p:spPr>
        <p:txBody>
          <a:bodyPr lIns="274320" rIns="0">
            <a:noAutofit/>
          </a:bodyPr>
          <a:lstStyle>
            <a:lvl1pPr>
              <a:defRPr sz="4000">
                <a:solidFill>
                  <a:schemeClr val="tx1"/>
                </a:solidFill>
              </a:defRPr>
            </a:lvl1pPr>
          </a:lstStyle>
          <a:p>
            <a:r>
              <a:rPr lang="en-US" dirty="0"/>
              <a:t>Click to edit title</a:t>
            </a:r>
          </a:p>
        </p:txBody>
      </p:sp>
      <p:sp>
        <p:nvSpPr>
          <p:cNvPr id="4" name="Slide Number Placeholder 2">
            <a:extLst>
              <a:ext uri="{FF2B5EF4-FFF2-40B4-BE49-F238E27FC236}">
                <a16:creationId xmlns:a16="http://schemas.microsoft.com/office/drawing/2014/main" id="{1FC412D9-CA04-44CF-B8DB-95E7E19204D5}"/>
              </a:ext>
            </a:extLst>
          </p:cNvPr>
          <p:cNvSpPr txBox="1">
            <a:spLocks/>
          </p:cNvSpPr>
          <p:nvPr userDrawn="1"/>
        </p:nvSpPr>
        <p:spPr>
          <a:xfrm>
            <a:off x="11010899" y="6442502"/>
            <a:ext cx="1180135" cy="415498"/>
          </a:xfrm>
          <a:prstGeom prst="rect">
            <a:avLst/>
          </a:prstGeom>
        </p:spPr>
        <p:txBody>
          <a:bodyPr vert="horz" lIns="91440" tIns="45720" rIns="182880" bIns="182880" rtlCol="0" anchor="b" anchorCtr="0">
            <a:spAutoFit/>
          </a:bodyPr>
          <a:lstStyle>
            <a:defPPr>
              <a:defRPr lang="en-US"/>
            </a:defPPr>
            <a:lvl1pPr marL="0" algn="r"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29AFA16-AEC4-7D4A-82F3-BDAE8E49079E}" type="slidenum">
              <a:rPr lang="en-US" smtClean="0"/>
              <a:pPr/>
              <a:t>‹#›</a:t>
            </a:fld>
            <a:endParaRPr lang="en-US" dirty="0"/>
          </a:p>
        </p:txBody>
      </p:sp>
      <p:sp>
        <p:nvSpPr>
          <p:cNvPr id="5" name="Text Placeholder 3">
            <a:extLst>
              <a:ext uri="{FF2B5EF4-FFF2-40B4-BE49-F238E27FC236}">
                <a16:creationId xmlns:a16="http://schemas.microsoft.com/office/drawing/2014/main" id="{ECA683ED-48AE-4856-826D-F28B2D0ECF5C}"/>
              </a:ext>
            </a:extLst>
          </p:cNvPr>
          <p:cNvSpPr>
            <a:spLocks noGrp="1"/>
          </p:cNvSpPr>
          <p:nvPr>
            <p:ph idx="27" hasCustomPrompt="1"/>
          </p:nvPr>
        </p:nvSpPr>
        <p:spPr>
          <a:xfrm>
            <a:off x="6096000" y="1866900"/>
            <a:ext cx="5638799" cy="4514047"/>
          </a:xfrm>
          <a:prstGeom prst="rect">
            <a:avLst/>
          </a:prstGeom>
        </p:spPr>
        <p:txBody>
          <a:bodyPr vert="horz" wrap="square" lIns="27432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Picture Placeholder 9">
            <a:extLst>
              <a:ext uri="{FF2B5EF4-FFF2-40B4-BE49-F238E27FC236}">
                <a16:creationId xmlns:a16="http://schemas.microsoft.com/office/drawing/2014/main" id="{6E31588E-9179-43F4-987F-E4B7A61DB4F9}"/>
              </a:ext>
            </a:extLst>
          </p:cNvPr>
          <p:cNvSpPr>
            <a:spLocks noGrp="1"/>
          </p:cNvSpPr>
          <p:nvPr>
            <p:ph type="pic" sz="quarter" idx="30" hasCustomPrompt="1"/>
          </p:nvPr>
        </p:nvSpPr>
        <p:spPr>
          <a:xfrm>
            <a:off x="-3142" y="0"/>
            <a:ext cx="6806152" cy="6858000"/>
          </a:xfrm>
          <a:custGeom>
            <a:avLst/>
            <a:gdLst>
              <a:gd name="connsiteX0" fmla="*/ 0 w 5847905"/>
              <a:gd name="connsiteY0" fmla="*/ 6849376 h 6849376"/>
              <a:gd name="connsiteX1" fmla="*/ 0 w 5847905"/>
              <a:gd name="connsiteY1" fmla="*/ 0 h 6849376"/>
              <a:gd name="connsiteX2" fmla="*/ 5847905 w 5847905"/>
              <a:gd name="connsiteY2" fmla="*/ 6849376 h 6849376"/>
              <a:gd name="connsiteX3" fmla="*/ 0 w 5847905"/>
              <a:gd name="connsiteY3" fmla="*/ 6849376 h 6849376"/>
              <a:gd name="connsiteX0" fmla="*/ 0 w 5847905"/>
              <a:gd name="connsiteY0" fmla="*/ 6849376 h 6849376"/>
              <a:gd name="connsiteX1" fmla="*/ 0 w 5847905"/>
              <a:gd name="connsiteY1" fmla="*/ 0 h 6849376"/>
              <a:gd name="connsiteX2" fmla="*/ 4703805 w 5847905"/>
              <a:gd name="connsiteY2" fmla="*/ 708068 h 6849376"/>
              <a:gd name="connsiteX3" fmla="*/ 5847905 w 5847905"/>
              <a:gd name="connsiteY3" fmla="*/ 6849376 h 6849376"/>
              <a:gd name="connsiteX4" fmla="*/ 0 w 5847905"/>
              <a:gd name="connsiteY4" fmla="*/ 6849376 h 6849376"/>
              <a:gd name="connsiteX0" fmla="*/ 0 w 5847905"/>
              <a:gd name="connsiteY0" fmla="*/ 7148223 h 7148223"/>
              <a:gd name="connsiteX1" fmla="*/ 0 w 5847905"/>
              <a:gd name="connsiteY1" fmla="*/ 298847 h 7148223"/>
              <a:gd name="connsiteX2" fmla="*/ 4967416 w 5847905"/>
              <a:gd name="connsiteY2" fmla="*/ 314937 h 7148223"/>
              <a:gd name="connsiteX3" fmla="*/ 5847905 w 5847905"/>
              <a:gd name="connsiteY3" fmla="*/ 7148223 h 7148223"/>
              <a:gd name="connsiteX4" fmla="*/ 0 w 5847905"/>
              <a:gd name="connsiteY4" fmla="*/ 7148223 h 7148223"/>
              <a:gd name="connsiteX0" fmla="*/ 0 w 5847905"/>
              <a:gd name="connsiteY0" fmla="*/ 6849376 h 6849376"/>
              <a:gd name="connsiteX1" fmla="*/ 0 w 5847905"/>
              <a:gd name="connsiteY1" fmla="*/ 0 h 6849376"/>
              <a:gd name="connsiteX2" fmla="*/ 4967416 w 5847905"/>
              <a:gd name="connsiteY2" fmla="*/ 16090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967416 w 5847905"/>
              <a:gd name="connsiteY2" fmla="*/ 16090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967416 w 5847905"/>
              <a:gd name="connsiteY2" fmla="*/ 16090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871792 w 5847905"/>
              <a:gd name="connsiteY2" fmla="*/ 10113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871792 w 5847905"/>
              <a:gd name="connsiteY2" fmla="*/ 10113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871792 w 5847905"/>
              <a:gd name="connsiteY2" fmla="*/ 10113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871792 w 5847905"/>
              <a:gd name="connsiteY2" fmla="*/ 10113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895698 w 5847905"/>
              <a:gd name="connsiteY2" fmla="*/ 4137 h 6849376"/>
              <a:gd name="connsiteX3" fmla="*/ 5847905 w 5847905"/>
              <a:gd name="connsiteY3" fmla="*/ 6849376 h 6849376"/>
              <a:gd name="connsiteX4" fmla="*/ 0 w 5847905"/>
              <a:gd name="connsiteY4" fmla="*/ 6849376 h 6849376"/>
              <a:gd name="connsiteX0" fmla="*/ 0 w 7282258"/>
              <a:gd name="connsiteY0" fmla="*/ 6849376 h 6855353"/>
              <a:gd name="connsiteX1" fmla="*/ 0 w 7282258"/>
              <a:gd name="connsiteY1" fmla="*/ 0 h 6855353"/>
              <a:gd name="connsiteX2" fmla="*/ 4895698 w 7282258"/>
              <a:gd name="connsiteY2" fmla="*/ 4137 h 6855353"/>
              <a:gd name="connsiteX3" fmla="*/ 7282258 w 7282258"/>
              <a:gd name="connsiteY3" fmla="*/ 6855353 h 6855353"/>
              <a:gd name="connsiteX4" fmla="*/ 0 w 7282258"/>
              <a:gd name="connsiteY4" fmla="*/ 6849376 h 6855353"/>
              <a:gd name="connsiteX0" fmla="*/ 0 w 7276282"/>
              <a:gd name="connsiteY0" fmla="*/ 6849376 h 6849376"/>
              <a:gd name="connsiteX1" fmla="*/ 0 w 7276282"/>
              <a:gd name="connsiteY1" fmla="*/ 0 h 6849376"/>
              <a:gd name="connsiteX2" fmla="*/ 4895698 w 7276282"/>
              <a:gd name="connsiteY2" fmla="*/ 4137 h 6849376"/>
              <a:gd name="connsiteX3" fmla="*/ 7276282 w 7276282"/>
              <a:gd name="connsiteY3" fmla="*/ 6843400 h 6849376"/>
              <a:gd name="connsiteX4" fmla="*/ 0 w 7276282"/>
              <a:gd name="connsiteY4" fmla="*/ 6849376 h 6849376"/>
              <a:gd name="connsiteX0" fmla="*/ 0 w 7276282"/>
              <a:gd name="connsiteY0" fmla="*/ 6849376 h 6849376"/>
              <a:gd name="connsiteX1" fmla="*/ 0 w 7276282"/>
              <a:gd name="connsiteY1" fmla="*/ 0 h 6849376"/>
              <a:gd name="connsiteX2" fmla="*/ 4895698 w 7276282"/>
              <a:gd name="connsiteY2" fmla="*/ 4137 h 6849376"/>
              <a:gd name="connsiteX3" fmla="*/ 7276282 w 7276282"/>
              <a:gd name="connsiteY3" fmla="*/ 6849376 h 6849376"/>
              <a:gd name="connsiteX4" fmla="*/ 0 w 7276282"/>
              <a:gd name="connsiteY4" fmla="*/ 6849376 h 6849376"/>
              <a:gd name="connsiteX0" fmla="*/ 0 w 7264329"/>
              <a:gd name="connsiteY0" fmla="*/ 6849376 h 6861329"/>
              <a:gd name="connsiteX1" fmla="*/ 0 w 7264329"/>
              <a:gd name="connsiteY1" fmla="*/ 0 h 6861329"/>
              <a:gd name="connsiteX2" fmla="*/ 4895698 w 7264329"/>
              <a:gd name="connsiteY2" fmla="*/ 4137 h 6861329"/>
              <a:gd name="connsiteX3" fmla="*/ 7264329 w 7264329"/>
              <a:gd name="connsiteY3" fmla="*/ 6861329 h 6861329"/>
              <a:gd name="connsiteX4" fmla="*/ 0 w 7264329"/>
              <a:gd name="connsiteY4" fmla="*/ 6849376 h 6861329"/>
              <a:gd name="connsiteX0" fmla="*/ 0 w 7264329"/>
              <a:gd name="connsiteY0" fmla="*/ 6849376 h 6855352"/>
              <a:gd name="connsiteX1" fmla="*/ 0 w 7264329"/>
              <a:gd name="connsiteY1" fmla="*/ 0 h 6855352"/>
              <a:gd name="connsiteX2" fmla="*/ 4895698 w 7264329"/>
              <a:gd name="connsiteY2" fmla="*/ 4137 h 6855352"/>
              <a:gd name="connsiteX3" fmla="*/ 7264329 w 7264329"/>
              <a:gd name="connsiteY3" fmla="*/ 6855352 h 6855352"/>
              <a:gd name="connsiteX4" fmla="*/ 0 w 7264329"/>
              <a:gd name="connsiteY4" fmla="*/ 6849376 h 6855352"/>
              <a:gd name="connsiteX0" fmla="*/ 0 w 7264329"/>
              <a:gd name="connsiteY0" fmla="*/ 6849376 h 6849376"/>
              <a:gd name="connsiteX1" fmla="*/ 0 w 7264329"/>
              <a:gd name="connsiteY1" fmla="*/ 0 h 6849376"/>
              <a:gd name="connsiteX2" fmla="*/ 4895698 w 7264329"/>
              <a:gd name="connsiteY2" fmla="*/ 4137 h 6849376"/>
              <a:gd name="connsiteX3" fmla="*/ 7264329 w 7264329"/>
              <a:gd name="connsiteY3" fmla="*/ 6849376 h 6849376"/>
              <a:gd name="connsiteX4" fmla="*/ 0 w 7264329"/>
              <a:gd name="connsiteY4" fmla="*/ 6849376 h 6849376"/>
              <a:gd name="connsiteX0" fmla="*/ 0 w 7264329"/>
              <a:gd name="connsiteY0" fmla="*/ 6854666 h 6854666"/>
              <a:gd name="connsiteX1" fmla="*/ 0 w 7264329"/>
              <a:gd name="connsiteY1" fmla="*/ 5290 h 6854666"/>
              <a:gd name="connsiteX2" fmla="*/ 4895698 w 7264329"/>
              <a:gd name="connsiteY2" fmla="*/ 0 h 6854666"/>
              <a:gd name="connsiteX3" fmla="*/ 7264329 w 7264329"/>
              <a:gd name="connsiteY3" fmla="*/ 6854666 h 6854666"/>
              <a:gd name="connsiteX4" fmla="*/ 0 w 7264329"/>
              <a:gd name="connsiteY4" fmla="*/ 6854666 h 6854666"/>
              <a:gd name="connsiteX0" fmla="*/ 0 w 7264329"/>
              <a:gd name="connsiteY0" fmla="*/ 6851524 h 6851524"/>
              <a:gd name="connsiteX1" fmla="*/ 0 w 7264329"/>
              <a:gd name="connsiteY1" fmla="*/ 2148 h 6851524"/>
              <a:gd name="connsiteX2" fmla="*/ 4895698 w 7264329"/>
              <a:gd name="connsiteY2" fmla="*/ 0 h 6851524"/>
              <a:gd name="connsiteX3" fmla="*/ 7264329 w 7264329"/>
              <a:gd name="connsiteY3" fmla="*/ 6851524 h 6851524"/>
              <a:gd name="connsiteX4" fmla="*/ 0 w 7264329"/>
              <a:gd name="connsiteY4" fmla="*/ 6851524 h 6851524"/>
              <a:gd name="connsiteX0" fmla="*/ 3142 w 7267471"/>
              <a:gd name="connsiteY0" fmla="*/ 6852519 h 6852519"/>
              <a:gd name="connsiteX1" fmla="*/ 0 w 7267471"/>
              <a:gd name="connsiteY1" fmla="*/ 0 h 6852519"/>
              <a:gd name="connsiteX2" fmla="*/ 4898840 w 7267471"/>
              <a:gd name="connsiteY2" fmla="*/ 995 h 6852519"/>
              <a:gd name="connsiteX3" fmla="*/ 7267471 w 7267471"/>
              <a:gd name="connsiteY3" fmla="*/ 6852519 h 6852519"/>
              <a:gd name="connsiteX4" fmla="*/ 3142 w 7267471"/>
              <a:gd name="connsiteY4" fmla="*/ 6852519 h 6852519"/>
              <a:gd name="connsiteX0" fmla="*/ 3142 w 7267471"/>
              <a:gd name="connsiteY0" fmla="*/ 6852519 h 6852519"/>
              <a:gd name="connsiteX1" fmla="*/ 0 w 7267471"/>
              <a:gd name="connsiteY1" fmla="*/ 0 h 6852519"/>
              <a:gd name="connsiteX2" fmla="*/ 4898840 w 7267471"/>
              <a:gd name="connsiteY2" fmla="*/ 995 h 6852519"/>
              <a:gd name="connsiteX3" fmla="*/ 7267471 w 7267471"/>
              <a:gd name="connsiteY3" fmla="*/ 6852519 h 6852519"/>
              <a:gd name="connsiteX4" fmla="*/ 3142 w 7267471"/>
              <a:gd name="connsiteY4" fmla="*/ 6852519 h 6852519"/>
              <a:gd name="connsiteX0" fmla="*/ 3142 w 7267471"/>
              <a:gd name="connsiteY0" fmla="*/ 6852519 h 6852519"/>
              <a:gd name="connsiteX1" fmla="*/ 0 w 7267471"/>
              <a:gd name="connsiteY1" fmla="*/ 0 h 6852519"/>
              <a:gd name="connsiteX2" fmla="*/ 4886271 w 7267471"/>
              <a:gd name="connsiteY2" fmla="*/ 995 h 6852519"/>
              <a:gd name="connsiteX3" fmla="*/ 7267471 w 7267471"/>
              <a:gd name="connsiteY3" fmla="*/ 6852519 h 6852519"/>
              <a:gd name="connsiteX4" fmla="*/ 3142 w 7267471"/>
              <a:gd name="connsiteY4" fmla="*/ 6852519 h 6852519"/>
              <a:gd name="connsiteX0" fmla="*/ 3142 w 7267471"/>
              <a:gd name="connsiteY0" fmla="*/ 6854667 h 6854667"/>
              <a:gd name="connsiteX1" fmla="*/ 0 w 7267471"/>
              <a:gd name="connsiteY1" fmla="*/ 2148 h 6854667"/>
              <a:gd name="connsiteX2" fmla="*/ 4886271 w 7267471"/>
              <a:gd name="connsiteY2" fmla="*/ 0 h 6854667"/>
              <a:gd name="connsiteX3" fmla="*/ 7267471 w 7267471"/>
              <a:gd name="connsiteY3" fmla="*/ 6854667 h 6854667"/>
              <a:gd name="connsiteX4" fmla="*/ 3142 w 7267471"/>
              <a:gd name="connsiteY4" fmla="*/ 6854667 h 6854667"/>
              <a:gd name="connsiteX0" fmla="*/ 3142 w 7267471"/>
              <a:gd name="connsiteY0" fmla="*/ 6852519 h 6852519"/>
              <a:gd name="connsiteX1" fmla="*/ 0 w 7267471"/>
              <a:gd name="connsiteY1" fmla="*/ 0 h 6852519"/>
              <a:gd name="connsiteX2" fmla="*/ 4521768 w 7267471"/>
              <a:gd name="connsiteY2" fmla="*/ 995 h 6852519"/>
              <a:gd name="connsiteX3" fmla="*/ 7267471 w 7267471"/>
              <a:gd name="connsiteY3" fmla="*/ 6852519 h 6852519"/>
              <a:gd name="connsiteX4" fmla="*/ 3142 w 7267471"/>
              <a:gd name="connsiteY4" fmla="*/ 6852519 h 6852519"/>
              <a:gd name="connsiteX0" fmla="*/ 3142 w 7267471"/>
              <a:gd name="connsiteY0" fmla="*/ 6852519 h 6852519"/>
              <a:gd name="connsiteX1" fmla="*/ 0 w 7267471"/>
              <a:gd name="connsiteY1" fmla="*/ 0 h 6852519"/>
              <a:gd name="connsiteX2" fmla="*/ 4735952 w 7267471"/>
              <a:gd name="connsiteY2" fmla="*/ 995 h 6852519"/>
              <a:gd name="connsiteX3" fmla="*/ 7267471 w 7267471"/>
              <a:gd name="connsiteY3" fmla="*/ 6852519 h 6852519"/>
              <a:gd name="connsiteX4" fmla="*/ 3142 w 7267471"/>
              <a:gd name="connsiteY4" fmla="*/ 6852519 h 6852519"/>
              <a:gd name="connsiteX0" fmla="*/ 3142 w 6806152"/>
              <a:gd name="connsiteY0" fmla="*/ 6852519 h 6852519"/>
              <a:gd name="connsiteX1" fmla="*/ 0 w 6806152"/>
              <a:gd name="connsiteY1" fmla="*/ 0 h 6852519"/>
              <a:gd name="connsiteX2" fmla="*/ 4735952 w 6806152"/>
              <a:gd name="connsiteY2" fmla="*/ 995 h 6852519"/>
              <a:gd name="connsiteX3" fmla="*/ 6806152 w 6806152"/>
              <a:gd name="connsiteY3" fmla="*/ 6852519 h 6852519"/>
              <a:gd name="connsiteX4" fmla="*/ 3142 w 6806152"/>
              <a:gd name="connsiteY4" fmla="*/ 6852519 h 685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6152" h="6852519">
                <a:moveTo>
                  <a:pt x="3142" y="6852519"/>
                </a:moveTo>
                <a:cubicBezTo>
                  <a:pt x="2095" y="4568346"/>
                  <a:pt x="1047" y="2284173"/>
                  <a:pt x="0" y="0"/>
                </a:cubicBezTo>
                <a:lnTo>
                  <a:pt x="4735952" y="995"/>
                </a:lnTo>
                <a:lnTo>
                  <a:pt x="6806152" y="6852519"/>
                </a:lnTo>
                <a:lnTo>
                  <a:pt x="3142" y="6852519"/>
                </a:lnTo>
                <a:close/>
              </a:path>
            </a:pathLst>
          </a:custGeom>
          <a:ln>
            <a:solidFill>
              <a:srgbClr val="414241"/>
            </a:solidFill>
          </a:ln>
        </p:spPr>
        <p:txBody>
          <a:bodyPr anchor="ctr"/>
          <a:lstStyle>
            <a:lvl1pPr algn="ctr">
              <a:defRPr>
                <a:solidFill>
                  <a:srgbClr val="B4009E"/>
                </a:solidFill>
              </a:defRPr>
            </a:lvl1pPr>
          </a:lstStyle>
          <a:p>
            <a:r>
              <a:rPr lang="en-US" dirty="0"/>
              <a:t>Click icon to</a:t>
            </a:r>
            <a:br>
              <a:rPr lang="en-US" dirty="0"/>
            </a:br>
            <a:r>
              <a:rPr lang="en-US" dirty="0"/>
              <a:t>add picture</a:t>
            </a:r>
          </a:p>
        </p:txBody>
      </p:sp>
    </p:spTree>
    <p:extLst>
      <p:ext uri="{BB962C8B-B14F-4D97-AF65-F5344CB8AC3E}">
        <p14:creationId xmlns:p14="http://schemas.microsoft.com/office/powerpoint/2010/main" val="1855475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ntent + slanted Image Lef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0" y="457200"/>
            <a:ext cx="5638800" cy="1409699"/>
          </a:xfrm>
          <a:prstGeom prst="rect">
            <a:avLst/>
          </a:prstGeom>
        </p:spPr>
        <p:txBody>
          <a:bodyPr lIns="274320" rIns="0">
            <a:noAutofit/>
          </a:bodyPr>
          <a:lstStyle>
            <a:lvl1pPr>
              <a:defRPr sz="4000">
                <a:solidFill>
                  <a:schemeClr val="tx1"/>
                </a:solidFill>
              </a:defRPr>
            </a:lvl1pPr>
          </a:lstStyle>
          <a:p>
            <a:r>
              <a:rPr lang="en-US" dirty="0"/>
              <a:t>Click to edit title</a:t>
            </a:r>
          </a:p>
        </p:txBody>
      </p:sp>
      <p:sp>
        <p:nvSpPr>
          <p:cNvPr id="3" name="Slide Number Placeholder 2">
            <a:extLst>
              <a:ext uri="{FF2B5EF4-FFF2-40B4-BE49-F238E27FC236}">
                <a16:creationId xmlns:a16="http://schemas.microsoft.com/office/drawing/2014/main" id="{08F0A937-5674-5E4D-BA15-88B347E17AE9}"/>
              </a:ext>
            </a:extLst>
          </p:cNvPr>
          <p:cNvSpPr>
            <a:spLocks noGrp="1"/>
          </p:cNvSpPr>
          <p:nvPr>
            <p:ph type="sldNum" sz="quarter" idx="26"/>
          </p:nvPr>
        </p:nvSpPr>
        <p:spPr/>
        <p:txBody>
          <a:bodyPr/>
          <a:lstStyle/>
          <a:p>
            <a:fld id="{529AFA16-AEC4-7D4A-82F3-BDAE8E49079E}" type="slidenum">
              <a:rPr lang="en-US" smtClean="0"/>
              <a:pPr/>
              <a:t>‹#›</a:t>
            </a:fld>
            <a:endParaRPr lang="en-US" dirty="0"/>
          </a:p>
        </p:txBody>
      </p:sp>
      <p:sp>
        <p:nvSpPr>
          <p:cNvPr id="8" name="Text Placeholder 3">
            <a:extLst>
              <a:ext uri="{FF2B5EF4-FFF2-40B4-BE49-F238E27FC236}">
                <a16:creationId xmlns:a16="http://schemas.microsoft.com/office/drawing/2014/main" id="{2D82040B-E8B0-4143-8A3F-EF4AA4D005D0}"/>
              </a:ext>
            </a:extLst>
          </p:cNvPr>
          <p:cNvSpPr>
            <a:spLocks noGrp="1"/>
          </p:cNvSpPr>
          <p:nvPr>
            <p:ph idx="27" hasCustomPrompt="1"/>
          </p:nvPr>
        </p:nvSpPr>
        <p:spPr>
          <a:xfrm>
            <a:off x="6096000" y="1866900"/>
            <a:ext cx="5638799" cy="4514047"/>
          </a:xfrm>
          <a:prstGeom prst="rect">
            <a:avLst/>
          </a:prstGeom>
        </p:spPr>
        <p:txBody>
          <a:bodyPr vert="horz" wrap="square" lIns="27432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Picture Placeholder 9">
            <a:extLst>
              <a:ext uri="{FF2B5EF4-FFF2-40B4-BE49-F238E27FC236}">
                <a16:creationId xmlns:a16="http://schemas.microsoft.com/office/drawing/2014/main" id="{5BBFF32C-2A15-44C5-B538-CFD1F92176C0}"/>
              </a:ext>
            </a:extLst>
          </p:cNvPr>
          <p:cNvSpPr>
            <a:spLocks noGrp="1"/>
          </p:cNvSpPr>
          <p:nvPr>
            <p:ph type="pic" sz="quarter" idx="30" hasCustomPrompt="1"/>
          </p:nvPr>
        </p:nvSpPr>
        <p:spPr>
          <a:xfrm>
            <a:off x="-3142" y="0"/>
            <a:ext cx="6806152" cy="6858000"/>
          </a:xfrm>
          <a:custGeom>
            <a:avLst/>
            <a:gdLst>
              <a:gd name="connsiteX0" fmla="*/ 0 w 5847905"/>
              <a:gd name="connsiteY0" fmla="*/ 6849376 h 6849376"/>
              <a:gd name="connsiteX1" fmla="*/ 0 w 5847905"/>
              <a:gd name="connsiteY1" fmla="*/ 0 h 6849376"/>
              <a:gd name="connsiteX2" fmla="*/ 5847905 w 5847905"/>
              <a:gd name="connsiteY2" fmla="*/ 6849376 h 6849376"/>
              <a:gd name="connsiteX3" fmla="*/ 0 w 5847905"/>
              <a:gd name="connsiteY3" fmla="*/ 6849376 h 6849376"/>
              <a:gd name="connsiteX0" fmla="*/ 0 w 5847905"/>
              <a:gd name="connsiteY0" fmla="*/ 6849376 h 6849376"/>
              <a:gd name="connsiteX1" fmla="*/ 0 w 5847905"/>
              <a:gd name="connsiteY1" fmla="*/ 0 h 6849376"/>
              <a:gd name="connsiteX2" fmla="*/ 4703805 w 5847905"/>
              <a:gd name="connsiteY2" fmla="*/ 708068 h 6849376"/>
              <a:gd name="connsiteX3" fmla="*/ 5847905 w 5847905"/>
              <a:gd name="connsiteY3" fmla="*/ 6849376 h 6849376"/>
              <a:gd name="connsiteX4" fmla="*/ 0 w 5847905"/>
              <a:gd name="connsiteY4" fmla="*/ 6849376 h 6849376"/>
              <a:gd name="connsiteX0" fmla="*/ 0 w 5847905"/>
              <a:gd name="connsiteY0" fmla="*/ 7148223 h 7148223"/>
              <a:gd name="connsiteX1" fmla="*/ 0 w 5847905"/>
              <a:gd name="connsiteY1" fmla="*/ 298847 h 7148223"/>
              <a:gd name="connsiteX2" fmla="*/ 4967416 w 5847905"/>
              <a:gd name="connsiteY2" fmla="*/ 314937 h 7148223"/>
              <a:gd name="connsiteX3" fmla="*/ 5847905 w 5847905"/>
              <a:gd name="connsiteY3" fmla="*/ 7148223 h 7148223"/>
              <a:gd name="connsiteX4" fmla="*/ 0 w 5847905"/>
              <a:gd name="connsiteY4" fmla="*/ 7148223 h 7148223"/>
              <a:gd name="connsiteX0" fmla="*/ 0 w 5847905"/>
              <a:gd name="connsiteY0" fmla="*/ 6849376 h 6849376"/>
              <a:gd name="connsiteX1" fmla="*/ 0 w 5847905"/>
              <a:gd name="connsiteY1" fmla="*/ 0 h 6849376"/>
              <a:gd name="connsiteX2" fmla="*/ 4967416 w 5847905"/>
              <a:gd name="connsiteY2" fmla="*/ 16090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967416 w 5847905"/>
              <a:gd name="connsiteY2" fmla="*/ 16090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967416 w 5847905"/>
              <a:gd name="connsiteY2" fmla="*/ 16090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871792 w 5847905"/>
              <a:gd name="connsiteY2" fmla="*/ 10113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871792 w 5847905"/>
              <a:gd name="connsiteY2" fmla="*/ 10113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871792 w 5847905"/>
              <a:gd name="connsiteY2" fmla="*/ 10113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871792 w 5847905"/>
              <a:gd name="connsiteY2" fmla="*/ 10113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895698 w 5847905"/>
              <a:gd name="connsiteY2" fmla="*/ 4137 h 6849376"/>
              <a:gd name="connsiteX3" fmla="*/ 5847905 w 5847905"/>
              <a:gd name="connsiteY3" fmla="*/ 6849376 h 6849376"/>
              <a:gd name="connsiteX4" fmla="*/ 0 w 5847905"/>
              <a:gd name="connsiteY4" fmla="*/ 6849376 h 6849376"/>
              <a:gd name="connsiteX0" fmla="*/ 0 w 7282258"/>
              <a:gd name="connsiteY0" fmla="*/ 6849376 h 6855353"/>
              <a:gd name="connsiteX1" fmla="*/ 0 w 7282258"/>
              <a:gd name="connsiteY1" fmla="*/ 0 h 6855353"/>
              <a:gd name="connsiteX2" fmla="*/ 4895698 w 7282258"/>
              <a:gd name="connsiteY2" fmla="*/ 4137 h 6855353"/>
              <a:gd name="connsiteX3" fmla="*/ 7282258 w 7282258"/>
              <a:gd name="connsiteY3" fmla="*/ 6855353 h 6855353"/>
              <a:gd name="connsiteX4" fmla="*/ 0 w 7282258"/>
              <a:gd name="connsiteY4" fmla="*/ 6849376 h 6855353"/>
              <a:gd name="connsiteX0" fmla="*/ 0 w 7276282"/>
              <a:gd name="connsiteY0" fmla="*/ 6849376 h 6849376"/>
              <a:gd name="connsiteX1" fmla="*/ 0 w 7276282"/>
              <a:gd name="connsiteY1" fmla="*/ 0 h 6849376"/>
              <a:gd name="connsiteX2" fmla="*/ 4895698 w 7276282"/>
              <a:gd name="connsiteY2" fmla="*/ 4137 h 6849376"/>
              <a:gd name="connsiteX3" fmla="*/ 7276282 w 7276282"/>
              <a:gd name="connsiteY3" fmla="*/ 6843400 h 6849376"/>
              <a:gd name="connsiteX4" fmla="*/ 0 w 7276282"/>
              <a:gd name="connsiteY4" fmla="*/ 6849376 h 6849376"/>
              <a:gd name="connsiteX0" fmla="*/ 0 w 7276282"/>
              <a:gd name="connsiteY0" fmla="*/ 6849376 h 6849376"/>
              <a:gd name="connsiteX1" fmla="*/ 0 w 7276282"/>
              <a:gd name="connsiteY1" fmla="*/ 0 h 6849376"/>
              <a:gd name="connsiteX2" fmla="*/ 4895698 w 7276282"/>
              <a:gd name="connsiteY2" fmla="*/ 4137 h 6849376"/>
              <a:gd name="connsiteX3" fmla="*/ 7276282 w 7276282"/>
              <a:gd name="connsiteY3" fmla="*/ 6849376 h 6849376"/>
              <a:gd name="connsiteX4" fmla="*/ 0 w 7276282"/>
              <a:gd name="connsiteY4" fmla="*/ 6849376 h 6849376"/>
              <a:gd name="connsiteX0" fmla="*/ 0 w 7264329"/>
              <a:gd name="connsiteY0" fmla="*/ 6849376 h 6861329"/>
              <a:gd name="connsiteX1" fmla="*/ 0 w 7264329"/>
              <a:gd name="connsiteY1" fmla="*/ 0 h 6861329"/>
              <a:gd name="connsiteX2" fmla="*/ 4895698 w 7264329"/>
              <a:gd name="connsiteY2" fmla="*/ 4137 h 6861329"/>
              <a:gd name="connsiteX3" fmla="*/ 7264329 w 7264329"/>
              <a:gd name="connsiteY3" fmla="*/ 6861329 h 6861329"/>
              <a:gd name="connsiteX4" fmla="*/ 0 w 7264329"/>
              <a:gd name="connsiteY4" fmla="*/ 6849376 h 6861329"/>
              <a:gd name="connsiteX0" fmla="*/ 0 w 7264329"/>
              <a:gd name="connsiteY0" fmla="*/ 6849376 h 6855352"/>
              <a:gd name="connsiteX1" fmla="*/ 0 w 7264329"/>
              <a:gd name="connsiteY1" fmla="*/ 0 h 6855352"/>
              <a:gd name="connsiteX2" fmla="*/ 4895698 w 7264329"/>
              <a:gd name="connsiteY2" fmla="*/ 4137 h 6855352"/>
              <a:gd name="connsiteX3" fmla="*/ 7264329 w 7264329"/>
              <a:gd name="connsiteY3" fmla="*/ 6855352 h 6855352"/>
              <a:gd name="connsiteX4" fmla="*/ 0 w 7264329"/>
              <a:gd name="connsiteY4" fmla="*/ 6849376 h 6855352"/>
              <a:gd name="connsiteX0" fmla="*/ 0 w 7264329"/>
              <a:gd name="connsiteY0" fmla="*/ 6849376 h 6849376"/>
              <a:gd name="connsiteX1" fmla="*/ 0 w 7264329"/>
              <a:gd name="connsiteY1" fmla="*/ 0 h 6849376"/>
              <a:gd name="connsiteX2" fmla="*/ 4895698 w 7264329"/>
              <a:gd name="connsiteY2" fmla="*/ 4137 h 6849376"/>
              <a:gd name="connsiteX3" fmla="*/ 7264329 w 7264329"/>
              <a:gd name="connsiteY3" fmla="*/ 6849376 h 6849376"/>
              <a:gd name="connsiteX4" fmla="*/ 0 w 7264329"/>
              <a:gd name="connsiteY4" fmla="*/ 6849376 h 6849376"/>
              <a:gd name="connsiteX0" fmla="*/ 0 w 7264329"/>
              <a:gd name="connsiteY0" fmla="*/ 6854666 h 6854666"/>
              <a:gd name="connsiteX1" fmla="*/ 0 w 7264329"/>
              <a:gd name="connsiteY1" fmla="*/ 5290 h 6854666"/>
              <a:gd name="connsiteX2" fmla="*/ 4895698 w 7264329"/>
              <a:gd name="connsiteY2" fmla="*/ 0 h 6854666"/>
              <a:gd name="connsiteX3" fmla="*/ 7264329 w 7264329"/>
              <a:gd name="connsiteY3" fmla="*/ 6854666 h 6854666"/>
              <a:gd name="connsiteX4" fmla="*/ 0 w 7264329"/>
              <a:gd name="connsiteY4" fmla="*/ 6854666 h 6854666"/>
              <a:gd name="connsiteX0" fmla="*/ 0 w 7264329"/>
              <a:gd name="connsiteY0" fmla="*/ 6851524 h 6851524"/>
              <a:gd name="connsiteX1" fmla="*/ 0 w 7264329"/>
              <a:gd name="connsiteY1" fmla="*/ 2148 h 6851524"/>
              <a:gd name="connsiteX2" fmla="*/ 4895698 w 7264329"/>
              <a:gd name="connsiteY2" fmla="*/ 0 h 6851524"/>
              <a:gd name="connsiteX3" fmla="*/ 7264329 w 7264329"/>
              <a:gd name="connsiteY3" fmla="*/ 6851524 h 6851524"/>
              <a:gd name="connsiteX4" fmla="*/ 0 w 7264329"/>
              <a:gd name="connsiteY4" fmla="*/ 6851524 h 6851524"/>
              <a:gd name="connsiteX0" fmla="*/ 3142 w 7267471"/>
              <a:gd name="connsiteY0" fmla="*/ 6852519 h 6852519"/>
              <a:gd name="connsiteX1" fmla="*/ 0 w 7267471"/>
              <a:gd name="connsiteY1" fmla="*/ 0 h 6852519"/>
              <a:gd name="connsiteX2" fmla="*/ 4898840 w 7267471"/>
              <a:gd name="connsiteY2" fmla="*/ 995 h 6852519"/>
              <a:gd name="connsiteX3" fmla="*/ 7267471 w 7267471"/>
              <a:gd name="connsiteY3" fmla="*/ 6852519 h 6852519"/>
              <a:gd name="connsiteX4" fmla="*/ 3142 w 7267471"/>
              <a:gd name="connsiteY4" fmla="*/ 6852519 h 6852519"/>
              <a:gd name="connsiteX0" fmla="*/ 3142 w 7267471"/>
              <a:gd name="connsiteY0" fmla="*/ 6852519 h 6852519"/>
              <a:gd name="connsiteX1" fmla="*/ 0 w 7267471"/>
              <a:gd name="connsiteY1" fmla="*/ 0 h 6852519"/>
              <a:gd name="connsiteX2" fmla="*/ 4898840 w 7267471"/>
              <a:gd name="connsiteY2" fmla="*/ 995 h 6852519"/>
              <a:gd name="connsiteX3" fmla="*/ 7267471 w 7267471"/>
              <a:gd name="connsiteY3" fmla="*/ 6852519 h 6852519"/>
              <a:gd name="connsiteX4" fmla="*/ 3142 w 7267471"/>
              <a:gd name="connsiteY4" fmla="*/ 6852519 h 6852519"/>
              <a:gd name="connsiteX0" fmla="*/ 3142 w 7267471"/>
              <a:gd name="connsiteY0" fmla="*/ 6852519 h 6852519"/>
              <a:gd name="connsiteX1" fmla="*/ 0 w 7267471"/>
              <a:gd name="connsiteY1" fmla="*/ 0 h 6852519"/>
              <a:gd name="connsiteX2" fmla="*/ 4886271 w 7267471"/>
              <a:gd name="connsiteY2" fmla="*/ 995 h 6852519"/>
              <a:gd name="connsiteX3" fmla="*/ 7267471 w 7267471"/>
              <a:gd name="connsiteY3" fmla="*/ 6852519 h 6852519"/>
              <a:gd name="connsiteX4" fmla="*/ 3142 w 7267471"/>
              <a:gd name="connsiteY4" fmla="*/ 6852519 h 6852519"/>
              <a:gd name="connsiteX0" fmla="*/ 3142 w 7267471"/>
              <a:gd name="connsiteY0" fmla="*/ 6854667 h 6854667"/>
              <a:gd name="connsiteX1" fmla="*/ 0 w 7267471"/>
              <a:gd name="connsiteY1" fmla="*/ 2148 h 6854667"/>
              <a:gd name="connsiteX2" fmla="*/ 4886271 w 7267471"/>
              <a:gd name="connsiteY2" fmla="*/ 0 h 6854667"/>
              <a:gd name="connsiteX3" fmla="*/ 7267471 w 7267471"/>
              <a:gd name="connsiteY3" fmla="*/ 6854667 h 6854667"/>
              <a:gd name="connsiteX4" fmla="*/ 3142 w 7267471"/>
              <a:gd name="connsiteY4" fmla="*/ 6854667 h 6854667"/>
              <a:gd name="connsiteX0" fmla="*/ 3142 w 7267471"/>
              <a:gd name="connsiteY0" fmla="*/ 6852519 h 6852519"/>
              <a:gd name="connsiteX1" fmla="*/ 0 w 7267471"/>
              <a:gd name="connsiteY1" fmla="*/ 0 h 6852519"/>
              <a:gd name="connsiteX2" fmla="*/ 4521768 w 7267471"/>
              <a:gd name="connsiteY2" fmla="*/ 995 h 6852519"/>
              <a:gd name="connsiteX3" fmla="*/ 7267471 w 7267471"/>
              <a:gd name="connsiteY3" fmla="*/ 6852519 h 6852519"/>
              <a:gd name="connsiteX4" fmla="*/ 3142 w 7267471"/>
              <a:gd name="connsiteY4" fmla="*/ 6852519 h 6852519"/>
              <a:gd name="connsiteX0" fmla="*/ 3142 w 7267471"/>
              <a:gd name="connsiteY0" fmla="*/ 6852519 h 6852519"/>
              <a:gd name="connsiteX1" fmla="*/ 0 w 7267471"/>
              <a:gd name="connsiteY1" fmla="*/ 0 h 6852519"/>
              <a:gd name="connsiteX2" fmla="*/ 4735952 w 7267471"/>
              <a:gd name="connsiteY2" fmla="*/ 995 h 6852519"/>
              <a:gd name="connsiteX3" fmla="*/ 7267471 w 7267471"/>
              <a:gd name="connsiteY3" fmla="*/ 6852519 h 6852519"/>
              <a:gd name="connsiteX4" fmla="*/ 3142 w 7267471"/>
              <a:gd name="connsiteY4" fmla="*/ 6852519 h 6852519"/>
              <a:gd name="connsiteX0" fmla="*/ 3142 w 6806152"/>
              <a:gd name="connsiteY0" fmla="*/ 6852519 h 6852519"/>
              <a:gd name="connsiteX1" fmla="*/ 0 w 6806152"/>
              <a:gd name="connsiteY1" fmla="*/ 0 h 6852519"/>
              <a:gd name="connsiteX2" fmla="*/ 4735952 w 6806152"/>
              <a:gd name="connsiteY2" fmla="*/ 995 h 6852519"/>
              <a:gd name="connsiteX3" fmla="*/ 6806152 w 6806152"/>
              <a:gd name="connsiteY3" fmla="*/ 6852519 h 6852519"/>
              <a:gd name="connsiteX4" fmla="*/ 3142 w 6806152"/>
              <a:gd name="connsiteY4" fmla="*/ 6852519 h 685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6152" h="6852519">
                <a:moveTo>
                  <a:pt x="3142" y="6852519"/>
                </a:moveTo>
                <a:cubicBezTo>
                  <a:pt x="2095" y="4568346"/>
                  <a:pt x="1047" y="2284173"/>
                  <a:pt x="0" y="0"/>
                </a:cubicBezTo>
                <a:lnTo>
                  <a:pt x="4735952" y="995"/>
                </a:lnTo>
                <a:lnTo>
                  <a:pt x="6806152" y="6852519"/>
                </a:lnTo>
                <a:lnTo>
                  <a:pt x="3142" y="6852519"/>
                </a:lnTo>
                <a:close/>
              </a:path>
            </a:pathLst>
          </a:custGeom>
          <a:ln>
            <a:solidFill>
              <a:srgbClr val="414241"/>
            </a:solidFill>
          </a:ln>
        </p:spPr>
        <p:txBody>
          <a:bodyPr anchor="ctr"/>
          <a:lstStyle>
            <a:lvl1pPr algn="ctr">
              <a:defRPr>
                <a:solidFill>
                  <a:srgbClr val="B4009E"/>
                </a:solidFill>
              </a:defRPr>
            </a:lvl1pPr>
          </a:lstStyle>
          <a:p>
            <a:r>
              <a:rPr lang="en-US" dirty="0"/>
              <a:t>Click icon to</a:t>
            </a:r>
            <a:br>
              <a:rPr lang="en-US" dirty="0"/>
            </a:br>
            <a:r>
              <a:rPr lang="en-US" dirty="0"/>
              <a:t>add picture</a:t>
            </a:r>
          </a:p>
        </p:txBody>
      </p:sp>
    </p:spTree>
    <p:extLst>
      <p:ext uri="{BB962C8B-B14F-4D97-AF65-F5344CB8AC3E}">
        <p14:creationId xmlns:p14="http://schemas.microsoft.com/office/powerpoint/2010/main" val="2341000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theme" Target="../theme/theme2.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57200" y="1866900"/>
            <a:ext cx="11277600" cy="45339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laceholder 2"/>
          <p:cNvSpPr>
            <a:spLocks noGrp="1"/>
          </p:cNvSpPr>
          <p:nvPr>
            <p:ph type="title"/>
          </p:nvPr>
        </p:nvSpPr>
        <p:spPr>
          <a:xfrm>
            <a:off x="457200" y="457200"/>
            <a:ext cx="11277599" cy="712379"/>
          </a:xfrm>
          <a:prstGeom prst="rect">
            <a:avLst/>
          </a:prstGeom>
        </p:spPr>
        <p:txBody>
          <a:bodyPr vert="horz" lIns="0" tIns="0" rIns="0" bIns="0" rtlCol="0" anchor="t">
            <a:normAutofit/>
          </a:bodyPr>
          <a:lstStyle/>
          <a:p>
            <a:r>
              <a:rPr lang="en-US"/>
              <a:t>Click to edit Master title style</a:t>
            </a:r>
            <a:endParaRPr lang="en-US" dirty="0"/>
          </a:p>
        </p:txBody>
      </p:sp>
      <p:sp>
        <p:nvSpPr>
          <p:cNvPr id="28" name="Slide Number Placeholder 27">
            <a:extLst>
              <a:ext uri="{FF2B5EF4-FFF2-40B4-BE49-F238E27FC236}">
                <a16:creationId xmlns:a16="http://schemas.microsoft.com/office/drawing/2014/main" id="{5CFBB3EC-AC91-8E45-9E42-0DA1434795C3}"/>
              </a:ext>
            </a:extLst>
          </p:cNvPr>
          <p:cNvSpPr>
            <a:spLocks noGrp="1"/>
          </p:cNvSpPr>
          <p:nvPr userDrawn="1">
            <p:ph type="sldNum" sz="quarter" idx="4"/>
          </p:nvPr>
        </p:nvSpPr>
        <p:spPr>
          <a:xfrm>
            <a:off x="11010899" y="6442502"/>
            <a:ext cx="1180135" cy="415498"/>
          </a:xfrm>
          <a:prstGeom prst="rect">
            <a:avLst/>
          </a:prstGeom>
        </p:spPr>
        <p:txBody>
          <a:bodyPr vert="horz" lIns="91440" tIns="45720" rIns="182880" bIns="182880" rtlCol="0" anchor="b" anchorCtr="0">
            <a:spAutoFit/>
          </a:bodyPr>
          <a:lstStyle>
            <a:lvl1pPr algn="r">
              <a:defRPr sz="1200">
                <a:solidFill>
                  <a:schemeClr val="accent6"/>
                </a:solidFill>
              </a:defRPr>
            </a:lvl1pPr>
          </a:lstStyle>
          <a:p>
            <a:fld id="{529AFA16-AEC4-7D4A-82F3-BDAE8E49079E}" type="slidenum">
              <a:rPr lang="en-US" smtClean="0"/>
              <a:pPr/>
              <a:t>‹#›</a:t>
            </a:fld>
            <a:endParaRPr lang="en-US" dirty="0"/>
          </a:p>
        </p:txBody>
      </p:sp>
      <p:grpSp>
        <p:nvGrpSpPr>
          <p:cNvPr id="66" name="Group 65"/>
          <p:cNvGrpSpPr/>
          <p:nvPr userDrawn="1"/>
        </p:nvGrpSpPr>
        <p:grpSpPr>
          <a:xfrm>
            <a:off x="12478437" y="16476"/>
            <a:ext cx="1054899" cy="6900254"/>
            <a:chOff x="12478437" y="16476"/>
            <a:chExt cx="1054899" cy="6900254"/>
          </a:xfrm>
        </p:grpSpPr>
        <p:grpSp>
          <p:nvGrpSpPr>
            <p:cNvPr id="5" name="Group 4"/>
            <p:cNvGrpSpPr/>
            <p:nvPr userDrawn="1"/>
          </p:nvGrpSpPr>
          <p:grpSpPr>
            <a:xfrm>
              <a:off x="12481674" y="2825291"/>
              <a:ext cx="899599" cy="830046"/>
              <a:chOff x="12481674" y="567"/>
              <a:chExt cx="899599" cy="830046"/>
            </a:xfrm>
          </p:grpSpPr>
          <p:sp>
            <p:nvSpPr>
              <p:cNvPr id="57" name="Rectangle 56"/>
              <p:cNvSpPr/>
              <p:nvPr userDrawn="1"/>
            </p:nvSpPr>
            <p:spPr>
              <a:xfrm>
                <a:off x="12481674" y="567"/>
                <a:ext cx="899599" cy="830046"/>
              </a:xfrm>
              <a:prstGeom prst="rect">
                <a:avLst/>
              </a:prstGeom>
              <a:solidFill>
                <a:srgbClr val="42424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spcAft>
                    <a:spcPts val="0"/>
                  </a:spcAft>
                </a:pPr>
                <a:endParaRPr lang="en-US" sz="900">
                  <a:solidFill>
                    <a:schemeClr val="tx1"/>
                  </a:solidFill>
                  <a:latin typeface="Segoe UI" charset="0"/>
                  <a:ea typeface="Segoe UI" charset="0"/>
                  <a:cs typeface="Segoe UI" charset="0"/>
                </a:endParaRPr>
              </a:p>
            </p:txBody>
          </p:sp>
          <p:sp>
            <p:nvSpPr>
              <p:cNvPr id="58" name="Content Placeholder 17"/>
              <p:cNvSpPr txBox="1">
                <a:spLocks/>
              </p:cNvSpPr>
              <p:nvPr userDrawn="1"/>
            </p:nvSpPr>
            <p:spPr>
              <a:xfrm>
                <a:off x="12538855" y="37543"/>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a:solidFill>
                      <a:schemeClr val="tx1"/>
                    </a:solidFill>
                    <a:latin typeface="Segoe UI Semibold" charset="0"/>
                    <a:ea typeface="Segoe UI Semibold" charset="0"/>
                    <a:cs typeface="Segoe UI Semibold" charset="0"/>
                  </a:rPr>
                  <a:t>BACKGROUND 1</a:t>
                </a:r>
              </a:p>
              <a:p>
                <a:pPr>
                  <a:spcBef>
                    <a:spcPts val="0"/>
                  </a:spcBef>
                  <a:spcAft>
                    <a:spcPts val="0"/>
                  </a:spcAft>
                </a:pPr>
                <a:r>
                  <a:rPr lang="en-US" sz="700" b="1" i="0" dirty="0">
                    <a:solidFill>
                      <a:schemeClr val="tx1"/>
                    </a:solidFill>
                    <a:latin typeface="Segoe UI Semibold" charset="0"/>
                    <a:ea typeface="Segoe UI Semibold" charset="0"/>
                    <a:cs typeface="Segoe UI Semibold" charset="0"/>
                  </a:rPr>
                  <a:t>R66 G66 B66</a:t>
                </a:r>
                <a:br>
                  <a:rPr lang="en-US" sz="700" b="1" i="0" dirty="0">
                    <a:solidFill>
                      <a:schemeClr val="tx1"/>
                    </a:solidFill>
                    <a:latin typeface="Segoe UI Semibold" charset="0"/>
                    <a:ea typeface="Segoe UI Semibold" charset="0"/>
                    <a:cs typeface="Segoe UI Semibold" charset="0"/>
                  </a:rPr>
                </a:br>
                <a:r>
                  <a:rPr lang="tr-TR" sz="700" b="1" i="0" dirty="0">
                    <a:solidFill>
                      <a:schemeClr val="tx1"/>
                    </a:solidFill>
                    <a:latin typeface="Segoe UI Semibold" charset="0"/>
                    <a:ea typeface="Segoe UI Semibold" charset="0"/>
                    <a:cs typeface="Segoe UI Semibold" charset="0"/>
                  </a:rPr>
                  <a:t>424242</a:t>
                </a:r>
                <a:endParaRPr lang="en-US" sz="700" b="1" i="0" dirty="0">
                  <a:solidFill>
                    <a:schemeClr val="tx1"/>
                  </a:solidFill>
                  <a:latin typeface="Segoe UI Semibold" charset="0"/>
                  <a:ea typeface="Segoe UI Semibold" charset="0"/>
                  <a:cs typeface="Segoe UI Semibold" charset="0"/>
                </a:endParaRPr>
              </a:p>
            </p:txBody>
          </p:sp>
        </p:grpSp>
        <p:sp>
          <p:nvSpPr>
            <p:cNvPr id="13" name="Text Placeholder 16"/>
            <p:cNvSpPr txBox="1">
              <a:spLocks/>
            </p:cNvSpPr>
            <p:nvPr/>
          </p:nvSpPr>
          <p:spPr>
            <a:xfrm>
              <a:off x="12559431" y="201180"/>
              <a:ext cx="973905" cy="256020"/>
            </a:xfrm>
            <a:prstGeom prst="rect">
              <a:avLst/>
            </a:prstGeom>
            <a:noFill/>
            <a:ln w="12700">
              <a:noFill/>
            </a:ln>
          </p:spPr>
          <p:txBody>
            <a:bodyPr vert="horz" lIns="0" tIns="0" rIns="0" bIns="0" rtlCol="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lang="en-US" sz="1800" b="0" i="0" kern="1200" dirty="0">
                  <a:solidFill>
                    <a:schemeClr val="bg1"/>
                  </a:solidFill>
                  <a:effectLst/>
                  <a:latin typeface="Segoe UI" charset="0"/>
                  <a:ea typeface="Segoe UI" charset="0"/>
                  <a:cs typeface="Segoe UI" charset="0"/>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r>
                <a:rPr lang="en-US" sz="1100" dirty="0">
                  <a:solidFill>
                    <a:schemeClr val="tx1"/>
                  </a:solidFill>
                </a:rPr>
                <a:t>Chart Colors</a:t>
              </a:r>
            </a:p>
          </p:txBody>
        </p:sp>
        <p:grpSp>
          <p:nvGrpSpPr>
            <p:cNvPr id="6" name="Group 5"/>
            <p:cNvGrpSpPr/>
            <p:nvPr userDrawn="1"/>
          </p:nvGrpSpPr>
          <p:grpSpPr>
            <a:xfrm>
              <a:off x="12481674" y="174765"/>
              <a:ext cx="899599" cy="830046"/>
              <a:chOff x="12481674" y="1038535"/>
              <a:chExt cx="899599" cy="830046"/>
            </a:xfrm>
          </p:grpSpPr>
          <p:sp>
            <p:nvSpPr>
              <p:cNvPr id="8" name="Rectangle 7"/>
              <p:cNvSpPr/>
              <p:nvPr/>
            </p:nvSpPr>
            <p:spPr>
              <a:xfrm>
                <a:off x="12481674" y="1038535"/>
                <a:ext cx="899599" cy="83004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spcAft>
                    <a:spcPts val="0"/>
                  </a:spcAft>
                </a:pPr>
                <a:endParaRPr lang="en-US" sz="900">
                  <a:solidFill>
                    <a:schemeClr val="tx1"/>
                  </a:solidFill>
                  <a:latin typeface="Segoe UI" charset="0"/>
                  <a:ea typeface="Segoe UI" charset="0"/>
                  <a:cs typeface="Segoe UI" charset="0"/>
                </a:endParaRPr>
              </a:p>
            </p:txBody>
          </p:sp>
          <p:sp>
            <p:nvSpPr>
              <p:cNvPr id="14" name="Content Placeholder 17"/>
              <p:cNvSpPr txBox="1">
                <a:spLocks/>
              </p:cNvSpPr>
              <p:nvPr/>
            </p:nvSpPr>
            <p:spPr>
              <a:xfrm>
                <a:off x="12538855" y="1075511"/>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dirty="0">
                    <a:solidFill>
                      <a:schemeClr val="tx1"/>
                    </a:solidFill>
                    <a:latin typeface="Segoe UI Semibold" charset="0"/>
                    <a:ea typeface="Segoe UI Semibold" charset="0"/>
                    <a:cs typeface="Segoe UI Semibold" charset="0"/>
                  </a:rPr>
                  <a:t>AZURE Blue</a:t>
                </a:r>
              </a:p>
              <a:p>
                <a:pPr>
                  <a:spcBef>
                    <a:spcPts val="0"/>
                  </a:spcBef>
                  <a:spcAft>
                    <a:spcPts val="0"/>
                  </a:spcAft>
                </a:pPr>
                <a:r>
                  <a:rPr lang="en-US" sz="700" b="1" i="0" dirty="0">
                    <a:solidFill>
                      <a:schemeClr val="tx1"/>
                    </a:solidFill>
                    <a:latin typeface="Segoe UI Semibold" charset="0"/>
                    <a:ea typeface="Segoe UI Semibold" charset="0"/>
                    <a:cs typeface="Segoe UI Semibold" charset="0"/>
                  </a:rPr>
                  <a:t>R0 G120 B215</a:t>
                </a:r>
                <a:br>
                  <a:rPr lang="en-US" sz="700" b="1" i="0" dirty="0">
                    <a:solidFill>
                      <a:schemeClr val="tx1"/>
                    </a:solidFill>
                    <a:latin typeface="Segoe UI Semibold" charset="0"/>
                    <a:ea typeface="Segoe UI Semibold" charset="0"/>
                    <a:cs typeface="Segoe UI Semibold" charset="0"/>
                  </a:rPr>
                </a:br>
                <a:r>
                  <a:rPr lang="tr-TR" sz="700" b="1" i="0" dirty="0">
                    <a:solidFill>
                      <a:schemeClr val="tx1"/>
                    </a:solidFill>
                    <a:latin typeface="Segoe UI Semibold" charset="0"/>
                    <a:ea typeface="Segoe UI Semibold" charset="0"/>
                    <a:cs typeface="Segoe UI Semibold" charset="0"/>
                  </a:rPr>
                  <a:t>0078D7</a:t>
                </a:r>
                <a:endParaRPr lang="en-US" sz="700" b="1" i="0" dirty="0">
                  <a:solidFill>
                    <a:schemeClr val="tx1"/>
                  </a:solidFill>
                  <a:latin typeface="Segoe UI Semibold" charset="0"/>
                  <a:ea typeface="Segoe UI Semibold" charset="0"/>
                  <a:cs typeface="Segoe UI Semibold" charset="0"/>
                </a:endParaRPr>
              </a:p>
            </p:txBody>
          </p:sp>
        </p:grpSp>
        <p:grpSp>
          <p:nvGrpSpPr>
            <p:cNvPr id="27" name="Group 26">
              <a:extLst>
                <a:ext uri="{FF2B5EF4-FFF2-40B4-BE49-F238E27FC236}">
                  <a16:creationId xmlns:a16="http://schemas.microsoft.com/office/drawing/2014/main" id="{DCDFBAE3-68D9-4F23-BC09-995958797A9A}"/>
                </a:ext>
              </a:extLst>
            </p:cNvPr>
            <p:cNvGrpSpPr/>
            <p:nvPr userDrawn="1"/>
          </p:nvGrpSpPr>
          <p:grpSpPr>
            <a:xfrm>
              <a:off x="12482262" y="5456419"/>
              <a:ext cx="896684" cy="324884"/>
              <a:chOff x="12442099" y="7665719"/>
              <a:chExt cx="896684" cy="324884"/>
            </a:xfrm>
          </p:grpSpPr>
          <p:sp>
            <p:nvSpPr>
              <p:cNvPr id="9" name="Rectangle 8"/>
              <p:cNvSpPr/>
              <p:nvPr/>
            </p:nvSpPr>
            <p:spPr>
              <a:xfrm>
                <a:off x="12442099" y="7665719"/>
                <a:ext cx="896684" cy="308780"/>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spcAft>
                    <a:spcPts val="0"/>
                  </a:spcAft>
                </a:pPr>
                <a:endParaRPr lang="en-US" sz="900" b="1" i="0">
                  <a:latin typeface="Segoe UI Semibold" charset="0"/>
                  <a:ea typeface="Segoe UI Semibold" charset="0"/>
                  <a:cs typeface="Segoe UI Semibold" charset="0"/>
                </a:endParaRPr>
              </a:p>
            </p:txBody>
          </p:sp>
          <p:sp>
            <p:nvSpPr>
              <p:cNvPr id="15" name="Content Placeholder 17"/>
              <p:cNvSpPr txBox="1">
                <a:spLocks/>
              </p:cNvSpPr>
              <p:nvPr/>
            </p:nvSpPr>
            <p:spPr>
              <a:xfrm>
                <a:off x="12500301" y="7707561"/>
                <a:ext cx="808679" cy="283042"/>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dirty="0">
                    <a:solidFill>
                      <a:schemeClr val="tx1"/>
                    </a:solidFill>
                    <a:latin typeface="Segoe UI Semibold" charset="0"/>
                    <a:ea typeface="Segoe UI Semibold" charset="0"/>
                    <a:cs typeface="Segoe UI Semibold" charset="0"/>
                  </a:rPr>
                  <a:t>R0 G138 B249</a:t>
                </a:r>
                <a:br>
                  <a:rPr lang="en-US" sz="700" b="1" i="0" dirty="0">
                    <a:solidFill>
                      <a:schemeClr val="tx1"/>
                    </a:solidFill>
                    <a:latin typeface="Segoe UI Semibold" charset="0"/>
                    <a:ea typeface="Segoe UI Semibold" charset="0"/>
                    <a:cs typeface="Segoe UI Semibold" charset="0"/>
                  </a:rPr>
                </a:br>
                <a:r>
                  <a:rPr lang="is-IS" sz="700" b="1" i="0" dirty="0">
                    <a:solidFill>
                      <a:schemeClr val="tx1"/>
                    </a:solidFill>
                    <a:latin typeface="Segoe UI Semibold" charset="0"/>
                    <a:ea typeface="Segoe UI Semibold" charset="0"/>
                    <a:cs typeface="Segoe UI Semibold" charset="0"/>
                  </a:rPr>
                  <a:t>008AF9</a:t>
                </a:r>
                <a:endParaRPr lang="en-US" sz="700" b="1" i="0" dirty="0">
                  <a:solidFill>
                    <a:schemeClr val="tx1"/>
                  </a:solidFill>
                  <a:latin typeface="Segoe UI Semibold" charset="0"/>
                  <a:ea typeface="Segoe UI Semibold" charset="0"/>
                  <a:cs typeface="Segoe UI Semibold" charset="0"/>
                </a:endParaRPr>
              </a:p>
            </p:txBody>
          </p:sp>
        </p:grpSp>
        <p:grpSp>
          <p:nvGrpSpPr>
            <p:cNvPr id="59" name="Group 58"/>
            <p:cNvGrpSpPr/>
            <p:nvPr userDrawn="1"/>
          </p:nvGrpSpPr>
          <p:grpSpPr>
            <a:xfrm>
              <a:off x="12481674" y="1058688"/>
              <a:ext cx="896685" cy="830046"/>
              <a:chOff x="12481674" y="1905452"/>
              <a:chExt cx="896685" cy="830046"/>
            </a:xfrm>
          </p:grpSpPr>
          <p:sp>
            <p:nvSpPr>
              <p:cNvPr id="10" name="Rectangle 9"/>
              <p:cNvSpPr/>
              <p:nvPr/>
            </p:nvSpPr>
            <p:spPr>
              <a:xfrm>
                <a:off x="12481674" y="1905452"/>
                <a:ext cx="896685" cy="830046"/>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spcAft>
                    <a:spcPts val="0"/>
                  </a:spcAft>
                </a:pPr>
                <a:endParaRPr lang="en-US" sz="900">
                  <a:latin typeface="Segoe UI" charset="0"/>
                  <a:ea typeface="Segoe UI" charset="0"/>
                  <a:cs typeface="Segoe UI" charset="0"/>
                </a:endParaRPr>
              </a:p>
            </p:txBody>
          </p:sp>
          <p:sp>
            <p:nvSpPr>
              <p:cNvPr id="16" name="Content Placeholder 17"/>
              <p:cNvSpPr txBox="1">
                <a:spLocks/>
              </p:cNvSpPr>
              <p:nvPr/>
            </p:nvSpPr>
            <p:spPr>
              <a:xfrm>
                <a:off x="12538855" y="1949994"/>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dirty="0">
                    <a:solidFill>
                      <a:schemeClr val="tx2"/>
                    </a:solidFill>
                    <a:latin typeface="Segoe UI Semibold" charset="0"/>
                    <a:ea typeface="Segoe UI Semibold" charset="0"/>
                    <a:cs typeface="Segoe UI Semibold" charset="0"/>
                  </a:rPr>
                  <a:t>Medium Blue</a:t>
                </a:r>
              </a:p>
              <a:p>
                <a:pPr>
                  <a:spcBef>
                    <a:spcPts val="0"/>
                  </a:spcBef>
                  <a:spcAft>
                    <a:spcPts val="0"/>
                  </a:spcAft>
                </a:pPr>
                <a:r>
                  <a:rPr lang="en-US" sz="700" b="1" i="0" dirty="0">
                    <a:solidFill>
                      <a:schemeClr val="tx2"/>
                    </a:solidFill>
                    <a:latin typeface="Segoe UI Semibold" charset="0"/>
                    <a:ea typeface="Segoe UI Semibold" charset="0"/>
                    <a:cs typeface="Segoe UI Semibold" charset="0"/>
                  </a:rPr>
                  <a:t>R77 G176 B255</a:t>
                </a:r>
                <a:br>
                  <a:rPr lang="en-US" sz="700" b="1" i="0" dirty="0">
                    <a:solidFill>
                      <a:schemeClr val="tx2"/>
                    </a:solidFill>
                    <a:latin typeface="Segoe UI Semibold" charset="0"/>
                    <a:ea typeface="Segoe UI Semibold" charset="0"/>
                    <a:cs typeface="Segoe UI Semibold" charset="0"/>
                  </a:rPr>
                </a:br>
                <a:r>
                  <a:rPr lang="cs-CZ" sz="700" b="1" i="0" dirty="0">
                    <a:solidFill>
                      <a:schemeClr val="tx2"/>
                    </a:solidFill>
                    <a:latin typeface="Segoe UI Semibold" charset="0"/>
                    <a:ea typeface="Segoe UI Semibold" charset="0"/>
                    <a:cs typeface="Segoe UI Semibold" charset="0"/>
                  </a:rPr>
                  <a:t>4DB0FF</a:t>
                </a:r>
                <a:endParaRPr lang="en-US" sz="700" b="1" i="0" dirty="0">
                  <a:solidFill>
                    <a:schemeClr val="tx2"/>
                  </a:solidFill>
                  <a:latin typeface="Segoe UI Semibold" charset="0"/>
                  <a:ea typeface="Segoe UI Semibold" charset="0"/>
                  <a:cs typeface="Segoe UI Semibold" charset="0"/>
                </a:endParaRPr>
              </a:p>
            </p:txBody>
          </p:sp>
        </p:grpSp>
        <p:grpSp>
          <p:nvGrpSpPr>
            <p:cNvPr id="30" name="Group 29">
              <a:extLst>
                <a:ext uri="{FF2B5EF4-FFF2-40B4-BE49-F238E27FC236}">
                  <a16:creationId xmlns:a16="http://schemas.microsoft.com/office/drawing/2014/main" id="{DC330CFF-4FDE-4352-9D1C-62BD69F6DBA6}"/>
                </a:ext>
              </a:extLst>
            </p:cNvPr>
            <p:cNvGrpSpPr/>
            <p:nvPr userDrawn="1"/>
          </p:nvGrpSpPr>
          <p:grpSpPr>
            <a:xfrm rot="5400000">
              <a:off x="12753338" y="5555171"/>
              <a:ext cx="354532" cy="896684"/>
              <a:chOff x="12516568" y="4568745"/>
              <a:chExt cx="354532" cy="896684"/>
            </a:xfrm>
          </p:grpSpPr>
          <p:sp>
            <p:nvSpPr>
              <p:cNvPr id="11" name="Rectangle 10"/>
              <p:cNvSpPr/>
              <p:nvPr/>
            </p:nvSpPr>
            <p:spPr>
              <a:xfrm rot="16200000">
                <a:off x="12222616" y="4862697"/>
                <a:ext cx="896684" cy="308780"/>
              </a:xfrm>
              <a:prstGeom prst="rect">
                <a:avLst/>
              </a:prstGeom>
              <a:solidFill>
                <a:srgbClr val="94D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spcAft>
                    <a:spcPts val="0"/>
                  </a:spcAft>
                </a:pPr>
                <a:endParaRPr lang="en-US" sz="900" b="1" i="0">
                  <a:latin typeface="Segoe UI Semibold" charset="0"/>
                  <a:ea typeface="Segoe UI Semibold" charset="0"/>
                  <a:cs typeface="Segoe UI Semibold" charset="0"/>
                </a:endParaRPr>
              </a:p>
            </p:txBody>
          </p:sp>
          <p:sp>
            <p:nvSpPr>
              <p:cNvPr id="17" name="Content Placeholder 17"/>
              <p:cNvSpPr txBox="1">
                <a:spLocks/>
              </p:cNvSpPr>
              <p:nvPr/>
            </p:nvSpPr>
            <p:spPr>
              <a:xfrm rot="16200000">
                <a:off x="12340014" y="4888515"/>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dirty="0">
                    <a:solidFill>
                      <a:schemeClr val="tx2"/>
                    </a:solidFill>
                    <a:latin typeface="Segoe UI Semibold" charset="0"/>
                    <a:ea typeface="Segoe UI Semibold" charset="0"/>
                    <a:cs typeface="Segoe UI Semibold" charset="0"/>
                  </a:rPr>
                  <a:t>R148 G208 B255</a:t>
                </a:r>
                <a:br>
                  <a:rPr lang="en-US" sz="700" b="1" i="0" dirty="0">
                    <a:solidFill>
                      <a:schemeClr val="tx2"/>
                    </a:solidFill>
                    <a:latin typeface="Segoe UI Semibold" charset="0"/>
                    <a:ea typeface="Segoe UI Semibold" charset="0"/>
                    <a:cs typeface="Segoe UI Semibold" charset="0"/>
                  </a:rPr>
                </a:br>
                <a:r>
                  <a:rPr lang="en-US" sz="700" b="1" i="0" dirty="0">
                    <a:solidFill>
                      <a:schemeClr val="tx2"/>
                    </a:solidFill>
                    <a:latin typeface="Segoe UI Semibold" charset="0"/>
                    <a:ea typeface="Segoe UI Semibold" charset="0"/>
                    <a:cs typeface="Segoe UI Semibold" charset="0"/>
                  </a:rPr>
                  <a:t>94D0FF</a:t>
                </a:r>
              </a:p>
            </p:txBody>
          </p:sp>
        </p:grpSp>
        <p:sp>
          <p:nvSpPr>
            <p:cNvPr id="12" name="Rectangle 11"/>
            <p:cNvSpPr/>
            <p:nvPr/>
          </p:nvSpPr>
          <p:spPr>
            <a:xfrm>
              <a:off x="12481674" y="1941403"/>
              <a:ext cx="890209" cy="83004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spcBef>
                  <a:spcPts val="0"/>
                </a:spcBef>
                <a:spcAft>
                  <a:spcPts val="0"/>
                </a:spcAft>
              </a:pPr>
              <a:endParaRPr lang="en-US" sz="900">
                <a:latin typeface="Segoe UI" charset="0"/>
                <a:ea typeface="Segoe UI" charset="0"/>
                <a:cs typeface="Segoe UI" charset="0"/>
              </a:endParaRPr>
            </a:p>
          </p:txBody>
        </p:sp>
        <p:sp>
          <p:nvSpPr>
            <p:cNvPr id="18" name="Content Placeholder 17"/>
            <p:cNvSpPr txBox="1">
              <a:spLocks/>
            </p:cNvSpPr>
            <p:nvPr/>
          </p:nvSpPr>
          <p:spPr>
            <a:xfrm>
              <a:off x="12538855" y="1998507"/>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dirty="0">
                  <a:solidFill>
                    <a:schemeClr val="tx2"/>
                  </a:solidFill>
                  <a:latin typeface="Segoe UI Semibold" charset="0"/>
                  <a:ea typeface="Segoe UI Semibold" charset="0"/>
                  <a:cs typeface="Segoe UI Semibold" charset="0"/>
                </a:rPr>
                <a:t>Light Blue</a:t>
              </a:r>
            </a:p>
            <a:p>
              <a:pPr>
                <a:spcBef>
                  <a:spcPts val="0"/>
                </a:spcBef>
                <a:spcAft>
                  <a:spcPts val="0"/>
                </a:spcAft>
              </a:pPr>
              <a:r>
                <a:rPr lang="en-US" sz="700" b="1" i="0" dirty="0">
                  <a:solidFill>
                    <a:schemeClr val="tx2"/>
                  </a:solidFill>
                  <a:latin typeface="Segoe UI Semibold" charset="0"/>
                  <a:ea typeface="Segoe UI Semibold" charset="0"/>
                  <a:cs typeface="Segoe UI Semibold" charset="0"/>
                </a:rPr>
                <a:t>R177 G214 B242</a:t>
              </a:r>
              <a:br>
                <a:rPr lang="en-US" sz="700" b="1" i="0" dirty="0">
                  <a:solidFill>
                    <a:schemeClr val="tx2"/>
                  </a:solidFill>
                  <a:latin typeface="Segoe UI Semibold" charset="0"/>
                  <a:ea typeface="Segoe UI Semibold" charset="0"/>
                  <a:cs typeface="Segoe UI Semibold" charset="0"/>
                </a:rPr>
              </a:br>
              <a:r>
                <a:rPr lang="en-US" sz="700" b="1" i="0" dirty="0">
                  <a:solidFill>
                    <a:schemeClr val="tx2"/>
                  </a:solidFill>
                  <a:latin typeface="Segoe UI Semibold" charset="0"/>
                  <a:ea typeface="Segoe UI Semibold" charset="0"/>
                  <a:cs typeface="Segoe UI Semibold" charset="0"/>
                </a:rPr>
                <a:t>B1D6F2</a:t>
              </a:r>
            </a:p>
          </p:txBody>
        </p:sp>
        <p:sp>
          <p:nvSpPr>
            <p:cNvPr id="64" name="Content Placeholder 17"/>
            <p:cNvSpPr txBox="1">
              <a:spLocks/>
            </p:cNvSpPr>
            <p:nvPr userDrawn="1"/>
          </p:nvSpPr>
          <p:spPr>
            <a:xfrm>
              <a:off x="12484913" y="4810897"/>
              <a:ext cx="803425" cy="24633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dirty="0">
                  <a:solidFill>
                    <a:schemeClr val="tx2"/>
                  </a:solidFill>
                  <a:latin typeface="Segoe UI Semibold" charset="0"/>
                  <a:ea typeface="Segoe UI Semibold" charset="0"/>
                  <a:cs typeface="Segoe UI Semibold" charset="0"/>
                </a:rPr>
                <a:t>Secondary (Chart) Colors</a:t>
              </a:r>
            </a:p>
          </p:txBody>
        </p:sp>
        <p:grpSp>
          <p:nvGrpSpPr>
            <p:cNvPr id="33" name="Group 32">
              <a:extLst>
                <a:ext uri="{FF2B5EF4-FFF2-40B4-BE49-F238E27FC236}">
                  <a16:creationId xmlns:a16="http://schemas.microsoft.com/office/drawing/2014/main" id="{5555B8AF-F664-4114-91EF-FDD01AB85822}"/>
                </a:ext>
              </a:extLst>
            </p:cNvPr>
            <p:cNvGrpSpPr/>
            <p:nvPr userDrawn="1"/>
          </p:nvGrpSpPr>
          <p:grpSpPr>
            <a:xfrm rot="5400000">
              <a:off x="12751547" y="6295566"/>
              <a:ext cx="354531" cy="887798"/>
              <a:chOff x="12516569" y="1875457"/>
              <a:chExt cx="354531" cy="911749"/>
            </a:xfrm>
          </p:grpSpPr>
          <p:sp>
            <p:nvSpPr>
              <p:cNvPr id="20" name="Rectangle 19"/>
              <p:cNvSpPr/>
              <p:nvPr userDrawn="1"/>
            </p:nvSpPr>
            <p:spPr>
              <a:xfrm rot="16200000">
                <a:off x="12215084" y="2176942"/>
                <a:ext cx="911749" cy="308780"/>
              </a:xfrm>
              <a:prstGeom prst="rect">
                <a:avLst/>
              </a:prstGeom>
              <a:solidFill>
                <a:schemeClr val="bg1">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spcAft>
                    <a:spcPts val="0"/>
                  </a:spcAft>
                </a:pPr>
                <a:endParaRPr lang="en-US" sz="900" b="1" i="0">
                  <a:latin typeface="Segoe UI Semibold" charset="0"/>
                  <a:ea typeface="Segoe UI Semibold" charset="0"/>
                  <a:cs typeface="Segoe UI Semibold" charset="0"/>
                </a:endParaRPr>
              </a:p>
            </p:txBody>
          </p:sp>
          <p:sp>
            <p:nvSpPr>
              <p:cNvPr id="24" name="Content Placeholder 17"/>
              <p:cNvSpPr txBox="1">
                <a:spLocks/>
              </p:cNvSpPr>
              <p:nvPr userDrawn="1"/>
            </p:nvSpPr>
            <p:spPr>
              <a:xfrm rot="16200000">
                <a:off x="12340014" y="2196348"/>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dirty="0">
                    <a:solidFill>
                      <a:schemeClr val="tx2"/>
                    </a:solidFill>
                    <a:latin typeface="Segoe UI Semibold" charset="0"/>
                    <a:ea typeface="Segoe UI Semibold" charset="0"/>
                    <a:cs typeface="Segoe UI Semibold" charset="0"/>
                  </a:rPr>
                  <a:t>R217 G217 B217</a:t>
                </a:r>
                <a:br>
                  <a:rPr lang="en-US" sz="700" b="1" i="0" dirty="0">
                    <a:solidFill>
                      <a:schemeClr val="tx2"/>
                    </a:solidFill>
                    <a:latin typeface="Segoe UI Semibold" charset="0"/>
                    <a:ea typeface="Segoe UI Semibold" charset="0"/>
                    <a:cs typeface="Segoe UI Semibold" charset="0"/>
                  </a:rPr>
                </a:br>
                <a:r>
                  <a:rPr lang="en-US" sz="700" b="1" i="0" dirty="0">
                    <a:solidFill>
                      <a:schemeClr val="tx2"/>
                    </a:solidFill>
                    <a:latin typeface="Segoe UI Semibold" charset="0"/>
                    <a:ea typeface="Segoe UI Semibold" charset="0"/>
                    <a:cs typeface="Segoe UI Semibold" charset="0"/>
                  </a:rPr>
                  <a:t>D9D9D9</a:t>
                </a:r>
              </a:p>
            </p:txBody>
          </p:sp>
        </p:grpSp>
        <p:grpSp>
          <p:nvGrpSpPr>
            <p:cNvPr id="34" name="Group 33">
              <a:extLst>
                <a:ext uri="{FF2B5EF4-FFF2-40B4-BE49-F238E27FC236}">
                  <a16:creationId xmlns:a16="http://schemas.microsoft.com/office/drawing/2014/main" id="{3371ED8C-D29F-4855-89B3-9562BCBD74AF}"/>
                </a:ext>
              </a:extLst>
            </p:cNvPr>
            <p:cNvGrpSpPr/>
            <p:nvPr userDrawn="1"/>
          </p:nvGrpSpPr>
          <p:grpSpPr>
            <a:xfrm rot="5400000">
              <a:off x="12749513" y="4819221"/>
              <a:ext cx="354532" cy="896684"/>
              <a:chOff x="12494037" y="985248"/>
              <a:chExt cx="354532" cy="896684"/>
            </a:xfrm>
          </p:grpSpPr>
          <p:sp>
            <p:nvSpPr>
              <p:cNvPr id="21" name="Rectangle 20"/>
              <p:cNvSpPr/>
              <p:nvPr userDrawn="1"/>
            </p:nvSpPr>
            <p:spPr>
              <a:xfrm rot="16200000">
                <a:off x="12200085" y="1279200"/>
                <a:ext cx="896684" cy="308780"/>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spcAft>
                    <a:spcPts val="0"/>
                  </a:spcAft>
                </a:pPr>
                <a:endParaRPr lang="en-US" sz="900" b="1" i="0">
                  <a:latin typeface="Segoe UI Semibold" charset="0"/>
                  <a:ea typeface="Segoe UI Semibold" charset="0"/>
                  <a:cs typeface="Segoe UI Semibold" charset="0"/>
                </a:endParaRPr>
              </a:p>
            </p:txBody>
          </p:sp>
          <p:sp>
            <p:nvSpPr>
              <p:cNvPr id="25" name="Content Placeholder 17"/>
              <p:cNvSpPr txBox="1">
                <a:spLocks/>
              </p:cNvSpPr>
              <p:nvPr userDrawn="1"/>
            </p:nvSpPr>
            <p:spPr>
              <a:xfrm rot="16200000">
                <a:off x="12317483" y="1305019"/>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dirty="0">
                    <a:solidFill>
                      <a:schemeClr val="bg2"/>
                    </a:solidFill>
                    <a:latin typeface="Segoe UI Semibold" charset="0"/>
                    <a:ea typeface="Segoe UI Semibold" charset="0"/>
                    <a:cs typeface="Segoe UI Semibold" charset="0"/>
                  </a:rPr>
                  <a:t>R3 G90 B160</a:t>
                </a:r>
                <a:br>
                  <a:rPr lang="en-US" sz="700" b="1" i="0" dirty="0">
                    <a:solidFill>
                      <a:schemeClr val="bg2"/>
                    </a:solidFill>
                    <a:latin typeface="Segoe UI Semibold" charset="0"/>
                    <a:ea typeface="Segoe UI Semibold" charset="0"/>
                    <a:cs typeface="Segoe UI Semibold" charset="0"/>
                  </a:rPr>
                </a:br>
                <a:r>
                  <a:rPr lang="en-US" sz="700" b="1" i="0" dirty="0">
                    <a:solidFill>
                      <a:schemeClr val="bg2"/>
                    </a:solidFill>
                    <a:latin typeface="Segoe UI Semibold" charset="0"/>
                    <a:ea typeface="Segoe UI Semibold" charset="0"/>
                    <a:cs typeface="Segoe UI Semibold" charset="0"/>
                  </a:rPr>
                  <a:t>0359A0</a:t>
                </a:r>
              </a:p>
            </p:txBody>
          </p:sp>
        </p:grpSp>
        <p:grpSp>
          <p:nvGrpSpPr>
            <p:cNvPr id="35" name="Group 34">
              <a:extLst>
                <a:ext uri="{FF2B5EF4-FFF2-40B4-BE49-F238E27FC236}">
                  <a16:creationId xmlns:a16="http://schemas.microsoft.com/office/drawing/2014/main" id="{B6F8C03F-B065-4D7E-A94A-2F3C1CB6E429}"/>
                </a:ext>
              </a:extLst>
            </p:cNvPr>
            <p:cNvGrpSpPr/>
            <p:nvPr userDrawn="1"/>
          </p:nvGrpSpPr>
          <p:grpSpPr>
            <a:xfrm rot="5400000">
              <a:off x="12749513" y="5928237"/>
              <a:ext cx="354531" cy="890209"/>
              <a:chOff x="12516569" y="100392"/>
              <a:chExt cx="354531" cy="890209"/>
            </a:xfrm>
          </p:grpSpPr>
          <p:sp>
            <p:nvSpPr>
              <p:cNvPr id="22" name="Rectangle 21"/>
              <p:cNvSpPr/>
              <p:nvPr userDrawn="1"/>
            </p:nvSpPr>
            <p:spPr>
              <a:xfrm rot="16200000">
                <a:off x="12225854" y="391107"/>
                <a:ext cx="890209" cy="308780"/>
              </a:xfrm>
              <a:prstGeom prst="rect">
                <a:avLst/>
              </a:prstGeom>
              <a:solidFill>
                <a:srgbClr val="79797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spcAft>
                    <a:spcPts val="0"/>
                  </a:spcAft>
                </a:pPr>
                <a:endParaRPr lang="en-US" sz="900" b="1" i="0">
                  <a:latin typeface="Segoe UI Semibold" charset="0"/>
                  <a:ea typeface="Segoe UI Semibold" charset="0"/>
                  <a:cs typeface="Segoe UI Semibold" charset="0"/>
                </a:endParaRPr>
              </a:p>
            </p:txBody>
          </p:sp>
          <p:sp>
            <p:nvSpPr>
              <p:cNvPr id="26" name="Content Placeholder 17"/>
              <p:cNvSpPr txBox="1">
                <a:spLocks/>
              </p:cNvSpPr>
              <p:nvPr userDrawn="1"/>
            </p:nvSpPr>
            <p:spPr>
              <a:xfrm rot="16200000">
                <a:off x="12340014" y="402335"/>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dirty="0">
                    <a:solidFill>
                      <a:schemeClr val="bg2"/>
                    </a:solidFill>
                    <a:latin typeface="Segoe UI Semibold" charset="0"/>
                    <a:ea typeface="Segoe UI Semibold" charset="0"/>
                    <a:cs typeface="Segoe UI Semibold" charset="0"/>
                  </a:rPr>
                  <a:t>R121 G121 B121</a:t>
                </a:r>
                <a:br>
                  <a:rPr lang="en-US" sz="700" b="1" i="0" dirty="0">
                    <a:solidFill>
                      <a:schemeClr val="bg2"/>
                    </a:solidFill>
                    <a:latin typeface="Segoe UI Semibold" charset="0"/>
                    <a:ea typeface="Segoe UI Semibold" charset="0"/>
                    <a:cs typeface="Segoe UI Semibold" charset="0"/>
                  </a:rPr>
                </a:br>
                <a:r>
                  <a:rPr lang="fi-FI" sz="700" b="1" i="0" dirty="0">
                    <a:solidFill>
                      <a:schemeClr val="bg2"/>
                    </a:solidFill>
                    <a:latin typeface="Segoe UI Semibold" charset="0"/>
                    <a:ea typeface="Segoe UI Semibold" charset="0"/>
                    <a:cs typeface="Segoe UI Semibold" charset="0"/>
                  </a:rPr>
                  <a:t>797979</a:t>
                </a:r>
                <a:endParaRPr lang="en-US" sz="700" b="1" i="0" dirty="0">
                  <a:solidFill>
                    <a:schemeClr val="bg2"/>
                  </a:solidFill>
                  <a:latin typeface="Segoe UI Semibold" charset="0"/>
                  <a:ea typeface="Segoe UI Semibold" charset="0"/>
                  <a:cs typeface="Segoe UI Semibold" charset="0"/>
                </a:endParaRPr>
              </a:p>
            </p:txBody>
          </p:sp>
        </p:grpSp>
        <p:grpSp>
          <p:nvGrpSpPr>
            <p:cNvPr id="61" name="Group 60"/>
            <p:cNvGrpSpPr/>
            <p:nvPr userDrawn="1"/>
          </p:nvGrpSpPr>
          <p:grpSpPr>
            <a:xfrm>
              <a:off x="12481674" y="3709179"/>
              <a:ext cx="890209" cy="830046"/>
              <a:chOff x="12481674" y="2772369"/>
              <a:chExt cx="890209" cy="830046"/>
            </a:xfrm>
          </p:grpSpPr>
          <p:sp>
            <p:nvSpPr>
              <p:cNvPr id="62" name="Rectangle 61"/>
              <p:cNvSpPr/>
              <p:nvPr/>
            </p:nvSpPr>
            <p:spPr>
              <a:xfrm>
                <a:off x="12481674" y="2772369"/>
                <a:ext cx="890209" cy="830046"/>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spcAft>
                    <a:spcPts val="0"/>
                  </a:spcAft>
                </a:pPr>
                <a:endParaRPr lang="en-US" sz="900">
                  <a:latin typeface="Segoe UI" charset="0"/>
                  <a:ea typeface="Segoe UI" charset="0"/>
                  <a:cs typeface="Segoe UI" charset="0"/>
                </a:endParaRPr>
              </a:p>
            </p:txBody>
          </p:sp>
          <p:sp>
            <p:nvSpPr>
              <p:cNvPr id="63" name="Content Placeholder 17"/>
              <p:cNvSpPr txBox="1">
                <a:spLocks/>
              </p:cNvSpPr>
              <p:nvPr/>
            </p:nvSpPr>
            <p:spPr>
              <a:xfrm>
                <a:off x="12538855" y="2822450"/>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a:solidFill>
                      <a:schemeClr val="tx2"/>
                    </a:solidFill>
                    <a:latin typeface="Segoe UI Semibold" charset="0"/>
                    <a:ea typeface="Segoe UI Semibold" charset="0"/>
                    <a:cs typeface="Segoe UI Semibold" charset="0"/>
                  </a:rPr>
                  <a:t>BACKGROUND 2</a:t>
                </a:r>
                <a:endParaRPr lang="en-US" sz="700" b="1" i="0" dirty="0">
                  <a:solidFill>
                    <a:schemeClr val="tx2"/>
                  </a:solidFill>
                  <a:latin typeface="Segoe UI Semibold" charset="0"/>
                  <a:ea typeface="Segoe UI Semibold" charset="0"/>
                  <a:cs typeface="Segoe UI Semibold" charset="0"/>
                </a:endParaRPr>
              </a:p>
              <a:p>
                <a:pPr>
                  <a:spcBef>
                    <a:spcPts val="0"/>
                  </a:spcBef>
                  <a:spcAft>
                    <a:spcPts val="0"/>
                  </a:spcAft>
                </a:pPr>
                <a:r>
                  <a:rPr lang="en-US" sz="700" b="1" i="0" dirty="0">
                    <a:solidFill>
                      <a:schemeClr val="tx2"/>
                    </a:solidFill>
                    <a:latin typeface="Segoe UI Semibold" charset="0"/>
                    <a:ea typeface="Segoe UI Semibold" charset="0"/>
                    <a:cs typeface="Segoe UI Semibold" charset="0"/>
                  </a:rPr>
                  <a:t>R233 G233 B233</a:t>
                </a:r>
                <a:br>
                  <a:rPr lang="en-US" sz="700" b="1" i="0" dirty="0">
                    <a:solidFill>
                      <a:schemeClr val="tx2"/>
                    </a:solidFill>
                    <a:latin typeface="Segoe UI Semibold" charset="0"/>
                    <a:ea typeface="Segoe UI Semibold" charset="0"/>
                    <a:cs typeface="Segoe UI Semibold" charset="0"/>
                  </a:rPr>
                </a:br>
                <a:r>
                  <a:rPr lang="en-US" sz="700" b="1" i="0" dirty="0">
                    <a:solidFill>
                      <a:schemeClr val="tx2"/>
                    </a:solidFill>
                    <a:latin typeface="Segoe UI Semibold" charset="0"/>
                    <a:ea typeface="Segoe UI Semibold" charset="0"/>
                    <a:cs typeface="Segoe UI Semibold" charset="0"/>
                  </a:rPr>
                  <a:t>E9E9E9</a:t>
                </a:r>
              </a:p>
            </p:txBody>
          </p:sp>
        </p:grpSp>
        <p:sp>
          <p:nvSpPr>
            <p:cNvPr id="65" name="Content Placeholder 17"/>
            <p:cNvSpPr txBox="1">
              <a:spLocks/>
            </p:cNvSpPr>
            <p:nvPr userDrawn="1"/>
          </p:nvSpPr>
          <p:spPr>
            <a:xfrm>
              <a:off x="12484913" y="16476"/>
              <a:ext cx="803425" cy="24633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dirty="0">
                  <a:solidFill>
                    <a:schemeClr val="tx2"/>
                  </a:solidFill>
                  <a:latin typeface="Segoe UI Semibold" charset="0"/>
                  <a:ea typeface="Segoe UI Semibold" charset="0"/>
                  <a:cs typeface="Segoe UI Semibold" charset="0"/>
                </a:rPr>
                <a:t>Primary Colors</a:t>
              </a:r>
            </a:p>
          </p:txBody>
        </p:sp>
      </p:grpSp>
    </p:spTree>
    <p:extLst>
      <p:ext uri="{BB962C8B-B14F-4D97-AF65-F5344CB8AC3E}">
        <p14:creationId xmlns:p14="http://schemas.microsoft.com/office/powerpoint/2010/main" val="1191085574"/>
      </p:ext>
    </p:extLst>
  </p:cSld>
  <p:clrMap bg1="lt1" tx1="dk1" bg2="lt2" tx2="dk2" accent1="accent1" accent2="accent2" accent3="accent3" accent4="accent4" accent5="accent5" accent6="accent6" hlink="hlink" folHlink="folHlink"/>
  <p:sldLayoutIdLst>
    <p:sldLayoutId id="2147484374" r:id="rId1"/>
    <p:sldLayoutId id="2147484375" r:id="rId2"/>
    <p:sldLayoutId id="2147484407" r:id="rId3"/>
    <p:sldLayoutId id="2147484411" r:id="rId4"/>
    <p:sldLayoutId id="2147484424" r:id="rId5"/>
    <p:sldLayoutId id="2147484395" r:id="rId6"/>
    <p:sldLayoutId id="2147484531" r:id="rId7"/>
    <p:sldLayoutId id="2147484532" r:id="rId8"/>
    <p:sldLayoutId id="2147484530" r:id="rId9"/>
    <p:sldLayoutId id="2147484475" r:id="rId10"/>
    <p:sldLayoutId id="2147484417" r:id="rId11"/>
    <p:sldLayoutId id="2147484379" r:id="rId12"/>
    <p:sldLayoutId id="2147484380" r:id="rId13"/>
    <p:sldLayoutId id="2147484378" r:id="rId14"/>
    <p:sldLayoutId id="2147484381" r:id="rId15"/>
    <p:sldLayoutId id="2147484382" r:id="rId16"/>
    <p:sldLayoutId id="2147484388" r:id="rId17"/>
    <p:sldLayoutId id="2147484533" r:id="rId18"/>
    <p:sldLayoutId id="2147484387" r:id="rId19"/>
    <p:sldLayoutId id="2147484534" r:id="rId20"/>
    <p:sldLayoutId id="2147484386" r:id="rId21"/>
    <p:sldLayoutId id="2147484428" r:id="rId22"/>
    <p:sldLayoutId id="2147484430" r:id="rId23"/>
    <p:sldLayoutId id="2147484383" r:id="rId24"/>
    <p:sldLayoutId id="2147484384" r:id="rId25"/>
    <p:sldLayoutId id="2147484385" r:id="rId26"/>
    <p:sldLayoutId id="2147484390" r:id="rId27"/>
    <p:sldLayoutId id="2147484391" r:id="rId28"/>
    <p:sldLayoutId id="2147484389" r:id="rId29"/>
    <p:sldLayoutId id="2147484535" r:id="rId30"/>
    <p:sldLayoutId id="2147484536" r:id="rId31"/>
    <p:sldLayoutId id="2147484537" r:id="rId32"/>
  </p:sldLayoutIdLst>
  <p:hf sldNum="0" hdr="0" ftr="0" dt="0"/>
  <p:txStyles>
    <p:titleStyle>
      <a:lvl1pPr marL="0" indent="0" algn="l" defTabSz="914132" rtl="0" eaLnBrk="1" latinLnBrk="0" hangingPunct="1">
        <a:lnSpc>
          <a:spcPct val="90000"/>
        </a:lnSpc>
        <a:spcBef>
          <a:spcPct val="0"/>
        </a:spcBef>
        <a:buFont typeface="Arial" charset="0"/>
        <a:buNone/>
        <a:defRPr lang="en-US" sz="4400" b="1" i="0" kern="1200" spc="-100" baseline="0">
          <a:solidFill>
            <a:schemeClr val="tx1"/>
          </a:solidFill>
          <a:latin typeface="Segoe UI Semibold" charset="0"/>
          <a:ea typeface="Segoe UI Semibold" charset="0"/>
          <a:cs typeface="Segoe UI Semibold" charset="0"/>
        </a:defRPr>
      </a:lvl1pPr>
    </p:titleStyle>
    <p:bodyStyle>
      <a:lvl1pPr marL="0" indent="0" algn="l" defTabSz="914132" rtl="0" eaLnBrk="1" latinLnBrk="0" hangingPunct="1">
        <a:lnSpc>
          <a:spcPct val="110000"/>
        </a:lnSpc>
        <a:spcBef>
          <a:spcPts val="1200"/>
        </a:spcBef>
        <a:spcAft>
          <a:spcPts val="600"/>
        </a:spcAft>
        <a:buClr>
          <a:schemeClr val="bg1"/>
        </a:buClr>
        <a:buSzPct val="120000"/>
        <a:buFontTx/>
        <a:buNone/>
        <a:defRPr lang="en-US" sz="2800" b="1" i="0" kern="1200" dirty="0" smtClean="0">
          <a:solidFill>
            <a:schemeClr val="tx1"/>
          </a:solidFill>
          <a:effectLst/>
          <a:latin typeface="Segoe UI Semibold" charset="0"/>
          <a:ea typeface="Segoe UI Semibold" charset="0"/>
          <a:cs typeface="Segoe UI Semibold" charset="0"/>
        </a:defRPr>
      </a:lvl1pPr>
      <a:lvl2pPr marL="0" indent="0" algn="l" defTabSz="914132" rtl="0" eaLnBrk="1" latinLnBrk="0" hangingPunct="1">
        <a:lnSpc>
          <a:spcPct val="110000"/>
        </a:lnSpc>
        <a:spcBef>
          <a:spcPts val="0"/>
        </a:spcBef>
        <a:spcAft>
          <a:spcPts val="600"/>
        </a:spcAft>
        <a:buClrTx/>
        <a:buSzPct val="110000"/>
        <a:buFont typeface="Arial" charset="0"/>
        <a:buNone/>
        <a:defRPr lang="en-US" sz="2000" b="0" i="0" kern="1200" dirty="0" smtClean="0">
          <a:solidFill>
            <a:schemeClr val="tx1"/>
          </a:solidFill>
          <a:effectLst/>
          <a:latin typeface="Segoe UI" charset="0"/>
          <a:ea typeface="Segoe UI" charset="0"/>
          <a:cs typeface="Segoe UI" charset="0"/>
        </a:defRPr>
      </a:lvl2pPr>
      <a:lvl3pPr marL="288925" indent="-222250" algn="l" defTabSz="914132" rtl="0" eaLnBrk="1" latinLnBrk="0" hangingPunct="1">
        <a:lnSpc>
          <a:spcPct val="110000"/>
        </a:lnSpc>
        <a:spcBef>
          <a:spcPts val="0"/>
        </a:spcBef>
        <a:spcAft>
          <a:spcPts val="600"/>
        </a:spcAft>
        <a:buClrTx/>
        <a:buSzPct val="120000"/>
        <a:buFont typeface="Arial" charset="0"/>
        <a:buChar char="•"/>
        <a:defRPr lang="en-US" sz="2000" b="0" i="0" kern="1200" dirty="0" smtClean="0">
          <a:solidFill>
            <a:schemeClr val="tx1"/>
          </a:solidFill>
          <a:effectLst/>
          <a:latin typeface="Segoe UI" charset="0"/>
          <a:ea typeface="Segoe UI" charset="0"/>
          <a:cs typeface="Segoe UI" charset="0"/>
        </a:defRPr>
      </a:lvl3pPr>
      <a:lvl4pPr marL="631825" indent="-182880" algn="l" defTabSz="914132" rtl="0" eaLnBrk="1" latinLnBrk="0" hangingPunct="1">
        <a:lnSpc>
          <a:spcPct val="110000"/>
        </a:lnSpc>
        <a:spcBef>
          <a:spcPts val="0"/>
        </a:spcBef>
        <a:spcAft>
          <a:spcPts val="600"/>
        </a:spcAft>
        <a:buClrTx/>
        <a:buFont typeface="Arial" charset="0"/>
        <a:buChar char="•"/>
        <a:tabLst/>
        <a:defRPr lang="en-US" sz="1800" b="0" i="0" kern="1200" dirty="0" smtClean="0">
          <a:solidFill>
            <a:schemeClr val="tx1"/>
          </a:solidFill>
          <a:effectLst/>
          <a:latin typeface="Segoe UI" charset="0"/>
          <a:ea typeface="Segoe UI" charset="0"/>
          <a:cs typeface="Segoe UI" charset="0"/>
        </a:defRPr>
      </a:lvl4pPr>
      <a:lvl5pPr marL="1162685" indent="-194310" algn="l" defTabSz="914132" rtl="0" eaLnBrk="1" latinLnBrk="0" hangingPunct="1">
        <a:lnSpc>
          <a:spcPct val="100000"/>
        </a:lnSpc>
        <a:spcBef>
          <a:spcPts val="500"/>
        </a:spcBef>
        <a:buClr>
          <a:schemeClr val="bg2"/>
        </a:buClr>
        <a:buFont typeface="Arial"/>
        <a:buChar char="•"/>
        <a:defRPr lang="en-US" sz="1600" b="0" i="0" kern="1200" dirty="0">
          <a:solidFill>
            <a:schemeClr val="tx1"/>
          </a:solidFill>
          <a:effectLst/>
          <a:latin typeface="Segoe UI" charset="0"/>
          <a:ea typeface="Segoe UI" charset="0"/>
          <a:cs typeface="Segoe UI" charset="0"/>
        </a:defRPr>
      </a:lvl5pPr>
      <a:lvl6pPr marL="1965221" indent="-228533" algn="l" defTabSz="914132"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132" rtl="0" eaLnBrk="1" latinLnBrk="0" hangingPunct="1">
        <a:defRPr sz="1900" kern="1200">
          <a:solidFill>
            <a:schemeClr val="tx1"/>
          </a:solidFill>
          <a:latin typeface="+mn-lt"/>
          <a:ea typeface="+mn-ea"/>
          <a:cs typeface="+mn-cs"/>
        </a:defRPr>
      </a:lvl1pPr>
      <a:lvl2pPr marL="457065" algn="l" defTabSz="914132" rtl="0" eaLnBrk="1" latinLnBrk="0" hangingPunct="1">
        <a:defRPr sz="1900" kern="1200">
          <a:solidFill>
            <a:schemeClr val="tx1"/>
          </a:solidFill>
          <a:latin typeface="+mn-lt"/>
          <a:ea typeface="+mn-ea"/>
          <a:cs typeface="+mn-cs"/>
        </a:defRPr>
      </a:lvl2pPr>
      <a:lvl3pPr marL="914132" algn="l" defTabSz="914132" rtl="0" eaLnBrk="1" latinLnBrk="0" hangingPunct="1">
        <a:defRPr sz="1900" kern="1200">
          <a:solidFill>
            <a:schemeClr val="tx1"/>
          </a:solidFill>
          <a:latin typeface="+mn-lt"/>
          <a:ea typeface="+mn-ea"/>
          <a:cs typeface="+mn-cs"/>
        </a:defRPr>
      </a:lvl3pPr>
      <a:lvl4pPr marL="1371197" algn="l" defTabSz="914132" rtl="0" eaLnBrk="1" latinLnBrk="0" hangingPunct="1">
        <a:defRPr sz="1900" kern="1200">
          <a:solidFill>
            <a:schemeClr val="tx1"/>
          </a:solidFill>
          <a:latin typeface="+mn-lt"/>
          <a:ea typeface="+mn-ea"/>
          <a:cs typeface="+mn-cs"/>
        </a:defRPr>
      </a:lvl4pPr>
      <a:lvl5pPr marL="1828262" algn="l" defTabSz="914132" rtl="0" eaLnBrk="1" latinLnBrk="0" hangingPunct="1">
        <a:defRPr sz="1900" kern="1200">
          <a:solidFill>
            <a:schemeClr val="tx1"/>
          </a:solidFill>
          <a:latin typeface="+mn-lt"/>
          <a:ea typeface="+mn-ea"/>
          <a:cs typeface="+mn-cs"/>
        </a:defRPr>
      </a:lvl5pPr>
      <a:lvl6pPr marL="2285328" algn="l" defTabSz="914132" rtl="0" eaLnBrk="1" latinLnBrk="0" hangingPunct="1">
        <a:defRPr sz="1900" kern="1200">
          <a:solidFill>
            <a:schemeClr val="tx1"/>
          </a:solidFill>
          <a:latin typeface="+mn-lt"/>
          <a:ea typeface="+mn-ea"/>
          <a:cs typeface="+mn-cs"/>
        </a:defRPr>
      </a:lvl6pPr>
      <a:lvl7pPr marL="2742394" algn="l" defTabSz="914132" rtl="0" eaLnBrk="1" latinLnBrk="0" hangingPunct="1">
        <a:defRPr sz="1900" kern="1200">
          <a:solidFill>
            <a:schemeClr val="tx1"/>
          </a:solidFill>
          <a:latin typeface="+mn-lt"/>
          <a:ea typeface="+mn-ea"/>
          <a:cs typeface="+mn-cs"/>
        </a:defRPr>
      </a:lvl7pPr>
      <a:lvl8pPr marL="3199459" algn="l" defTabSz="914132" rtl="0" eaLnBrk="1" latinLnBrk="0" hangingPunct="1">
        <a:defRPr sz="1900" kern="1200">
          <a:solidFill>
            <a:schemeClr val="tx1"/>
          </a:solidFill>
          <a:latin typeface="+mn-lt"/>
          <a:ea typeface="+mn-ea"/>
          <a:cs typeface="+mn-cs"/>
        </a:defRPr>
      </a:lvl8pPr>
      <a:lvl9pPr marL="3656524" algn="l" defTabSz="914132" rtl="0" eaLnBrk="1" latinLnBrk="0" hangingPunct="1">
        <a:defRPr sz="19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
          <p15:clr>
            <a:srgbClr val="C35EA4"/>
          </p15:clr>
        </p15:guide>
        <p15:guide id="2" pos="7392">
          <p15:clr>
            <a:srgbClr val="F26B43"/>
          </p15:clr>
        </p15:guide>
        <p15:guide id="3" orient="horz" pos="288">
          <p15:clr>
            <a:srgbClr val="F26B43"/>
          </p15:clr>
        </p15:guide>
        <p15:guide id="4" orient="horz" pos="3840">
          <p15:clr>
            <a:srgbClr val="F26B43"/>
          </p15:clr>
        </p15:guide>
        <p15:guide id="7" pos="744">
          <p15:clr>
            <a:srgbClr val="C35EA4"/>
          </p15:clr>
        </p15:guide>
        <p15:guide id="8" pos="1176">
          <p15:clr>
            <a:srgbClr val="C35EA4"/>
          </p15:clr>
        </p15:guide>
        <p15:guide id="10" pos="1632">
          <p15:clr>
            <a:srgbClr val="C35EA4"/>
          </p15:clr>
        </p15:guide>
        <p15:guide id="13" pos="2520">
          <p15:clr>
            <a:srgbClr val="C35EA4"/>
          </p15:clr>
        </p15:guide>
        <p15:guide id="15" pos="2952">
          <p15:clr>
            <a:srgbClr val="C35EA4"/>
          </p15:clr>
        </p15:guide>
        <p15:guide id="16" pos="3408">
          <p15:clr>
            <a:srgbClr val="C35EA4"/>
          </p15:clr>
        </p15:guide>
        <p15:guide id="20" pos="4296">
          <p15:clr>
            <a:srgbClr val="C35EA4"/>
          </p15:clr>
        </p15:guide>
        <p15:guide id="22" pos="4728">
          <p15:clr>
            <a:srgbClr val="C35EA4"/>
          </p15:clr>
        </p15:guide>
        <p15:guide id="23" pos="5184">
          <p15:clr>
            <a:srgbClr val="C35EA4"/>
          </p15:clr>
        </p15:guide>
        <p15:guide id="24" pos="5616">
          <p15:clr>
            <a:srgbClr val="C35EA4"/>
          </p15:clr>
        </p15:guide>
        <p15:guide id="25" pos="6048">
          <p15:clr>
            <a:srgbClr val="C35EA4"/>
          </p15:clr>
        </p15:guide>
        <p15:guide id="28" pos="6504">
          <p15:clr>
            <a:srgbClr val="C35EA4"/>
          </p15:clr>
        </p15:guide>
        <p15:guide id="30" pos="6936">
          <p15:clr>
            <a:srgbClr val="C35EA4"/>
          </p15:clr>
        </p15:guide>
        <p15:guide id="32" pos="2064">
          <p15:clr>
            <a:srgbClr val="C35EA4"/>
          </p15:clr>
        </p15:guide>
        <p15:guide id="33" pos="3840">
          <p15:clr>
            <a:srgbClr val="C35EA4"/>
          </p15:clr>
        </p15:guide>
        <p15:guide id="38" orient="horz" pos="744">
          <p15:clr>
            <a:srgbClr val="F26B43"/>
          </p15:clr>
        </p15:guide>
        <p15:guide id="40" orient="horz" pos="1176">
          <p15:clr>
            <a:srgbClr val="F26B43"/>
          </p15:clr>
        </p15:guide>
        <p15:guide id="41" orient="horz" pos="1632">
          <p15:clr>
            <a:srgbClr val="F26B43"/>
          </p15:clr>
        </p15:guide>
        <p15:guide id="42" orient="horz" pos="2064">
          <p15:clr>
            <a:srgbClr val="F26B43"/>
          </p15:clr>
        </p15:guide>
        <p15:guide id="45" orient="horz" pos="2520">
          <p15:clr>
            <a:srgbClr val="F26B43"/>
          </p15:clr>
        </p15:guide>
        <p15:guide id="46" orient="horz" pos="2952">
          <p15:clr>
            <a:srgbClr val="F26B43"/>
          </p15:clr>
        </p15:guide>
        <p15:guide id="47" orient="horz" pos="4272">
          <p15:clr>
            <a:srgbClr val="F26B43"/>
          </p15:clr>
        </p15:guide>
        <p15:guide id="48" orient="horz" pos="338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57200" y="1866900"/>
            <a:ext cx="11277600" cy="45339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 name="Title Placeholder 2"/>
          <p:cNvSpPr>
            <a:spLocks noGrp="1"/>
          </p:cNvSpPr>
          <p:nvPr>
            <p:ph type="title"/>
          </p:nvPr>
        </p:nvSpPr>
        <p:spPr>
          <a:xfrm>
            <a:off x="457200" y="457200"/>
            <a:ext cx="11277599" cy="712379"/>
          </a:xfrm>
          <a:prstGeom prst="rect">
            <a:avLst/>
          </a:prstGeom>
        </p:spPr>
        <p:txBody>
          <a:bodyPr vert="horz" lIns="0" tIns="0" rIns="0" bIns="0" rtlCol="0" anchor="t">
            <a:normAutofit/>
          </a:bodyPr>
          <a:lstStyle/>
          <a:p>
            <a:r>
              <a:rPr lang="en-US"/>
              <a:t>Click to edit Master title style</a:t>
            </a:r>
            <a:endParaRPr lang="en-US" dirty="0"/>
          </a:p>
        </p:txBody>
      </p:sp>
      <p:sp>
        <p:nvSpPr>
          <p:cNvPr id="28" name="Slide Number Placeholder 27">
            <a:extLst>
              <a:ext uri="{FF2B5EF4-FFF2-40B4-BE49-F238E27FC236}">
                <a16:creationId xmlns:a16="http://schemas.microsoft.com/office/drawing/2014/main" id="{5CFBB3EC-AC91-8E45-9E42-0DA1434795C3}"/>
              </a:ext>
            </a:extLst>
          </p:cNvPr>
          <p:cNvSpPr>
            <a:spLocks noGrp="1"/>
          </p:cNvSpPr>
          <p:nvPr>
            <p:ph type="sldNum" sz="quarter" idx="4"/>
          </p:nvPr>
        </p:nvSpPr>
        <p:spPr>
          <a:xfrm>
            <a:off x="11010899" y="6442502"/>
            <a:ext cx="1180135" cy="415498"/>
          </a:xfrm>
          <a:prstGeom prst="rect">
            <a:avLst/>
          </a:prstGeom>
        </p:spPr>
        <p:txBody>
          <a:bodyPr vert="horz" lIns="91440" tIns="45720" rIns="182880" bIns="182880" rtlCol="0" anchor="b" anchorCtr="0">
            <a:spAutoFit/>
          </a:bodyPr>
          <a:lstStyle>
            <a:lvl1pPr algn="r">
              <a:defRPr sz="1200">
                <a:solidFill>
                  <a:schemeClr val="accent6"/>
                </a:solidFill>
              </a:defRPr>
            </a:lvl1pPr>
          </a:lstStyle>
          <a:p>
            <a:fld id="{529AFA16-AEC4-7D4A-82F3-BDAE8E49079E}" type="slidenum">
              <a:rPr lang="en-US" smtClean="0"/>
              <a:pPr/>
              <a:t>‹#›</a:t>
            </a:fld>
            <a:endParaRPr lang="en-US" dirty="0"/>
          </a:p>
        </p:txBody>
      </p:sp>
    </p:spTree>
    <p:extLst>
      <p:ext uri="{BB962C8B-B14F-4D97-AF65-F5344CB8AC3E}">
        <p14:creationId xmlns:p14="http://schemas.microsoft.com/office/powerpoint/2010/main" val="4030894136"/>
      </p:ext>
    </p:extLst>
  </p:cSld>
  <p:clrMap bg1="lt1" tx1="dk1" bg2="lt2" tx2="dk2" accent1="accent1" accent2="accent2" accent3="accent3" accent4="accent4" accent5="accent5" accent6="accent6" hlink="hlink" folHlink="folHlink"/>
  <p:sldLayoutIdLst>
    <p:sldLayoutId id="2147484508" r:id="rId1"/>
    <p:sldLayoutId id="2147484522" r:id="rId2"/>
    <p:sldLayoutId id="2147484529" r:id="rId3"/>
    <p:sldLayoutId id="2147484511" r:id="rId4"/>
    <p:sldLayoutId id="2147484512" r:id="rId5"/>
    <p:sldLayoutId id="2147484509" r:id="rId6"/>
    <p:sldLayoutId id="2147484510" r:id="rId7"/>
    <p:sldLayoutId id="2147484513" r:id="rId8"/>
    <p:sldLayoutId id="2147484523" r:id="rId9"/>
    <p:sldLayoutId id="2147484514" r:id="rId10"/>
    <p:sldLayoutId id="2147484515" r:id="rId11"/>
    <p:sldLayoutId id="2147484524" r:id="rId12"/>
    <p:sldLayoutId id="2147484516" r:id="rId13"/>
    <p:sldLayoutId id="2147484521" r:id="rId14"/>
    <p:sldLayoutId id="2147484517" r:id="rId15"/>
    <p:sldLayoutId id="2147484519" r:id="rId16"/>
    <p:sldLayoutId id="2147484520" r:id="rId17"/>
  </p:sldLayoutIdLst>
  <p:hf sldNum="0" hdr="0" ftr="0" dt="0"/>
  <p:txStyles>
    <p:titleStyle>
      <a:lvl1pPr marL="0" indent="0" algn="l" defTabSz="914132" rtl="0" eaLnBrk="1" latinLnBrk="0" hangingPunct="1">
        <a:lnSpc>
          <a:spcPct val="90000"/>
        </a:lnSpc>
        <a:spcBef>
          <a:spcPct val="0"/>
        </a:spcBef>
        <a:buFont typeface="Arial" charset="0"/>
        <a:buNone/>
        <a:defRPr lang="en-US" sz="4400" b="1" i="0" kern="1200" spc="-100" baseline="0">
          <a:solidFill>
            <a:schemeClr val="tx1"/>
          </a:solidFill>
          <a:latin typeface="Segoe UI Semibold" charset="0"/>
          <a:ea typeface="Segoe UI Semibold" charset="0"/>
          <a:cs typeface="Segoe UI Semibold" charset="0"/>
        </a:defRPr>
      </a:lvl1pPr>
    </p:titleStyle>
    <p:bodyStyle>
      <a:lvl1pPr marL="0" indent="0" algn="l" defTabSz="914132" rtl="0" eaLnBrk="1" latinLnBrk="0" hangingPunct="1">
        <a:lnSpc>
          <a:spcPct val="110000"/>
        </a:lnSpc>
        <a:spcBef>
          <a:spcPts val="1200"/>
        </a:spcBef>
        <a:spcAft>
          <a:spcPts val="600"/>
        </a:spcAft>
        <a:buClr>
          <a:schemeClr val="bg1"/>
        </a:buClr>
        <a:buSzPct val="120000"/>
        <a:buFontTx/>
        <a:buNone/>
        <a:defRPr lang="en-US" sz="2000" b="1" i="0" kern="1200" dirty="0" smtClean="0">
          <a:solidFill>
            <a:schemeClr val="accent2"/>
          </a:solidFill>
          <a:effectLst/>
          <a:latin typeface="Segoe UI Semibold" charset="0"/>
          <a:ea typeface="Segoe UI Semibold" charset="0"/>
          <a:cs typeface="Segoe UI Semibold" charset="0"/>
        </a:defRPr>
      </a:lvl1pPr>
      <a:lvl2pPr marL="0" indent="0" algn="l" defTabSz="914132" rtl="0" eaLnBrk="1" latinLnBrk="0" hangingPunct="1">
        <a:lnSpc>
          <a:spcPct val="110000"/>
        </a:lnSpc>
        <a:spcBef>
          <a:spcPts val="0"/>
        </a:spcBef>
        <a:spcAft>
          <a:spcPts val="600"/>
        </a:spcAft>
        <a:buClrTx/>
        <a:buSzPct val="110000"/>
        <a:buFont typeface="Arial" charset="0"/>
        <a:buNone/>
        <a:defRPr lang="en-US" sz="2000" b="0" i="0" kern="1200" dirty="0" smtClean="0">
          <a:solidFill>
            <a:schemeClr val="tx1"/>
          </a:solidFill>
          <a:effectLst/>
          <a:latin typeface="Segoe UI" charset="0"/>
          <a:ea typeface="Segoe UI" charset="0"/>
          <a:cs typeface="Segoe UI" charset="0"/>
        </a:defRPr>
      </a:lvl2pPr>
      <a:lvl3pPr marL="288925" indent="-222250" algn="l" defTabSz="914132" rtl="0" eaLnBrk="1" latinLnBrk="0" hangingPunct="1">
        <a:lnSpc>
          <a:spcPct val="110000"/>
        </a:lnSpc>
        <a:spcBef>
          <a:spcPts val="0"/>
        </a:spcBef>
        <a:spcAft>
          <a:spcPts val="600"/>
        </a:spcAft>
        <a:buClrTx/>
        <a:buSzPct val="120000"/>
        <a:buFont typeface="Arial" charset="0"/>
        <a:buChar char="•"/>
        <a:defRPr lang="en-US" sz="1800" b="0" i="0" kern="1200" dirty="0" smtClean="0">
          <a:solidFill>
            <a:schemeClr val="tx1"/>
          </a:solidFill>
          <a:effectLst/>
          <a:latin typeface="Segoe UI" charset="0"/>
          <a:ea typeface="Segoe UI" charset="0"/>
          <a:cs typeface="Segoe UI" charset="0"/>
        </a:defRPr>
      </a:lvl3pPr>
      <a:lvl4pPr marL="631825" indent="-182880" algn="l" defTabSz="914132" rtl="0" eaLnBrk="1" latinLnBrk="0" hangingPunct="1">
        <a:lnSpc>
          <a:spcPct val="110000"/>
        </a:lnSpc>
        <a:spcBef>
          <a:spcPts val="0"/>
        </a:spcBef>
        <a:spcAft>
          <a:spcPts val="600"/>
        </a:spcAft>
        <a:buClrTx/>
        <a:buFont typeface="Arial" charset="0"/>
        <a:buChar char="•"/>
        <a:tabLst/>
        <a:defRPr lang="en-US" sz="1600" b="0" i="0" kern="1200" dirty="0" smtClean="0">
          <a:solidFill>
            <a:schemeClr val="tx1"/>
          </a:solidFill>
          <a:effectLst/>
          <a:latin typeface="Segoe UI" charset="0"/>
          <a:ea typeface="Segoe UI" charset="0"/>
          <a:cs typeface="Segoe UI" charset="0"/>
        </a:defRPr>
      </a:lvl4pPr>
      <a:lvl5pPr marL="1254125" indent="-194310" algn="l" defTabSz="914132" rtl="0" eaLnBrk="1" latinLnBrk="0" hangingPunct="1">
        <a:lnSpc>
          <a:spcPct val="100000"/>
        </a:lnSpc>
        <a:spcBef>
          <a:spcPts val="500"/>
        </a:spcBef>
        <a:buClr>
          <a:schemeClr val="bg2"/>
        </a:buClr>
        <a:buFont typeface="Arial"/>
        <a:buChar char="•"/>
        <a:defRPr lang="en-US" sz="1400" b="0" i="0" kern="1200" dirty="0">
          <a:solidFill>
            <a:schemeClr val="tx1"/>
          </a:solidFill>
          <a:effectLst/>
          <a:latin typeface="Segoe UI" charset="0"/>
          <a:ea typeface="Segoe UI" charset="0"/>
          <a:cs typeface="Segoe UI" charset="0"/>
        </a:defRPr>
      </a:lvl5pPr>
      <a:lvl6pPr marL="1965221" indent="-228533" algn="l" defTabSz="914132" rtl="0" eaLnBrk="1" latinLnBrk="0" hangingPunct="1">
        <a:lnSpc>
          <a:spcPct val="110000"/>
        </a:lnSpc>
        <a:spcBef>
          <a:spcPts val="500"/>
        </a:spcBef>
        <a:buFont typeface="Arial" panose="020B0604020202020204" pitchFamily="34" charset="0"/>
        <a:buChar char="•"/>
        <a:defRPr sz="1200" b="0" i="0" kern="1200">
          <a:solidFill>
            <a:schemeClr val="tx1"/>
          </a:solidFill>
          <a:latin typeface="Segoe UI" charset="0"/>
          <a:ea typeface="Segoe UI" charset="0"/>
          <a:cs typeface="Segoe UI" charset="0"/>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132" rtl="0" eaLnBrk="1" latinLnBrk="0" hangingPunct="1">
        <a:defRPr sz="1900" kern="1200">
          <a:solidFill>
            <a:schemeClr val="tx1"/>
          </a:solidFill>
          <a:latin typeface="+mn-lt"/>
          <a:ea typeface="+mn-ea"/>
          <a:cs typeface="+mn-cs"/>
        </a:defRPr>
      </a:lvl1pPr>
      <a:lvl2pPr marL="457065" algn="l" defTabSz="914132" rtl="0" eaLnBrk="1" latinLnBrk="0" hangingPunct="1">
        <a:defRPr sz="1900" kern="1200">
          <a:solidFill>
            <a:schemeClr val="tx1"/>
          </a:solidFill>
          <a:latin typeface="+mn-lt"/>
          <a:ea typeface="+mn-ea"/>
          <a:cs typeface="+mn-cs"/>
        </a:defRPr>
      </a:lvl2pPr>
      <a:lvl3pPr marL="914132" algn="l" defTabSz="914132" rtl="0" eaLnBrk="1" latinLnBrk="0" hangingPunct="1">
        <a:defRPr sz="1900" kern="1200">
          <a:solidFill>
            <a:schemeClr val="tx1"/>
          </a:solidFill>
          <a:latin typeface="+mn-lt"/>
          <a:ea typeface="+mn-ea"/>
          <a:cs typeface="+mn-cs"/>
        </a:defRPr>
      </a:lvl3pPr>
      <a:lvl4pPr marL="1371197" algn="l" defTabSz="914132" rtl="0" eaLnBrk="1" latinLnBrk="0" hangingPunct="1">
        <a:defRPr sz="1900" kern="1200">
          <a:solidFill>
            <a:schemeClr val="tx1"/>
          </a:solidFill>
          <a:latin typeface="+mn-lt"/>
          <a:ea typeface="+mn-ea"/>
          <a:cs typeface="+mn-cs"/>
        </a:defRPr>
      </a:lvl4pPr>
      <a:lvl5pPr marL="1828262" algn="l" defTabSz="914132" rtl="0" eaLnBrk="1" latinLnBrk="0" hangingPunct="1">
        <a:defRPr sz="1900" kern="1200">
          <a:solidFill>
            <a:schemeClr val="tx1"/>
          </a:solidFill>
          <a:latin typeface="+mn-lt"/>
          <a:ea typeface="+mn-ea"/>
          <a:cs typeface="+mn-cs"/>
        </a:defRPr>
      </a:lvl5pPr>
      <a:lvl6pPr marL="2285328" algn="l" defTabSz="914132" rtl="0" eaLnBrk="1" latinLnBrk="0" hangingPunct="1">
        <a:defRPr sz="1900" kern="1200">
          <a:solidFill>
            <a:schemeClr val="tx1"/>
          </a:solidFill>
          <a:latin typeface="+mn-lt"/>
          <a:ea typeface="+mn-ea"/>
          <a:cs typeface="+mn-cs"/>
        </a:defRPr>
      </a:lvl6pPr>
      <a:lvl7pPr marL="2742394" algn="l" defTabSz="914132" rtl="0" eaLnBrk="1" latinLnBrk="0" hangingPunct="1">
        <a:defRPr sz="1900" kern="1200">
          <a:solidFill>
            <a:schemeClr val="tx1"/>
          </a:solidFill>
          <a:latin typeface="+mn-lt"/>
          <a:ea typeface="+mn-ea"/>
          <a:cs typeface="+mn-cs"/>
        </a:defRPr>
      </a:lvl7pPr>
      <a:lvl8pPr marL="3199459" algn="l" defTabSz="914132" rtl="0" eaLnBrk="1" latinLnBrk="0" hangingPunct="1">
        <a:defRPr sz="1900" kern="1200">
          <a:solidFill>
            <a:schemeClr val="tx1"/>
          </a:solidFill>
          <a:latin typeface="+mn-lt"/>
          <a:ea typeface="+mn-ea"/>
          <a:cs typeface="+mn-cs"/>
        </a:defRPr>
      </a:lvl8pPr>
      <a:lvl9pPr marL="3656524" algn="l" defTabSz="914132" rtl="0" eaLnBrk="1" latinLnBrk="0" hangingPunct="1">
        <a:defRPr sz="19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
          <p15:clr>
            <a:srgbClr val="C35EA4"/>
          </p15:clr>
        </p15:guide>
        <p15:guide id="2" pos="7392">
          <p15:clr>
            <a:srgbClr val="F26B43"/>
          </p15:clr>
        </p15:guide>
        <p15:guide id="3" orient="horz" pos="288">
          <p15:clr>
            <a:srgbClr val="F26B43"/>
          </p15:clr>
        </p15:guide>
        <p15:guide id="4" orient="horz" pos="3840">
          <p15:clr>
            <a:srgbClr val="F26B43"/>
          </p15:clr>
        </p15:guide>
        <p15:guide id="7" pos="744">
          <p15:clr>
            <a:srgbClr val="C35EA4"/>
          </p15:clr>
        </p15:guide>
        <p15:guide id="8" pos="1176">
          <p15:clr>
            <a:srgbClr val="C35EA4"/>
          </p15:clr>
        </p15:guide>
        <p15:guide id="10" pos="1632">
          <p15:clr>
            <a:srgbClr val="C35EA4"/>
          </p15:clr>
        </p15:guide>
        <p15:guide id="13" pos="2520">
          <p15:clr>
            <a:srgbClr val="C35EA4"/>
          </p15:clr>
        </p15:guide>
        <p15:guide id="15" pos="2952">
          <p15:clr>
            <a:srgbClr val="C35EA4"/>
          </p15:clr>
        </p15:guide>
        <p15:guide id="16" pos="3408">
          <p15:clr>
            <a:srgbClr val="C35EA4"/>
          </p15:clr>
        </p15:guide>
        <p15:guide id="20" pos="4296">
          <p15:clr>
            <a:srgbClr val="C35EA4"/>
          </p15:clr>
        </p15:guide>
        <p15:guide id="22" pos="4728">
          <p15:clr>
            <a:srgbClr val="C35EA4"/>
          </p15:clr>
        </p15:guide>
        <p15:guide id="23" pos="5184">
          <p15:clr>
            <a:srgbClr val="C35EA4"/>
          </p15:clr>
        </p15:guide>
        <p15:guide id="24" pos="5616">
          <p15:clr>
            <a:srgbClr val="C35EA4"/>
          </p15:clr>
        </p15:guide>
        <p15:guide id="25" pos="6048">
          <p15:clr>
            <a:srgbClr val="C35EA4"/>
          </p15:clr>
        </p15:guide>
        <p15:guide id="28" pos="6504">
          <p15:clr>
            <a:srgbClr val="C35EA4"/>
          </p15:clr>
        </p15:guide>
        <p15:guide id="30" pos="6936">
          <p15:clr>
            <a:srgbClr val="C35EA4"/>
          </p15:clr>
        </p15:guide>
        <p15:guide id="32" pos="2064">
          <p15:clr>
            <a:srgbClr val="C35EA4"/>
          </p15:clr>
        </p15:guide>
        <p15:guide id="33" pos="3840">
          <p15:clr>
            <a:srgbClr val="C35EA4"/>
          </p15:clr>
        </p15:guide>
        <p15:guide id="38" orient="horz" pos="744">
          <p15:clr>
            <a:srgbClr val="F26B43"/>
          </p15:clr>
        </p15:guide>
        <p15:guide id="40" orient="horz" pos="1176">
          <p15:clr>
            <a:srgbClr val="F26B43"/>
          </p15:clr>
        </p15:guide>
        <p15:guide id="41" orient="horz" pos="1632">
          <p15:clr>
            <a:srgbClr val="F26B43"/>
          </p15:clr>
        </p15:guide>
        <p15:guide id="42" orient="horz" pos="2064">
          <p15:clr>
            <a:srgbClr val="F26B43"/>
          </p15:clr>
        </p15:guide>
        <p15:guide id="45" orient="horz" pos="2520">
          <p15:clr>
            <a:srgbClr val="F26B43"/>
          </p15:clr>
        </p15:guide>
        <p15:guide id="46" orient="horz" pos="2952">
          <p15:clr>
            <a:srgbClr val="F26B43"/>
          </p15:clr>
        </p15:guide>
        <p15:guide id="47" orient="horz" pos="4272">
          <p15:clr>
            <a:srgbClr val="F26B43"/>
          </p15:clr>
        </p15:guide>
        <p15:guide id="48" orient="horz" pos="33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image" Target="../media/image29.png"/><Relationship Id="rId26" Type="http://schemas.openxmlformats.org/officeDocument/2006/relationships/image" Target="../media/image37.png"/><Relationship Id="rId3" Type="http://schemas.openxmlformats.org/officeDocument/2006/relationships/image" Target="../media/image14.png"/><Relationship Id="rId21" Type="http://schemas.openxmlformats.org/officeDocument/2006/relationships/image" Target="../media/image32.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5" Type="http://schemas.openxmlformats.org/officeDocument/2006/relationships/image" Target="../media/image36.png"/><Relationship Id="rId2" Type="http://schemas.openxmlformats.org/officeDocument/2006/relationships/notesSlide" Target="../notesSlides/notesSlide9.xml"/><Relationship Id="rId16" Type="http://schemas.openxmlformats.org/officeDocument/2006/relationships/image" Target="../media/image27.png"/><Relationship Id="rId20" Type="http://schemas.openxmlformats.org/officeDocument/2006/relationships/image" Target="../media/image31.png"/><Relationship Id="rId29" Type="http://schemas.openxmlformats.org/officeDocument/2006/relationships/image" Target="../media/image40.png"/><Relationship Id="rId1" Type="http://schemas.openxmlformats.org/officeDocument/2006/relationships/slideLayout" Target="../slideLayouts/slideLayout31.xml"/><Relationship Id="rId6" Type="http://schemas.openxmlformats.org/officeDocument/2006/relationships/image" Target="../media/image17.gif"/><Relationship Id="rId11" Type="http://schemas.openxmlformats.org/officeDocument/2006/relationships/image" Target="../media/image22.png"/><Relationship Id="rId24" Type="http://schemas.openxmlformats.org/officeDocument/2006/relationships/image" Target="../media/image35.png"/><Relationship Id="rId32" Type="http://schemas.openxmlformats.org/officeDocument/2006/relationships/image" Target="../media/image43.png"/><Relationship Id="rId5" Type="http://schemas.openxmlformats.org/officeDocument/2006/relationships/image" Target="../media/image16.png"/><Relationship Id="rId15" Type="http://schemas.openxmlformats.org/officeDocument/2006/relationships/image" Target="../media/image26.png"/><Relationship Id="rId23" Type="http://schemas.openxmlformats.org/officeDocument/2006/relationships/image" Target="../media/image34.png"/><Relationship Id="rId28" Type="http://schemas.openxmlformats.org/officeDocument/2006/relationships/image" Target="../media/image39.png"/><Relationship Id="rId10" Type="http://schemas.openxmlformats.org/officeDocument/2006/relationships/image" Target="../media/image21.png"/><Relationship Id="rId19" Type="http://schemas.openxmlformats.org/officeDocument/2006/relationships/image" Target="../media/image30.png"/><Relationship Id="rId31" Type="http://schemas.openxmlformats.org/officeDocument/2006/relationships/image" Target="../media/image42.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 Id="rId22" Type="http://schemas.openxmlformats.org/officeDocument/2006/relationships/image" Target="../media/image33.png"/><Relationship Id="rId27" Type="http://schemas.openxmlformats.org/officeDocument/2006/relationships/image" Target="../media/image38.png"/><Relationship Id="rId30" Type="http://schemas.openxmlformats.org/officeDocument/2006/relationships/image" Target="../media/image4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svg"/><Relationship Id="rId2" Type="http://schemas.openxmlformats.org/officeDocument/2006/relationships/notesSlide" Target="../notesSlides/notesSlide14.xml"/><Relationship Id="rId1" Type="http://schemas.openxmlformats.org/officeDocument/2006/relationships/slideLayout" Target="../slideLayouts/slideLayout31.xml"/><Relationship Id="rId6" Type="http://schemas.openxmlformats.org/officeDocument/2006/relationships/image" Target="../media/image48.png"/><Relationship Id="rId11" Type="http://schemas.openxmlformats.org/officeDocument/2006/relationships/image" Target="../media/image53.svg"/><Relationship Id="rId5" Type="http://schemas.openxmlformats.org/officeDocument/2006/relationships/image" Target="../media/image47.sv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3.png"/><Relationship Id="rId18" Type="http://schemas.openxmlformats.org/officeDocument/2006/relationships/image" Target="../media/image67.png"/><Relationship Id="rId26" Type="http://schemas.openxmlformats.org/officeDocument/2006/relationships/image" Target="../media/image75.png"/><Relationship Id="rId39" Type="http://schemas.openxmlformats.org/officeDocument/2006/relationships/image" Target="../media/image88.png"/><Relationship Id="rId3" Type="http://schemas.openxmlformats.org/officeDocument/2006/relationships/image" Target="../media/image54.png"/><Relationship Id="rId21" Type="http://schemas.openxmlformats.org/officeDocument/2006/relationships/image" Target="../media/image70.png"/><Relationship Id="rId34" Type="http://schemas.openxmlformats.org/officeDocument/2006/relationships/image" Target="../media/image83.png"/><Relationship Id="rId7" Type="http://schemas.openxmlformats.org/officeDocument/2006/relationships/image" Target="../media/image58.png"/><Relationship Id="rId12" Type="http://schemas.openxmlformats.org/officeDocument/2006/relationships/hyperlink" Target="http://www.asd.gov.au/infosec/irap/index.htm" TargetMode="External"/><Relationship Id="rId17" Type="http://schemas.openxmlformats.org/officeDocument/2006/relationships/image" Target="../media/image66.jpeg"/><Relationship Id="rId25" Type="http://schemas.openxmlformats.org/officeDocument/2006/relationships/image" Target="../media/image74.jpeg"/><Relationship Id="rId33" Type="http://schemas.openxmlformats.org/officeDocument/2006/relationships/image" Target="../media/image82.jpeg"/><Relationship Id="rId38" Type="http://schemas.openxmlformats.org/officeDocument/2006/relationships/image" Target="../media/image87.png"/><Relationship Id="rId2" Type="http://schemas.openxmlformats.org/officeDocument/2006/relationships/notesSlide" Target="../notesSlides/notesSlide16.xml"/><Relationship Id="rId16" Type="http://schemas.openxmlformats.org/officeDocument/2006/relationships/image" Target="../media/image65.jpeg"/><Relationship Id="rId20" Type="http://schemas.openxmlformats.org/officeDocument/2006/relationships/image" Target="../media/image69.png"/><Relationship Id="rId29" Type="http://schemas.openxmlformats.org/officeDocument/2006/relationships/image" Target="../media/image78.png"/><Relationship Id="rId1" Type="http://schemas.openxmlformats.org/officeDocument/2006/relationships/slideLayout" Target="../slideLayouts/slideLayout6.xml"/><Relationship Id="rId6" Type="http://schemas.openxmlformats.org/officeDocument/2006/relationships/image" Target="../media/image57.png"/><Relationship Id="rId11" Type="http://schemas.openxmlformats.org/officeDocument/2006/relationships/image" Target="../media/image62.png"/><Relationship Id="rId24" Type="http://schemas.openxmlformats.org/officeDocument/2006/relationships/image" Target="../media/image73.png"/><Relationship Id="rId32" Type="http://schemas.openxmlformats.org/officeDocument/2006/relationships/image" Target="../media/image81.png"/><Relationship Id="rId37" Type="http://schemas.openxmlformats.org/officeDocument/2006/relationships/image" Target="../media/image86.png"/><Relationship Id="rId40" Type="http://schemas.openxmlformats.org/officeDocument/2006/relationships/image" Target="../media/image89.png"/><Relationship Id="rId5" Type="http://schemas.openxmlformats.org/officeDocument/2006/relationships/image" Target="../media/image56.jpeg"/><Relationship Id="rId15" Type="http://schemas.openxmlformats.org/officeDocument/2006/relationships/image" Target="../media/image64.jpeg"/><Relationship Id="rId23" Type="http://schemas.openxmlformats.org/officeDocument/2006/relationships/image" Target="../media/image72.jpeg"/><Relationship Id="rId28" Type="http://schemas.openxmlformats.org/officeDocument/2006/relationships/image" Target="../media/image77.jpeg"/><Relationship Id="rId36" Type="http://schemas.openxmlformats.org/officeDocument/2006/relationships/image" Target="../media/image85.jpeg"/><Relationship Id="rId10" Type="http://schemas.openxmlformats.org/officeDocument/2006/relationships/image" Target="../media/image61.png"/><Relationship Id="rId19" Type="http://schemas.openxmlformats.org/officeDocument/2006/relationships/image" Target="../media/image68.png"/><Relationship Id="rId31" Type="http://schemas.openxmlformats.org/officeDocument/2006/relationships/image" Target="../media/image80.png"/><Relationship Id="rId4" Type="http://schemas.openxmlformats.org/officeDocument/2006/relationships/image" Target="../media/image55.jpeg"/><Relationship Id="rId9" Type="http://schemas.openxmlformats.org/officeDocument/2006/relationships/image" Target="../media/image60.png"/><Relationship Id="rId14" Type="http://schemas.openxmlformats.org/officeDocument/2006/relationships/hyperlink" Target="https://www.fisc.or.jp/" TargetMode="External"/><Relationship Id="rId22" Type="http://schemas.openxmlformats.org/officeDocument/2006/relationships/image" Target="../media/image71.png"/><Relationship Id="rId27" Type="http://schemas.openxmlformats.org/officeDocument/2006/relationships/image" Target="../media/image76.png"/><Relationship Id="rId30" Type="http://schemas.openxmlformats.org/officeDocument/2006/relationships/image" Target="../media/image79.png"/><Relationship Id="rId35" Type="http://schemas.openxmlformats.org/officeDocument/2006/relationships/image" Target="../media/image84.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91.svg"/></Relationships>
</file>

<file path=ppt/slides/_rels/slide21.xml.rels><?xml version="1.0" encoding="UTF-8" standalone="yes"?>
<Relationships xmlns="http://schemas.openxmlformats.org/package/2006/relationships"><Relationship Id="rId3" Type="http://schemas.openxmlformats.org/officeDocument/2006/relationships/hyperlink" Target="https://azure.microsoft.com/blog/near-real-time-analytics-in-azure-sql-data-warehouse" TargetMode="External"/><Relationship Id="rId2" Type="http://schemas.openxmlformats.org/officeDocument/2006/relationships/hyperlink" Target="https://azure.microsoft.com/blog/implementation-patterns-for-big-data-and-data-warehouse-on-azure" TargetMode="External"/><Relationship Id="rId1" Type="http://schemas.openxmlformats.org/officeDocument/2006/relationships/slideLayout" Target="../slideLayouts/slideLayout5.xml"/><Relationship Id="rId4" Type="http://schemas.openxmlformats.org/officeDocument/2006/relationships/hyperlink" Target="https://github.com/Microsoft/MCW-Big-data-and-visualizatio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E51844-1ADD-4757-B714-B388328BD0F1}"/>
              </a:ext>
            </a:extLst>
          </p:cNvPr>
          <p:cNvSpPr>
            <a:spLocks noGrp="1"/>
          </p:cNvSpPr>
          <p:nvPr>
            <p:ph type="title"/>
          </p:nvPr>
        </p:nvSpPr>
        <p:spPr>
          <a:xfrm>
            <a:off x="457199" y="2279587"/>
            <a:ext cx="11547231" cy="1402854"/>
          </a:xfrm>
        </p:spPr>
        <p:txBody>
          <a:bodyPr/>
          <a:lstStyle/>
          <a:p>
            <a:r>
              <a:rPr lang="en-US" sz="4800" dirty="0"/>
              <a:t>Analytics with NRT Intelligence on Azure</a:t>
            </a:r>
          </a:p>
        </p:txBody>
      </p:sp>
      <p:sp>
        <p:nvSpPr>
          <p:cNvPr id="7" name="Text Placeholder 6">
            <a:extLst>
              <a:ext uri="{FF2B5EF4-FFF2-40B4-BE49-F238E27FC236}">
                <a16:creationId xmlns:a16="http://schemas.microsoft.com/office/drawing/2014/main" id="{33FBEB16-FF1E-4DA1-8222-6B00A7ABE7D9}"/>
              </a:ext>
            </a:extLst>
          </p:cNvPr>
          <p:cNvSpPr>
            <a:spLocks noGrp="1"/>
          </p:cNvSpPr>
          <p:nvPr>
            <p:ph type="body" idx="7"/>
          </p:nvPr>
        </p:nvSpPr>
        <p:spPr>
          <a:xfrm>
            <a:off x="457199" y="3706346"/>
            <a:ext cx="10553700" cy="679384"/>
          </a:xfrm>
        </p:spPr>
        <p:txBody>
          <a:bodyPr/>
          <a:lstStyle/>
          <a:p>
            <a:r>
              <a:rPr lang="en-US" dirty="0"/>
              <a:t>Azure Discovery Days 2019</a:t>
            </a:r>
          </a:p>
        </p:txBody>
      </p:sp>
      <p:sp>
        <p:nvSpPr>
          <p:cNvPr id="4" name="Slide Number Placeholder 3">
            <a:extLst>
              <a:ext uri="{FF2B5EF4-FFF2-40B4-BE49-F238E27FC236}">
                <a16:creationId xmlns:a16="http://schemas.microsoft.com/office/drawing/2014/main" id="{23605535-882A-4A48-AB9B-D31E27FD7B34}"/>
              </a:ext>
            </a:extLst>
          </p:cNvPr>
          <p:cNvSpPr>
            <a:spLocks noGrp="1"/>
          </p:cNvSpPr>
          <p:nvPr>
            <p:ph type="sldNum" sz="quarter" idx="4294967295"/>
          </p:nvPr>
        </p:nvSpPr>
        <p:spPr>
          <a:xfrm>
            <a:off x="11012488" y="6442075"/>
            <a:ext cx="1179512" cy="415925"/>
          </a:xfrm>
        </p:spPr>
        <p:txBody>
          <a:bodyPr/>
          <a:lstStyle/>
          <a:p>
            <a:fld id="{529AFA16-AEC4-7D4A-82F3-BDAE8E49079E}" type="slidenum">
              <a:rPr lang="en-US" smtClean="0"/>
              <a:pPr/>
              <a:t>1</a:t>
            </a:fld>
            <a:endParaRPr lang="en-US"/>
          </a:p>
        </p:txBody>
      </p:sp>
      <p:sp>
        <p:nvSpPr>
          <p:cNvPr id="19" name="TextBox 18">
            <a:extLst>
              <a:ext uri="{FF2B5EF4-FFF2-40B4-BE49-F238E27FC236}">
                <a16:creationId xmlns:a16="http://schemas.microsoft.com/office/drawing/2014/main" id="{41B56C6C-7D60-46D5-8F12-80BB5DBE5875}"/>
              </a:ext>
            </a:extLst>
          </p:cNvPr>
          <p:cNvSpPr txBox="1"/>
          <p:nvPr/>
        </p:nvSpPr>
        <p:spPr>
          <a:xfrm>
            <a:off x="457199" y="5060455"/>
            <a:ext cx="4748801" cy="1107996"/>
          </a:xfrm>
          <a:prstGeom prst="rect">
            <a:avLst/>
          </a:prstGeom>
        </p:spPr>
        <p:txBody>
          <a:bodyPr wrap="none" lIns="0" tIns="0" rIns="0" bIns="0" rtlCol="0" anchor="t" anchorCtr="0">
            <a:spAutoFit/>
          </a:bodyPr>
          <a:lstStyle/>
          <a:p>
            <a:r>
              <a:rPr lang="en-US" sz="2400" dirty="0">
                <a:solidFill>
                  <a:schemeClr val="accent2"/>
                </a:solidFill>
              </a:rPr>
              <a:t>Patrick El-Azem</a:t>
            </a:r>
          </a:p>
          <a:p>
            <a:r>
              <a:rPr lang="en-US" sz="2400" dirty="0"/>
              <a:t>Cloud Solution Architect, Microsoft</a:t>
            </a:r>
          </a:p>
          <a:p>
            <a:r>
              <a:rPr lang="en-US" sz="2400" dirty="0"/>
              <a:t>LinkedIn: </a:t>
            </a:r>
            <a:r>
              <a:rPr lang="en-US" sz="2400" dirty="0">
                <a:solidFill>
                  <a:schemeClr val="accent2"/>
                </a:solidFill>
              </a:rPr>
              <a:t>pelazem</a:t>
            </a:r>
          </a:p>
        </p:txBody>
      </p:sp>
    </p:spTree>
    <p:extLst>
      <p:ext uri="{BB962C8B-B14F-4D97-AF65-F5344CB8AC3E}">
        <p14:creationId xmlns:p14="http://schemas.microsoft.com/office/powerpoint/2010/main" val="2325768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1298750"/>
            <a:ext cx="6104467" cy="2999745"/>
          </a:xfrm>
          <a:prstGeom prst="rect">
            <a:avLst/>
          </a:prstGeom>
          <a:solidFill>
            <a:srgbClr val="0068BB"/>
          </a:solidFill>
          <a:ln w="9525" cap="flat" cmpd="sng" algn="ctr">
            <a:noFill/>
            <a:prstDash val="solid"/>
            <a:headEnd type="none" w="med" len="med"/>
            <a:tailEnd type="none" w="med" len="med"/>
          </a:ln>
          <a:effectLst/>
        </p:spPr>
        <p:txBody>
          <a:bodyPr rot="0" spcFirstLastPara="0" vertOverflow="overflow" horzOverflow="overflow" vert="horz" wrap="square" lIns="548640" tIns="274320" rIns="548640" bIns="143387" numCol="1" spcCol="0" rtlCol="0" fromWordArt="0" anchor="t" anchorCtr="0" forceAA="0" compatLnSpc="1">
            <a:prstTxWarp prst="textNoShape">
              <a:avLst/>
            </a:prstTxWarp>
            <a:noAutofit/>
          </a:bodyPr>
          <a:lstStyle/>
          <a:p>
            <a:pPr marL="0" lvl="1" defTabSz="914367">
              <a:lnSpc>
                <a:spcPct val="90000"/>
              </a:lnSpc>
              <a:spcBef>
                <a:spcPts val="588"/>
              </a:spcBef>
              <a:spcAft>
                <a:spcPts val="1200"/>
              </a:spcAft>
              <a:buSzPct val="90000"/>
              <a:defRPr/>
            </a:pPr>
            <a:r>
              <a:rPr lang="en-US" sz="3600" dirty="0">
                <a:gradFill>
                  <a:gsLst>
                    <a:gs pos="26667">
                      <a:srgbClr val="FFFFFF"/>
                    </a:gs>
                    <a:gs pos="84000">
                      <a:srgbClr val="FFFFFF"/>
                    </a:gs>
                  </a:gsLst>
                  <a:lin ang="5400000" scaled="1"/>
                </a:gradFill>
                <a:latin typeface="Segoe UI Light"/>
                <a:cs typeface="Segoe UI" pitchFamily="34" charset="0"/>
              </a:rPr>
              <a:t>Traditional datacenter</a:t>
            </a:r>
            <a:endParaRPr lang="en-US" sz="300" dirty="0">
              <a:gradFill>
                <a:gsLst>
                  <a:gs pos="26667">
                    <a:srgbClr val="FFFFFF"/>
                  </a:gs>
                  <a:gs pos="84000">
                    <a:srgbClr val="FFFFFF"/>
                  </a:gs>
                </a:gsLst>
                <a:lin ang="5400000" scaled="1"/>
              </a:gradFill>
              <a:latin typeface="Segoe UI Light"/>
              <a:cs typeface="Segoe UI" pitchFamily="34" charset="0"/>
            </a:endParaRPr>
          </a:p>
          <a:p>
            <a:pPr marL="224011" lvl="1" indent="-224011" defTabSz="914367">
              <a:lnSpc>
                <a:spcPct val="90000"/>
              </a:lnSpc>
              <a:spcBef>
                <a:spcPts val="1174"/>
              </a:spcBef>
              <a:buSzPct val="90000"/>
              <a:buFont typeface="Arial" pitchFamily="34" charset="0"/>
              <a:buChar char="•"/>
              <a:defRPr/>
            </a:pPr>
            <a:r>
              <a:rPr lang="en-US" sz="2000" dirty="0">
                <a:gradFill>
                  <a:gsLst>
                    <a:gs pos="26667">
                      <a:srgbClr val="FFFFFF"/>
                    </a:gs>
                    <a:gs pos="84000">
                      <a:srgbClr val="FFFFFF"/>
                    </a:gs>
                  </a:gsLst>
                  <a:lin ang="5400000" scaled="1"/>
                </a:gradFill>
                <a:latin typeface="Segoe UI" panose="020B0502040204020203" pitchFamily="34" charset="0"/>
                <a:cs typeface="Segoe UI" panose="020B0502040204020203" pitchFamily="34" charset="0"/>
              </a:rPr>
              <a:t>Expensive, vertically integrated hardware</a:t>
            </a:r>
          </a:p>
          <a:p>
            <a:pPr marL="224011" lvl="1" indent="-224011" defTabSz="914367">
              <a:lnSpc>
                <a:spcPct val="90000"/>
              </a:lnSpc>
              <a:spcBef>
                <a:spcPts val="1174"/>
              </a:spcBef>
              <a:buSzPct val="90000"/>
              <a:buFont typeface="Arial" pitchFamily="34" charset="0"/>
              <a:buChar char="•"/>
              <a:defRPr/>
            </a:pPr>
            <a:r>
              <a:rPr lang="en-US" sz="2000" dirty="0">
                <a:gradFill>
                  <a:gsLst>
                    <a:gs pos="26667">
                      <a:srgbClr val="FFFFFF"/>
                    </a:gs>
                    <a:gs pos="84000">
                      <a:srgbClr val="FFFFFF"/>
                    </a:gs>
                  </a:gsLst>
                  <a:lin ang="5400000" scaled="1"/>
                </a:gradFill>
                <a:latin typeface="Segoe UI" panose="020B0502040204020203" pitchFamily="34" charset="0"/>
                <a:cs typeface="Segoe UI" panose="020B0502040204020203" pitchFamily="34" charset="0"/>
              </a:rPr>
              <a:t>Complex and time-consuming scalability</a:t>
            </a:r>
          </a:p>
          <a:p>
            <a:pPr marL="224011" lvl="1" indent="-224011" defTabSz="914367">
              <a:lnSpc>
                <a:spcPct val="90000"/>
              </a:lnSpc>
              <a:spcBef>
                <a:spcPts val="1174"/>
              </a:spcBef>
              <a:buSzPct val="90000"/>
              <a:buFont typeface="Arial" pitchFamily="34" charset="0"/>
              <a:buChar char="•"/>
              <a:defRPr/>
            </a:pPr>
            <a:r>
              <a:rPr lang="en-IN" sz="2000" dirty="0">
                <a:gradFill>
                  <a:gsLst>
                    <a:gs pos="26667">
                      <a:srgbClr val="FFFFFF"/>
                    </a:gs>
                    <a:gs pos="84000">
                      <a:srgbClr val="FFFFFF"/>
                    </a:gs>
                  </a:gsLst>
                  <a:lin ang="5400000" scaled="1"/>
                </a:gradFill>
                <a:latin typeface="Segoe UI" panose="020B0502040204020203" pitchFamily="34" charset="0"/>
                <a:cs typeface="Segoe UI" panose="020B0502040204020203" pitchFamily="34" charset="0"/>
              </a:rPr>
              <a:t>Overloaded IT teams with isolated security and management</a:t>
            </a:r>
            <a:endParaRPr lang="en-US" sz="2000" dirty="0">
              <a:gradFill>
                <a:gsLst>
                  <a:gs pos="26667">
                    <a:srgbClr val="FFFFFF"/>
                  </a:gs>
                  <a:gs pos="84000">
                    <a:srgbClr val="FFFFFF"/>
                  </a:gs>
                </a:gsLst>
                <a:lin ang="5400000" scaled="1"/>
              </a:gradFill>
              <a:latin typeface="Segoe UI" panose="020B0502040204020203" pitchFamily="34" charset="0"/>
              <a:cs typeface="Segoe UI" panose="020B0502040204020203" pitchFamily="34" charset="0"/>
            </a:endParaRPr>
          </a:p>
          <a:p>
            <a:pPr marL="224011" lvl="1" indent="-224011" defTabSz="914367">
              <a:lnSpc>
                <a:spcPct val="90000"/>
              </a:lnSpc>
              <a:spcBef>
                <a:spcPts val="1174"/>
              </a:spcBef>
              <a:buSzPct val="90000"/>
              <a:buFont typeface="Arial" pitchFamily="34" charset="0"/>
              <a:buChar char="•"/>
              <a:defRPr/>
            </a:pPr>
            <a:r>
              <a:rPr lang="en-US" sz="2000" dirty="0">
                <a:gradFill>
                  <a:gsLst>
                    <a:gs pos="26667">
                      <a:srgbClr val="FFFFFF"/>
                    </a:gs>
                    <a:gs pos="84000">
                      <a:srgbClr val="FFFFFF"/>
                    </a:gs>
                  </a:gsLst>
                  <a:lin ang="5400000" scaled="1"/>
                </a:gradFill>
                <a:latin typeface="Segoe UI" panose="020B0502040204020203" pitchFamily="34" charset="0"/>
                <a:cs typeface="Segoe UI" panose="020B0502040204020203" pitchFamily="34" charset="0"/>
              </a:rPr>
              <a:t>Siloed infrastructure and DevOps teams</a:t>
            </a:r>
          </a:p>
        </p:txBody>
      </p:sp>
      <p:sp>
        <p:nvSpPr>
          <p:cNvPr id="23" name="Rectangle 22">
            <a:extLst>
              <a:ext uri="{FF2B5EF4-FFF2-40B4-BE49-F238E27FC236}">
                <a16:creationId xmlns:a16="http://schemas.microsoft.com/office/drawing/2014/main" id="{DF6FB1AA-0E3A-4C88-BFCB-DAD6D1E30D63}"/>
              </a:ext>
            </a:extLst>
          </p:cNvPr>
          <p:cNvSpPr/>
          <p:nvPr/>
        </p:nvSpPr>
        <p:spPr>
          <a:xfrm>
            <a:off x="0" y="4298495"/>
            <a:ext cx="12192000" cy="26215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ontent Placeholder 2"/>
          <p:cNvSpPr txBox="1">
            <a:spLocks/>
          </p:cNvSpPr>
          <p:nvPr/>
        </p:nvSpPr>
        <p:spPr>
          <a:xfrm>
            <a:off x="6104466" y="1298750"/>
            <a:ext cx="6074467" cy="3002834"/>
          </a:xfrm>
          <a:prstGeom prst="rect">
            <a:avLst/>
          </a:prstGeom>
          <a:solidFill>
            <a:srgbClr val="00BCF2"/>
          </a:solidFill>
        </p:spPr>
        <p:txBody>
          <a:bodyPr vert="horz" wrap="square" lIns="548640" tIns="274320" rIns="548640" bIns="143387"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1" indent="0" defTabSz="914367" fontAlgn="auto">
              <a:spcBef>
                <a:spcPts val="588"/>
              </a:spcBef>
              <a:spcAft>
                <a:spcPts val="1200"/>
              </a:spcAft>
              <a:buClrTx/>
              <a:buFont typeface="Arial" pitchFamily="34" charset="0"/>
              <a:buNone/>
              <a:tabLst/>
              <a:defRPr/>
            </a:pPr>
            <a:r>
              <a:rPr lang="en-US" sz="3600" dirty="0">
                <a:gradFill>
                  <a:gsLst>
                    <a:gs pos="26667">
                      <a:srgbClr val="FFFFFF"/>
                    </a:gs>
                    <a:gs pos="84000">
                      <a:srgbClr val="FFFFFF"/>
                    </a:gs>
                  </a:gsLst>
                  <a:lin ang="5400000" scaled="1"/>
                </a:gradFill>
                <a:latin typeface="Segoe UI Light"/>
                <a:cs typeface="Segoe UI" pitchFamily="34" charset="0"/>
              </a:rPr>
              <a:t>Cloud</a:t>
            </a:r>
          </a:p>
          <a:p>
            <a:pPr marL="224011" marR="0" lvl="1" indent="-224011" algn="l" defTabSz="914367" rtl="0" eaLnBrk="1" fontAlgn="auto" latinLnBrk="0" hangingPunct="1">
              <a:lnSpc>
                <a:spcPct val="90000"/>
              </a:lnSpc>
              <a:spcBef>
                <a:spcPts val="1174"/>
              </a:spcBef>
              <a:spcAft>
                <a:spcPts val="0"/>
              </a:spcAft>
              <a:buClrTx/>
              <a:buSzPct val="90000"/>
              <a:buFont typeface="Arial" pitchFamily="34" charset="0"/>
              <a:buChar char="•"/>
              <a:tabLst/>
              <a:defRPr/>
            </a:pPr>
            <a:r>
              <a:rPr kumimoji="0" lang="en-US" sz="2000" b="0" i="0" u="none" strike="noStrike" kern="1200" cap="none" spc="0" normalizeH="0" baseline="0" noProof="0" dirty="0">
                <a:ln>
                  <a:noFill/>
                </a:ln>
                <a:gradFill>
                  <a:gsLst>
                    <a:gs pos="26667">
                      <a:srgbClr val="FFFFFF"/>
                    </a:gs>
                    <a:gs pos="84000">
                      <a:srgbClr val="FFFFFF"/>
                    </a:gs>
                  </a:gsLst>
                  <a:lin ang="5400000" scaled="1"/>
                </a:gradFill>
                <a:effectLst/>
                <a:uLnTx/>
                <a:uFillTx/>
                <a:latin typeface="Segoe UI" panose="020B0502040204020203" pitchFamily="34" charset="0"/>
                <a:ea typeface="+mn-ea"/>
                <a:cs typeface="Segoe UI" panose="020B0502040204020203" pitchFamily="34" charset="0"/>
              </a:rPr>
              <a:t>Industry-standard hardware</a:t>
            </a:r>
          </a:p>
          <a:p>
            <a:pPr marL="224011" marR="0" lvl="1" indent="-224011" algn="l" defTabSz="914367" rtl="0" eaLnBrk="1" fontAlgn="auto" latinLnBrk="0" hangingPunct="1">
              <a:lnSpc>
                <a:spcPct val="90000"/>
              </a:lnSpc>
              <a:spcBef>
                <a:spcPts val="1174"/>
              </a:spcBef>
              <a:spcAft>
                <a:spcPts val="0"/>
              </a:spcAft>
              <a:buClrTx/>
              <a:buSzPct val="90000"/>
              <a:buFont typeface="Arial" pitchFamily="34" charset="0"/>
              <a:buChar char="•"/>
              <a:tabLst/>
              <a:defRPr/>
            </a:pPr>
            <a:r>
              <a:rPr kumimoji="0" lang="en-US" sz="2000" b="0" i="0" u="none" strike="noStrike" kern="1200" cap="none" spc="0" normalizeH="0" baseline="0" noProof="0" dirty="0">
                <a:ln>
                  <a:noFill/>
                </a:ln>
                <a:gradFill>
                  <a:gsLst>
                    <a:gs pos="26667">
                      <a:srgbClr val="FFFFFF"/>
                    </a:gs>
                    <a:gs pos="84000">
                      <a:srgbClr val="FFFFFF"/>
                    </a:gs>
                  </a:gsLst>
                  <a:lin ang="5400000" scaled="1"/>
                </a:gradFill>
                <a:effectLst/>
                <a:uLnTx/>
                <a:uFillTx/>
                <a:latin typeface="Segoe UI" panose="020B0502040204020203" pitchFamily="34" charset="0"/>
                <a:ea typeface="+mn-ea"/>
                <a:cs typeface="Segoe UI" panose="020B0502040204020203" pitchFamily="34" charset="0"/>
              </a:rPr>
              <a:t>Elasticity to scale up and down instantly </a:t>
            </a:r>
          </a:p>
          <a:p>
            <a:pPr marL="224011" marR="0" lvl="1" indent="-224011" algn="l" defTabSz="914367" rtl="0" eaLnBrk="1" fontAlgn="auto" latinLnBrk="0" hangingPunct="1">
              <a:lnSpc>
                <a:spcPct val="90000"/>
              </a:lnSpc>
              <a:spcBef>
                <a:spcPts val="1174"/>
              </a:spcBef>
              <a:spcAft>
                <a:spcPts val="0"/>
              </a:spcAft>
              <a:buClrTx/>
              <a:buSzPct val="90000"/>
              <a:buFont typeface="Arial" pitchFamily="34" charset="0"/>
              <a:buChar char="•"/>
              <a:tabLst/>
              <a:defRPr/>
            </a:pPr>
            <a:r>
              <a:rPr kumimoji="0" lang="en-US" sz="2000" b="0" i="0" u="none" strike="noStrike" kern="1200" cap="none" spc="0" normalizeH="0" baseline="0" noProof="0" dirty="0">
                <a:ln>
                  <a:noFill/>
                </a:ln>
                <a:gradFill>
                  <a:gsLst>
                    <a:gs pos="26667">
                      <a:srgbClr val="FFFFFF"/>
                    </a:gs>
                    <a:gs pos="84000">
                      <a:srgbClr val="FFFFFF"/>
                    </a:gs>
                  </a:gsLst>
                  <a:lin ang="5400000" scaled="1"/>
                </a:gradFill>
                <a:effectLst/>
                <a:uLnTx/>
                <a:uFillTx/>
                <a:latin typeface="Segoe UI" panose="020B0502040204020203" pitchFamily="34" charset="0"/>
                <a:ea typeface="+mn-ea"/>
                <a:cs typeface="Segoe UI" panose="020B0502040204020203" pitchFamily="34" charset="0"/>
              </a:rPr>
              <a:t>No need to worry about underlying cloud infrastructure and its security</a:t>
            </a:r>
          </a:p>
          <a:p>
            <a:pPr marL="224011" marR="0" lvl="1" indent="-224011" algn="l" defTabSz="914367" rtl="0" eaLnBrk="1" fontAlgn="auto" latinLnBrk="0" hangingPunct="1">
              <a:lnSpc>
                <a:spcPct val="90000"/>
              </a:lnSpc>
              <a:spcBef>
                <a:spcPts val="1174"/>
              </a:spcBef>
              <a:spcAft>
                <a:spcPts val="0"/>
              </a:spcAft>
              <a:buClrTx/>
              <a:buSzPct val="90000"/>
              <a:buFont typeface="Arial" pitchFamily="34" charset="0"/>
              <a:buChar char="•"/>
              <a:tabLst/>
              <a:defRPr/>
            </a:pPr>
            <a:r>
              <a:rPr kumimoji="0" lang="en-US" sz="2000" b="0" i="0" u="none" strike="noStrike" kern="1200" cap="none" spc="0" normalizeH="0" baseline="0" noProof="0" dirty="0">
                <a:ln>
                  <a:noFill/>
                </a:ln>
                <a:gradFill>
                  <a:gsLst>
                    <a:gs pos="26667">
                      <a:srgbClr val="FFFFFF"/>
                    </a:gs>
                    <a:gs pos="84000">
                      <a:srgbClr val="FFFFFF"/>
                    </a:gs>
                  </a:gsLst>
                  <a:lin ang="5400000" scaled="1"/>
                </a:gradFill>
                <a:effectLst/>
                <a:uLnTx/>
                <a:uFillTx/>
                <a:latin typeface="Segoe UI" panose="020B0502040204020203" pitchFamily="34" charset="0"/>
                <a:ea typeface="+mn-ea"/>
                <a:cs typeface="Segoe UI" panose="020B0502040204020203" pitchFamily="34" charset="0"/>
              </a:rPr>
              <a:t>Service-focused DevOps</a:t>
            </a:r>
          </a:p>
        </p:txBody>
      </p:sp>
      <p:sp>
        <p:nvSpPr>
          <p:cNvPr id="8" name="Rectangle 7"/>
          <p:cNvSpPr/>
          <p:nvPr/>
        </p:nvSpPr>
        <p:spPr bwMode="auto">
          <a:xfrm>
            <a:off x="-905996" y="1659260"/>
            <a:ext cx="269163" cy="3150982"/>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9" name="Rectangle 8"/>
          <p:cNvSpPr/>
          <p:nvPr/>
        </p:nvSpPr>
        <p:spPr bwMode="auto">
          <a:xfrm>
            <a:off x="12940122" y="2158793"/>
            <a:ext cx="257683" cy="3150982"/>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81" name="Rectangle 80"/>
          <p:cNvSpPr/>
          <p:nvPr/>
        </p:nvSpPr>
        <p:spPr>
          <a:xfrm>
            <a:off x="483181" y="4469342"/>
            <a:ext cx="6502713" cy="400110"/>
          </a:xfrm>
          <a:prstGeom prst="rect">
            <a:avLst/>
          </a:prstGeom>
        </p:spPr>
        <p:txBody>
          <a:bodyPr wrap="square">
            <a:spAutoFit/>
          </a:bodyPr>
          <a:lstStyle/>
          <a:p>
            <a:r>
              <a:rPr lang="en-US" sz="2000" b="1" dirty="0">
                <a:solidFill>
                  <a:srgbClr val="0068BB"/>
                </a:solidFill>
                <a:latin typeface="Segoe UI" panose="020B0502040204020203" pitchFamily="34" charset="0"/>
                <a:cs typeface="Segoe UI" panose="020B0502040204020203" pitchFamily="34" charset="0"/>
              </a:rPr>
              <a:t>Cloud adoption on the rise</a:t>
            </a:r>
          </a:p>
        </p:txBody>
      </p:sp>
      <p:cxnSp>
        <p:nvCxnSpPr>
          <p:cNvPr id="82" name="Straight Connector 81"/>
          <p:cNvCxnSpPr/>
          <p:nvPr/>
        </p:nvCxnSpPr>
        <p:spPr>
          <a:xfrm>
            <a:off x="11414009" y="-814448"/>
            <a:ext cx="2429692" cy="0"/>
          </a:xfrm>
          <a:prstGeom prst="line">
            <a:avLst/>
          </a:prstGeom>
          <a:ln w="38100">
            <a:solidFill>
              <a:srgbClr val="0068BB"/>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573103" y="5930663"/>
            <a:ext cx="2429692" cy="0"/>
          </a:xfrm>
          <a:prstGeom prst="line">
            <a:avLst/>
          </a:prstGeom>
          <a:ln w="38100">
            <a:solidFill>
              <a:srgbClr val="0068BB"/>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0159A98C-0D48-43E4-AA58-6292B38A2660}"/>
              </a:ext>
            </a:extLst>
          </p:cNvPr>
          <p:cNvSpPr txBox="1">
            <a:spLocks/>
          </p:cNvSpPr>
          <p:nvPr/>
        </p:nvSpPr>
        <p:spPr>
          <a:xfrm>
            <a:off x="483181" y="5059676"/>
            <a:ext cx="2271559" cy="1466529"/>
          </a:xfrm>
          <a:prstGeom prst="rect">
            <a:avLst/>
          </a:prstGeom>
          <a:noFill/>
          <a:ln w="15875">
            <a:noFill/>
          </a:ln>
        </p:spPr>
        <p:txBody>
          <a:bodyPr vert="horz" wrap="square" lIns="91427" tIns="91427" rIns="91427" bIns="91427" rtlCol="0" anchor="ctr">
            <a:spAutoFit/>
          </a:bodyPr>
          <a:lstStyle>
            <a:lvl1pPr marL="0" indent="0" algn="l" defTabSz="914400" rtl="0" eaLnBrk="1" latinLnBrk="0" hangingPunct="1">
              <a:lnSpc>
                <a:spcPct val="90000"/>
              </a:lnSpc>
              <a:spcBef>
                <a:spcPts val="1200"/>
              </a:spcBef>
              <a:buClr>
                <a:schemeClr val="tx1">
                  <a:lumMod val="60000"/>
                  <a:lumOff val="40000"/>
                </a:schemeClr>
              </a:buClr>
              <a:buSzPct val="90000"/>
              <a:buFont typeface="Arial" panose="020B0604020202020204" pitchFamily="34" charset="0"/>
              <a:buNone/>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SzPct val="90000"/>
              <a:buFont typeface="Arial" panose="020B0604020202020204" pitchFamily="34" charset="0"/>
              <a:buChar char="–"/>
              <a:defRPr sz="1800" kern="1200">
                <a:solidFill>
                  <a:schemeClr val="tx1">
                    <a:lumMod val="75000"/>
                  </a:schemeClr>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600" kern="1200">
                <a:solidFill>
                  <a:schemeClr val="tx1">
                    <a:lumMod val="7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lumMod val="75000"/>
                  </a:schemeClr>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lumMod val="75000"/>
                  </a:schemeClr>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SzPct val="90000"/>
              <a:buFont typeface="Calibri" panose="020F0502020204030204" pitchFamily="34" charset="0"/>
              <a:buChar char="–"/>
              <a:defRPr sz="14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SzPct val="90000"/>
              <a:buFont typeface="Calibri" panose="020F0502020204030204" pitchFamily="34" charset="0"/>
              <a:buChar char="–"/>
              <a:defRPr sz="14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ts val="0"/>
              </a:spcBef>
              <a:spcAft>
                <a:spcPts val="0"/>
              </a:spcAft>
              <a:buClr>
                <a:srgbClr val="FFFFFF">
                  <a:lumMod val="60000"/>
                  <a:lumOff val="40000"/>
                </a:srgbClr>
              </a:buClr>
              <a:buSzPct val="90000"/>
              <a:buFont typeface="Arial" panose="020B0604020202020204" pitchFamily="34" charset="0"/>
              <a:buNone/>
              <a:tabLst/>
              <a:defRPr/>
            </a:pPr>
            <a:r>
              <a:rPr kumimoji="0" lang="en-US" sz="4800" b="1" i="0" u="none" strike="noStrike" kern="1200" cap="none" spc="0" normalizeH="0" baseline="0" noProof="0" dirty="0">
                <a:ln>
                  <a:noFill/>
                </a:ln>
                <a:solidFill>
                  <a:srgbClr val="0068BB"/>
                </a:solidFill>
                <a:effectLst/>
                <a:uLnTx/>
                <a:uFillTx/>
                <a:latin typeface="Segoe UI" panose="020B0502040204020203" pitchFamily="34" charset="0"/>
                <a:ea typeface="Segoe UI" panose="020B0502040204020203" pitchFamily="34" charset="0"/>
                <a:cs typeface="Segoe UI" panose="020B0502040204020203" pitchFamily="34" charset="0"/>
              </a:rPr>
              <a:t>$266B</a:t>
            </a:r>
          </a:p>
          <a:p>
            <a:pPr marL="0" marR="0" lvl="0" indent="0" algn="l" defTabSz="896386" rtl="0" eaLnBrk="1" fontAlgn="auto" latinLnBrk="0" hangingPunct="1">
              <a:lnSpc>
                <a:spcPct val="100000"/>
              </a:lnSpc>
              <a:spcBef>
                <a:spcPts val="0"/>
              </a:spcBef>
              <a:spcAft>
                <a:spcPts val="0"/>
              </a:spcAft>
              <a:buClr>
                <a:srgbClr val="FFFFFF">
                  <a:lumMod val="60000"/>
                  <a:lumOff val="40000"/>
                </a:srgbClr>
              </a:buClr>
              <a:buSzPct val="90000"/>
              <a:buFont typeface="Arial" panose="020B0604020202020204" pitchFamily="34" charset="0"/>
              <a:buNone/>
              <a:tabLst/>
              <a:defRPr/>
            </a:pPr>
            <a:r>
              <a:rPr kumimoji="0" lang="en-US" sz="1765" b="0" i="0" u="none" strike="noStrike" kern="1200" cap="none" spc="0" normalizeH="0" baseline="0" noProof="0" dirty="0">
                <a:ln>
                  <a:noFill/>
                </a:ln>
                <a:solidFill>
                  <a:srgbClr val="505050"/>
                </a:solidFill>
                <a:effectLst/>
                <a:uLnTx/>
                <a:uFillTx/>
                <a:latin typeface="Segoe UI" panose="020B0502040204020203" pitchFamily="34" charset="0"/>
                <a:ea typeface="Segoe UI" panose="020B0502040204020203" pitchFamily="34" charset="0"/>
                <a:cs typeface="Segoe UI" panose="020B0502040204020203" pitchFamily="34" charset="0"/>
              </a:rPr>
              <a:t>public cloud market by 2021</a:t>
            </a:r>
          </a:p>
        </p:txBody>
      </p:sp>
      <p:sp>
        <p:nvSpPr>
          <p:cNvPr id="14" name="Content Placeholder 2">
            <a:extLst>
              <a:ext uri="{FF2B5EF4-FFF2-40B4-BE49-F238E27FC236}">
                <a16:creationId xmlns:a16="http://schemas.microsoft.com/office/drawing/2014/main" id="{316A03A1-4BE0-4005-ACDF-B2CB36F5FDAB}"/>
              </a:ext>
            </a:extLst>
          </p:cNvPr>
          <p:cNvSpPr txBox="1">
            <a:spLocks/>
          </p:cNvSpPr>
          <p:nvPr/>
        </p:nvSpPr>
        <p:spPr>
          <a:xfrm>
            <a:off x="4116074" y="4987102"/>
            <a:ext cx="3279312" cy="1466529"/>
          </a:xfrm>
          <a:prstGeom prst="rect">
            <a:avLst/>
          </a:prstGeom>
          <a:noFill/>
          <a:ln w="15875">
            <a:noFill/>
          </a:ln>
        </p:spPr>
        <p:txBody>
          <a:bodyPr vert="horz" wrap="square" lIns="91427" tIns="91427" rIns="91427" bIns="91427" rtlCol="0" anchor="ctr">
            <a:spAutoFit/>
          </a:bodyPr>
          <a:lstStyle>
            <a:lvl1pPr marL="0" indent="0" algn="l" defTabSz="914400" rtl="0" eaLnBrk="1" latinLnBrk="0" hangingPunct="1">
              <a:lnSpc>
                <a:spcPct val="90000"/>
              </a:lnSpc>
              <a:spcBef>
                <a:spcPts val="1200"/>
              </a:spcBef>
              <a:buClr>
                <a:schemeClr val="tx1">
                  <a:lumMod val="60000"/>
                  <a:lumOff val="40000"/>
                </a:schemeClr>
              </a:buClr>
              <a:buSzPct val="90000"/>
              <a:buFont typeface="Arial" panose="020B0604020202020204" pitchFamily="34" charset="0"/>
              <a:buNone/>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SzPct val="90000"/>
              <a:buFont typeface="Arial" panose="020B0604020202020204" pitchFamily="34" charset="0"/>
              <a:buChar char="–"/>
              <a:defRPr sz="1800" kern="1200">
                <a:solidFill>
                  <a:schemeClr val="tx1">
                    <a:lumMod val="75000"/>
                  </a:schemeClr>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600" kern="1200">
                <a:solidFill>
                  <a:schemeClr val="tx1">
                    <a:lumMod val="7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lumMod val="75000"/>
                  </a:schemeClr>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lumMod val="75000"/>
                  </a:schemeClr>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SzPct val="90000"/>
              <a:buFont typeface="Calibri" panose="020F0502020204030204" pitchFamily="34" charset="0"/>
              <a:buChar char="–"/>
              <a:defRPr sz="14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SzPct val="90000"/>
              <a:buFont typeface="Calibri" panose="020F0502020204030204" pitchFamily="34" charset="0"/>
              <a:buChar char="–"/>
              <a:defRPr sz="14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ts val="0"/>
              </a:spcBef>
              <a:spcAft>
                <a:spcPts val="0"/>
              </a:spcAft>
              <a:buClr>
                <a:srgbClr val="FFFFFF">
                  <a:lumMod val="60000"/>
                  <a:lumOff val="40000"/>
                </a:srgbClr>
              </a:buClr>
              <a:buSzPct val="90000"/>
              <a:buFont typeface="Arial" panose="020B0604020202020204" pitchFamily="34" charset="0"/>
              <a:buNone/>
              <a:tabLst/>
              <a:defRPr/>
            </a:pPr>
            <a:r>
              <a:rPr kumimoji="0" lang="en-US" sz="4800" b="1" i="0" u="none" strike="noStrike" kern="1200" cap="none" spc="0" normalizeH="0" baseline="0" noProof="0" dirty="0">
                <a:ln>
                  <a:noFill/>
                </a:ln>
                <a:solidFill>
                  <a:srgbClr val="0068BB"/>
                </a:solidFill>
                <a:effectLst/>
                <a:uLnTx/>
                <a:uFillTx/>
                <a:latin typeface="Segoe UI" panose="020B0502040204020203" pitchFamily="34" charset="0"/>
                <a:ea typeface="Segoe UI" panose="020B0502040204020203" pitchFamily="34" charset="0"/>
                <a:cs typeface="Segoe UI" panose="020B0502040204020203" pitchFamily="34" charset="0"/>
              </a:rPr>
              <a:t>62% </a:t>
            </a:r>
          </a:p>
          <a:p>
            <a:pPr marL="0" marR="0" lvl="0" indent="0" algn="l" defTabSz="896386" rtl="0" eaLnBrk="1" fontAlgn="auto" latinLnBrk="0" hangingPunct="1">
              <a:lnSpc>
                <a:spcPct val="100000"/>
              </a:lnSpc>
              <a:spcBef>
                <a:spcPts val="0"/>
              </a:spcBef>
              <a:spcAft>
                <a:spcPts val="0"/>
              </a:spcAft>
              <a:buClr>
                <a:srgbClr val="FFFFFF">
                  <a:lumMod val="60000"/>
                  <a:lumOff val="40000"/>
                </a:srgbClr>
              </a:buClr>
              <a:buSzPct val="90000"/>
              <a:buFont typeface="Arial" panose="020B0604020202020204" pitchFamily="34" charset="0"/>
              <a:buNone/>
              <a:tabLst/>
              <a:defRPr/>
            </a:pPr>
            <a:r>
              <a:rPr kumimoji="0" lang="en-US" sz="1765" b="0" i="0" u="none" strike="noStrike" kern="1200" cap="none" spc="0" normalizeH="0" baseline="0" noProof="0" dirty="0">
                <a:ln>
                  <a:noFill/>
                </a:ln>
                <a:solidFill>
                  <a:srgbClr val="505050"/>
                </a:solidFill>
                <a:effectLst/>
                <a:uLnTx/>
                <a:uFillTx/>
                <a:latin typeface="Segoe UI" panose="020B0502040204020203" pitchFamily="34" charset="0"/>
                <a:ea typeface="Segoe UI" panose="020B0502040204020203" pitchFamily="34" charset="0"/>
                <a:cs typeface="Segoe UI" panose="020B0502040204020203" pitchFamily="34" charset="0"/>
              </a:rPr>
              <a:t>use cloud as a platform for modernizing IT environments</a:t>
            </a:r>
          </a:p>
        </p:txBody>
      </p:sp>
      <p:sp>
        <p:nvSpPr>
          <p:cNvPr id="15" name="Content Placeholder 2">
            <a:extLst>
              <a:ext uri="{FF2B5EF4-FFF2-40B4-BE49-F238E27FC236}">
                <a16:creationId xmlns:a16="http://schemas.microsoft.com/office/drawing/2014/main" id="{E997B7AA-C2D6-404C-9653-12A7269AA13D}"/>
              </a:ext>
            </a:extLst>
          </p:cNvPr>
          <p:cNvSpPr txBox="1">
            <a:spLocks/>
          </p:cNvSpPr>
          <p:nvPr/>
        </p:nvSpPr>
        <p:spPr>
          <a:xfrm>
            <a:off x="8756721" y="4892075"/>
            <a:ext cx="2815650" cy="1656581"/>
          </a:xfrm>
          <a:prstGeom prst="rect">
            <a:avLst/>
          </a:prstGeom>
          <a:noFill/>
          <a:ln w="15875">
            <a:noFill/>
          </a:ln>
        </p:spPr>
        <p:txBody>
          <a:bodyPr vert="horz" wrap="square" lIns="91427" tIns="91427" rIns="91427" bIns="91427" rtlCol="0" anchor="ctr">
            <a:spAutoFit/>
          </a:bodyPr>
          <a:lstStyle>
            <a:lvl1pPr marL="0" indent="0" algn="l" defTabSz="914400" rtl="0" eaLnBrk="1" latinLnBrk="0" hangingPunct="1">
              <a:lnSpc>
                <a:spcPct val="90000"/>
              </a:lnSpc>
              <a:spcBef>
                <a:spcPts val="1200"/>
              </a:spcBef>
              <a:buClr>
                <a:schemeClr val="tx1">
                  <a:lumMod val="60000"/>
                  <a:lumOff val="40000"/>
                </a:schemeClr>
              </a:buClr>
              <a:buSzPct val="90000"/>
              <a:buFont typeface="Arial" panose="020B0604020202020204" pitchFamily="34" charset="0"/>
              <a:buNone/>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SzPct val="90000"/>
              <a:buFont typeface="Arial" panose="020B0604020202020204" pitchFamily="34" charset="0"/>
              <a:buChar char="–"/>
              <a:defRPr sz="1800" kern="1200">
                <a:solidFill>
                  <a:schemeClr val="tx1">
                    <a:lumMod val="75000"/>
                  </a:schemeClr>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600" kern="1200">
                <a:solidFill>
                  <a:schemeClr val="tx1">
                    <a:lumMod val="7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lumMod val="75000"/>
                  </a:schemeClr>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lumMod val="75000"/>
                  </a:schemeClr>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SzPct val="90000"/>
              <a:buFont typeface="Calibri" panose="020F0502020204030204" pitchFamily="34" charset="0"/>
              <a:buChar char="–"/>
              <a:defRPr sz="14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SzPct val="90000"/>
              <a:buFont typeface="Calibri" panose="020F0502020204030204" pitchFamily="34" charset="0"/>
              <a:buChar char="–"/>
              <a:defRPr sz="14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ts val="0"/>
              </a:spcBef>
              <a:spcAft>
                <a:spcPts val="0"/>
              </a:spcAft>
              <a:buClr>
                <a:srgbClr val="FFFFFF">
                  <a:lumMod val="60000"/>
                  <a:lumOff val="40000"/>
                </a:srgbClr>
              </a:buClr>
              <a:buSzPct val="90000"/>
              <a:buFont typeface="Arial" panose="020B0604020202020204" pitchFamily="34" charset="0"/>
              <a:buNone/>
              <a:tabLst/>
              <a:defRPr/>
            </a:pPr>
            <a:r>
              <a:rPr kumimoji="0" lang="en-US" sz="4800" b="1" i="0" u="none" strike="noStrike" kern="1200" cap="none" spc="0" normalizeH="0" baseline="0" noProof="0" dirty="0">
                <a:ln>
                  <a:noFill/>
                </a:ln>
                <a:solidFill>
                  <a:srgbClr val="0068BB"/>
                </a:solidFill>
                <a:effectLst/>
                <a:uLnTx/>
                <a:uFillTx/>
                <a:latin typeface="Segoe UI" panose="020B0502040204020203" pitchFamily="34" charset="0"/>
                <a:ea typeface="Segoe UI" panose="020B0502040204020203" pitchFamily="34" charset="0"/>
                <a:cs typeface="Segoe UI" panose="020B0502040204020203" pitchFamily="34" charset="0"/>
              </a:rPr>
              <a:t>87%</a:t>
            </a:r>
          </a:p>
          <a:p>
            <a:pPr marL="0" marR="0" lvl="0" indent="0" algn="l" defTabSz="913841"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765" b="0" i="0" u="none" strike="noStrike" kern="1200" cap="none" spc="0" normalizeH="0" baseline="0" noProof="0" dirty="0">
                <a:ln>
                  <a:noFill/>
                </a:ln>
                <a:solidFill>
                  <a:srgbClr val="505050"/>
                </a:solidFill>
                <a:effectLst/>
                <a:uLnTx/>
                <a:uFillTx/>
                <a:latin typeface="Segoe UI" panose="020B0502040204020203" pitchFamily="34" charset="0"/>
                <a:ea typeface="Segoe UI" panose="020B0502040204020203" pitchFamily="34" charset="0"/>
                <a:cs typeface="Segoe UI" panose="020B0502040204020203" pitchFamily="34" charset="0"/>
              </a:rPr>
              <a:t>plan to integrate their on-premises datacenter with public cloud</a:t>
            </a:r>
          </a:p>
        </p:txBody>
      </p:sp>
      <p:sp>
        <p:nvSpPr>
          <p:cNvPr id="16" name="Title 1">
            <a:extLst>
              <a:ext uri="{FF2B5EF4-FFF2-40B4-BE49-F238E27FC236}">
                <a16:creationId xmlns:a16="http://schemas.microsoft.com/office/drawing/2014/main" id="{D207EC6F-C3AF-4AF1-AA3F-123AE12C2CFB}"/>
              </a:ext>
            </a:extLst>
          </p:cNvPr>
          <p:cNvSpPr txBox="1">
            <a:spLocks/>
          </p:cNvSpPr>
          <p:nvPr/>
        </p:nvSpPr>
        <p:spPr>
          <a:xfrm>
            <a:off x="483181" y="241232"/>
            <a:ext cx="10489619" cy="939868"/>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400" kern="1200">
                <a:solidFill>
                  <a:schemeClr val="bg1"/>
                </a:solidFill>
                <a:latin typeface="Segoe UI Light" panose="020B0502040204020203" pitchFamily="34" charset="0"/>
                <a:ea typeface="+mj-ea"/>
                <a:cs typeface="Segoe UI Light" panose="020B0502040204020203" pitchFamily="34" charset="0"/>
              </a:defRPr>
            </a:lvl1pPr>
          </a:lstStyle>
          <a:p>
            <a:r>
              <a:rPr lang="en-US" sz="4800" dirty="0">
                <a:solidFill>
                  <a:srgbClr val="0068BB"/>
                </a:solidFill>
              </a:rPr>
              <a:t>Why consider cloud?</a:t>
            </a:r>
          </a:p>
        </p:txBody>
      </p:sp>
    </p:spTree>
    <p:extLst>
      <p:ext uri="{BB962C8B-B14F-4D97-AF65-F5344CB8AC3E}">
        <p14:creationId xmlns:p14="http://schemas.microsoft.com/office/powerpoint/2010/main" val="310978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34" name="TextBox 133"/>
          <p:cNvSpPr txBox="1"/>
          <p:nvPr/>
        </p:nvSpPr>
        <p:spPr>
          <a:xfrm>
            <a:off x="8029821" y="1945223"/>
            <a:ext cx="3878212" cy="3570024"/>
          </a:xfrm>
          <a:prstGeom prst="rect">
            <a:avLst/>
          </a:prstGeom>
          <a:noFill/>
        </p:spPr>
        <p:txBody>
          <a:bodyPr wrap="square" lIns="179234" tIns="143387" rIns="179234" bIns="143387" rtlCol="0">
            <a:spAutoFit/>
          </a:bodyPr>
          <a:lstStyle/>
          <a:p>
            <a:pPr algn="ctr" defTabSz="914016">
              <a:spcAft>
                <a:spcPts val="588"/>
              </a:spcAft>
              <a:defRPr/>
            </a:pPr>
            <a:r>
              <a:rPr lang="en-US" sz="7998" spc="-700" dirty="0">
                <a:solidFill>
                  <a:srgbClr val="1A1A1A"/>
                </a:solidFill>
                <a:latin typeface="Segoe UI Semibold"/>
                <a:ea typeface="Adobe Gothic Std B" panose="020B0800000000000000" pitchFamily="34" charset="-128"/>
                <a:cs typeface="Segoe UI Semibold" panose="020B0702040204020203" pitchFamily="34" charset="0"/>
              </a:rPr>
              <a:t>&gt;</a:t>
            </a:r>
            <a:r>
              <a:rPr lang="en-US" sz="11298" kern="0" dirty="0">
                <a:solidFill>
                  <a:srgbClr val="1A1A1A"/>
                </a:solidFill>
                <a:latin typeface="Segoe UI Semibold"/>
                <a:ea typeface="MS PGothic" panose="020B0600070205080204" pitchFamily="34" charset="-128"/>
                <a:cs typeface="Segoe UI Semibold" panose="020B0702040204020203" pitchFamily="34" charset="0"/>
              </a:rPr>
              <a:t>95</a:t>
            </a:r>
            <a:r>
              <a:rPr lang="en-US" sz="7996" dirty="0">
                <a:solidFill>
                  <a:srgbClr val="1A1A1A"/>
                </a:solidFill>
                <a:latin typeface="Segoe UI Semibold"/>
                <a:ea typeface="MS PGothic" panose="020B0600070205080204" pitchFamily="34" charset="-128"/>
                <a:cs typeface="Segoe UI Semibold" panose="020B0702040204020203" pitchFamily="34" charset="0"/>
              </a:rPr>
              <a:t>%</a:t>
            </a:r>
            <a:r>
              <a:rPr lang="en-US" sz="11296" dirty="0">
                <a:solidFill>
                  <a:srgbClr val="1A1A1A"/>
                </a:solidFill>
                <a:latin typeface="Segoe UI Semibold"/>
                <a:ea typeface="MS PGothic" panose="020B0600070205080204" pitchFamily="34" charset="-128"/>
                <a:cs typeface="Segoe UI Semibold" panose="020B0702040204020203" pitchFamily="34" charset="0"/>
              </a:rPr>
              <a:t> </a:t>
            </a:r>
            <a:br>
              <a:rPr lang="en-US" sz="5880" dirty="0">
                <a:solidFill>
                  <a:srgbClr val="1A1A1A"/>
                </a:solidFill>
                <a:latin typeface="Segoe UI Light"/>
                <a:ea typeface="MS PGothic" panose="020B0600070205080204" pitchFamily="34" charset="-128"/>
                <a:cs typeface="Segoe UI Semibold" panose="020B0702040204020203" pitchFamily="34" charset="0"/>
              </a:rPr>
            </a:br>
            <a:r>
              <a:rPr lang="en-US" sz="2800" dirty="0">
                <a:solidFill>
                  <a:srgbClr val="1A1A1A"/>
                </a:solidFill>
                <a:latin typeface="Segoe UI Semibold"/>
                <a:ea typeface="MS PGothic" panose="020B0600070205080204" pitchFamily="34" charset="-128"/>
                <a:cs typeface="Segoe UI Semibold" panose="020B0702040204020203" pitchFamily="34" charset="0"/>
              </a:rPr>
              <a:t>of Fortune 500 use Microsoft Azure</a:t>
            </a:r>
            <a:endParaRPr lang="en-US" sz="3136" dirty="0">
              <a:solidFill>
                <a:srgbClr val="1A1A1A"/>
              </a:solidFill>
              <a:latin typeface="Segoe UI Semibold"/>
              <a:ea typeface="MS PGothic" panose="020B0600070205080204" pitchFamily="34" charset="-128"/>
            </a:endParaRPr>
          </a:p>
          <a:p>
            <a:pPr algn="ctr" defTabSz="914016">
              <a:spcAft>
                <a:spcPts val="588"/>
              </a:spcAft>
              <a:defRPr/>
            </a:pPr>
            <a:endParaRPr lang="en-US" sz="3919" dirty="0">
              <a:solidFill>
                <a:srgbClr val="1A1A1A"/>
              </a:solidFill>
              <a:latin typeface="Segoe UI Semilight"/>
              <a:ea typeface="MS PGothic" panose="020B0600070205080204" pitchFamily="34" charset="-128"/>
            </a:endParaRPr>
          </a:p>
        </p:txBody>
      </p:sp>
      <p:grpSp>
        <p:nvGrpSpPr>
          <p:cNvPr id="13" name="Group 12">
            <a:extLst>
              <a:ext uri="{FF2B5EF4-FFF2-40B4-BE49-F238E27FC236}">
                <a16:creationId xmlns:a16="http://schemas.microsoft.com/office/drawing/2014/main" id="{DE2DE172-3338-4685-BE8E-6F7533A803C9}"/>
              </a:ext>
            </a:extLst>
          </p:cNvPr>
          <p:cNvGrpSpPr/>
          <p:nvPr/>
        </p:nvGrpSpPr>
        <p:grpSpPr>
          <a:xfrm>
            <a:off x="4103297" y="310660"/>
            <a:ext cx="1249338" cy="6212786"/>
            <a:chOff x="4185288" y="315940"/>
            <a:chExt cx="1274570" cy="6338264"/>
          </a:xfrm>
          <a:solidFill>
            <a:schemeClr val="bg1"/>
          </a:solidFill>
        </p:grpSpPr>
        <p:sp>
          <p:nvSpPr>
            <p:cNvPr id="60" name="Rectangle 59"/>
            <p:cNvSpPr/>
            <p:nvPr/>
          </p:nvSpPr>
          <p:spPr bwMode="auto">
            <a:xfrm>
              <a:off x="4221399" y="1592575"/>
              <a:ext cx="1222267" cy="122226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1" name="Rectangle 60"/>
            <p:cNvSpPr/>
            <p:nvPr/>
          </p:nvSpPr>
          <p:spPr bwMode="auto">
            <a:xfrm>
              <a:off x="4221399" y="2869210"/>
              <a:ext cx="1222267" cy="122226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2" name="Rectangle 61"/>
            <p:cNvSpPr/>
            <p:nvPr/>
          </p:nvSpPr>
          <p:spPr bwMode="auto">
            <a:xfrm>
              <a:off x="4221399" y="4145845"/>
              <a:ext cx="1222267" cy="122226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3" name="Rectangle 72"/>
            <p:cNvSpPr/>
            <p:nvPr/>
          </p:nvSpPr>
          <p:spPr bwMode="auto">
            <a:xfrm>
              <a:off x="4221399" y="5431937"/>
              <a:ext cx="1222267" cy="122226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7" name="Group 6">
              <a:extLst>
                <a:ext uri="{FF2B5EF4-FFF2-40B4-BE49-F238E27FC236}">
                  <a16:creationId xmlns:a16="http://schemas.microsoft.com/office/drawing/2014/main" id="{EBDE5B39-57C9-4876-809E-317A280F9DEC}"/>
                </a:ext>
              </a:extLst>
            </p:cNvPr>
            <p:cNvGrpSpPr/>
            <p:nvPr/>
          </p:nvGrpSpPr>
          <p:grpSpPr>
            <a:xfrm>
              <a:off x="4185288" y="315940"/>
              <a:ext cx="1274570" cy="1222267"/>
              <a:chOff x="4185288" y="315940"/>
              <a:chExt cx="1274570" cy="1222267"/>
            </a:xfrm>
            <a:grpFill/>
          </p:grpSpPr>
          <p:sp>
            <p:nvSpPr>
              <p:cNvPr id="59" name="Rectangle 58"/>
              <p:cNvSpPr/>
              <p:nvPr/>
            </p:nvSpPr>
            <p:spPr bwMode="auto">
              <a:xfrm>
                <a:off x="4221399" y="315940"/>
                <a:ext cx="1222267" cy="122226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81" name="Picture 8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85288" y="482778"/>
                <a:ext cx="1274570" cy="955928"/>
              </a:xfrm>
              <a:prstGeom prst="rect">
                <a:avLst/>
              </a:prstGeom>
              <a:grpFill/>
              <a:ln>
                <a:noFill/>
              </a:ln>
            </p:spPr>
          </p:pic>
        </p:grpSp>
        <p:pic>
          <p:nvPicPr>
            <p:cNvPr id="89" name="Picture 8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310993" y="2055693"/>
              <a:ext cx="1032933" cy="346704"/>
            </a:xfrm>
            <a:prstGeom prst="rect">
              <a:avLst/>
            </a:prstGeom>
            <a:grpFill/>
            <a:ln>
              <a:noFill/>
            </a:ln>
          </p:spPr>
        </p:pic>
        <p:pic>
          <p:nvPicPr>
            <p:cNvPr id="100" name="Picture 2" descr="http://pngimg.com/upload/car_logo_PNG1666.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4369257" y="3321093"/>
              <a:ext cx="939602" cy="360414"/>
            </a:xfrm>
            <a:prstGeom prst="rect">
              <a:avLst/>
            </a:prstGeom>
            <a:grpFill/>
            <a:ln>
              <a:noFill/>
            </a:ln>
            <a:extLst>
              <a:ext uri="{909E8E84-426E-40DD-AFC4-6F175D3DCCD1}">
                <a14:hiddenFill xmlns:a14="http://schemas.microsoft.com/office/drawing/2010/main">
                  <a:solidFill>
                    <a:srgbClr val="FFFFFF"/>
                  </a:solidFill>
                </a14:hiddenFill>
              </a:ext>
            </a:extLst>
          </p:spPr>
        </p:pic>
        <p:pic>
          <p:nvPicPr>
            <p:cNvPr id="110" name="Picture 4" descr="https://upload.wikimedia.org/wikipedia/commons/a/ab/Logo_EY.gif"/>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4537035" y="4387372"/>
              <a:ext cx="644475" cy="721813"/>
            </a:xfrm>
            <a:prstGeom prst="rect">
              <a:avLst/>
            </a:prstGeom>
            <a:grpFill/>
            <a:ln>
              <a:noFill/>
            </a:ln>
            <a:extLst>
              <a:ext uri="{909E8E84-426E-40DD-AFC4-6F175D3DCCD1}">
                <a14:hiddenFill xmlns:a14="http://schemas.microsoft.com/office/drawing/2010/main">
                  <a:solidFill>
                    <a:srgbClr val="FFFFFF"/>
                  </a:solidFill>
                </a14:hiddenFill>
              </a:ext>
            </a:extLst>
          </p:spPr>
        </p:pic>
        <p:pic>
          <p:nvPicPr>
            <p:cNvPr id="117" name="Picture 116"/>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343210" y="5874524"/>
              <a:ext cx="999192" cy="262083"/>
            </a:xfrm>
            <a:prstGeom prst="rect">
              <a:avLst/>
            </a:prstGeom>
            <a:grpFill/>
            <a:ln>
              <a:noFill/>
            </a:ln>
          </p:spPr>
        </p:pic>
      </p:grpSp>
      <p:grpSp>
        <p:nvGrpSpPr>
          <p:cNvPr id="12" name="Group 11">
            <a:extLst>
              <a:ext uri="{FF2B5EF4-FFF2-40B4-BE49-F238E27FC236}">
                <a16:creationId xmlns:a16="http://schemas.microsoft.com/office/drawing/2014/main" id="{7F759620-16FE-44A3-B085-E971BB11F059}"/>
              </a:ext>
            </a:extLst>
          </p:cNvPr>
          <p:cNvGrpSpPr/>
          <p:nvPr/>
        </p:nvGrpSpPr>
        <p:grpSpPr>
          <a:xfrm>
            <a:off x="2868793" y="310660"/>
            <a:ext cx="1214537" cy="6212786"/>
            <a:chOff x="2925850" y="315940"/>
            <a:chExt cx="1239066" cy="6338264"/>
          </a:xfrm>
          <a:solidFill>
            <a:schemeClr val="bg1"/>
          </a:solidFill>
        </p:grpSpPr>
        <p:sp>
          <p:nvSpPr>
            <p:cNvPr id="56" name="Rectangle 55"/>
            <p:cNvSpPr/>
            <p:nvPr/>
          </p:nvSpPr>
          <p:spPr bwMode="auto">
            <a:xfrm>
              <a:off x="2925850" y="1592575"/>
              <a:ext cx="1222267" cy="122226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7" name="Rectangle 56"/>
            <p:cNvSpPr/>
            <p:nvPr/>
          </p:nvSpPr>
          <p:spPr bwMode="auto">
            <a:xfrm>
              <a:off x="2925850" y="2869210"/>
              <a:ext cx="1222267" cy="122226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8" name="Rectangle 57"/>
            <p:cNvSpPr/>
            <p:nvPr/>
          </p:nvSpPr>
          <p:spPr bwMode="auto">
            <a:xfrm>
              <a:off x="2925850" y="4145845"/>
              <a:ext cx="1222267" cy="122226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2" name="Rectangle 71"/>
            <p:cNvSpPr/>
            <p:nvPr/>
          </p:nvSpPr>
          <p:spPr bwMode="auto">
            <a:xfrm>
              <a:off x="2925850" y="5431937"/>
              <a:ext cx="1222267" cy="122226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6" name="Group 5">
              <a:extLst>
                <a:ext uri="{FF2B5EF4-FFF2-40B4-BE49-F238E27FC236}">
                  <a16:creationId xmlns:a16="http://schemas.microsoft.com/office/drawing/2014/main" id="{111188E9-7191-440F-9805-AE3EA2BFDE10}"/>
                </a:ext>
              </a:extLst>
            </p:cNvPr>
            <p:cNvGrpSpPr/>
            <p:nvPr/>
          </p:nvGrpSpPr>
          <p:grpSpPr>
            <a:xfrm>
              <a:off x="2925850" y="315940"/>
              <a:ext cx="1239066" cy="1222267"/>
              <a:chOff x="2925850" y="315940"/>
              <a:chExt cx="1239066" cy="1222267"/>
            </a:xfrm>
            <a:grpFill/>
          </p:grpSpPr>
          <p:sp>
            <p:nvSpPr>
              <p:cNvPr id="55" name="Rectangle 54"/>
              <p:cNvSpPr/>
              <p:nvPr/>
            </p:nvSpPr>
            <p:spPr bwMode="auto">
              <a:xfrm>
                <a:off x="2925850" y="315940"/>
                <a:ext cx="1222267" cy="122226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79" name="Picture 2" descr="http://logok.org/wp-content/uploads/2014/05/Walmart-Logo-slogan.png"/>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2989770" y="515755"/>
                <a:ext cx="1175146" cy="881359"/>
              </a:xfrm>
              <a:prstGeom prst="rect">
                <a:avLst/>
              </a:prstGeom>
              <a:grpFill/>
              <a:ln>
                <a:noFill/>
              </a:ln>
              <a:extLst>
                <a:ext uri="{909E8E84-426E-40DD-AFC4-6F175D3DCCD1}">
                  <a14:hiddenFill xmlns:a14="http://schemas.microsoft.com/office/drawing/2010/main">
                    <a:solidFill>
                      <a:srgbClr val="FFFFFF"/>
                    </a:solidFill>
                  </a14:hiddenFill>
                </a:ext>
              </a:extLst>
            </p:spPr>
          </p:pic>
        </p:grpSp>
        <p:pic>
          <p:nvPicPr>
            <p:cNvPr id="98" name="Picture 9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3034850" y="3435512"/>
              <a:ext cx="1006387" cy="147108"/>
            </a:xfrm>
            <a:prstGeom prst="rect">
              <a:avLst/>
            </a:prstGeom>
            <a:grpFill/>
            <a:ln>
              <a:noFill/>
            </a:ln>
          </p:spPr>
        </p:pic>
        <p:pic>
          <p:nvPicPr>
            <p:cNvPr id="116" name="Picture 115"/>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2983575" y="5770793"/>
              <a:ext cx="1048449" cy="436417"/>
            </a:xfrm>
            <a:prstGeom prst="rect">
              <a:avLst/>
            </a:prstGeom>
            <a:grpFill/>
            <a:ln>
              <a:noFill/>
            </a:ln>
          </p:spPr>
        </p:pic>
        <p:pic>
          <p:nvPicPr>
            <p:cNvPr id="77" name="Picture 76"/>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2957891" y="1848668"/>
              <a:ext cx="1142054" cy="525300"/>
            </a:xfrm>
            <a:prstGeom prst="rect">
              <a:avLst/>
            </a:prstGeom>
            <a:grpFill/>
            <a:ln>
              <a:noFill/>
            </a:ln>
          </p:spPr>
        </p:pic>
        <p:pic>
          <p:nvPicPr>
            <p:cNvPr id="80" name="Picture 79"/>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3010210" y="4686709"/>
              <a:ext cx="1060168" cy="260271"/>
            </a:xfrm>
            <a:prstGeom prst="rect">
              <a:avLst/>
            </a:prstGeom>
            <a:grpFill/>
            <a:ln>
              <a:noFill/>
            </a:ln>
          </p:spPr>
        </p:pic>
      </p:grpSp>
      <p:grpSp>
        <p:nvGrpSpPr>
          <p:cNvPr id="10" name="Group 9">
            <a:extLst>
              <a:ext uri="{FF2B5EF4-FFF2-40B4-BE49-F238E27FC236}">
                <a16:creationId xmlns:a16="http://schemas.microsoft.com/office/drawing/2014/main" id="{00184CD3-E90D-4DD9-A7EA-513FFD60227E}"/>
              </a:ext>
            </a:extLst>
          </p:cNvPr>
          <p:cNvGrpSpPr/>
          <p:nvPr/>
        </p:nvGrpSpPr>
        <p:grpSpPr>
          <a:xfrm>
            <a:off x="336461" y="310660"/>
            <a:ext cx="1198070" cy="6212786"/>
            <a:chOff x="342373" y="315940"/>
            <a:chExt cx="1222267" cy="6338264"/>
          </a:xfrm>
          <a:solidFill>
            <a:schemeClr val="bg1"/>
          </a:solidFill>
        </p:grpSpPr>
        <p:sp>
          <p:nvSpPr>
            <p:cNvPr id="125" name="Rectangle 124"/>
            <p:cNvSpPr/>
            <p:nvPr/>
          </p:nvSpPr>
          <p:spPr bwMode="auto">
            <a:xfrm>
              <a:off x="342373" y="1592575"/>
              <a:ext cx="1222267" cy="122226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6" name="Rectangle 125"/>
            <p:cNvSpPr/>
            <p:nvPr/>
          </p:nvSpPr>
          <p:spPr bwMode="auto">
            <a:xfrm>
              <a:off x="342373" y="2869210"/>
              <a:ext cx="1222267" cy="122226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7" name="Rectangle 126"/>
            <p:cNvSpPr/>
            <p:nvPr/>
          </p:nvSpPr>
          <p:spPr bwMode="auto">
            <a:xfrm>
              <a:off x="342373" y="4145845"/>
              <a:ext cx="1222267" cy="122226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8" name="Rectangle 127"/>
            <p:cNvSpPr/>
            <p:nvPr/>
          </p:nvSpPr>
          <p:spPr bwMode="auto">
            <a:xfrm>
              <a:off x="342373" y="5431937"/>
              <a:ext cx="1222267" cy="122226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ctr" anchorCtr="0" forceAA="0" compatLnSpc="1">
              <a:prstTxWarp prst="textNoShape">
                <a:avLst/>
              </a:prstTxWarp>
              <a:noAutofit/>
            </a:bodyPr>
            <a:lstStyle/>
            <a:p>
              <a:pPr algn="ctr" defTabSz="913751" fontAlgn="base">
                <a:lnSpc>
                  <a:spcPct val="90000"/>
                </a:lnSpc>
                <a:spcBef>
                  <a:spcPct val="0"/>
                </a:spcBef>
                <a:spcAft>
                  <a:spcPct val="0"/>
                </a:spcAft>
                <a:defRPr/>
              </a:pPr>
              <a:endParaRPr lang="en-US" sz="1961">
                <a:solidFill>
                  <a:srgbClr val="505050">
                    <a:lumMod val="60000"/>
                    <a:lumOff val="40000"/>
                  </a:srgbClr>
                </a:solidFill>
                <a:latin typeface="Segoe UI Semilight"/>
                <a:ea typeface="Segoe UI" pitchFamily="34" charset="0"/>
                <a:cs typeface="Segoe UI" pitchFamily="34" charset="0"/>
              </a:endParaRPr>
            </a:p>
          </p:txBody>
        </p:sp>
        <p:grpSp>
          <p:nvGrpSpPr>
            <p:cNvPr id="3" name="Group 2">
              <a:extLst>
                <a:ext uri="{FF2B5EF4-FFF2-40B4-BE49-F238E27FC236}">
                  <a16:creationId xmlns:a16="http://schemas.microsoft.com/office/drawing/2014/main" id="{2B411F6D-BB1C-4886-AD5F-8C2C63E90C9A}"/>
                </a:ext>
              </a:extLst>
            </p:cNvPr>
            <p:cNvGrpSpPr/>
            <p:nvPr/>
          </p:nvGrpSpPr>
          <p:grpSpPr>
            <a:xfrm>
              <a:off x="342373" y="315940"/>
              <a:ext cx="1222267" cy="1222267"/>
              <a:chOff x="342373" y="315940"/>
              <a:chExt cx="1222267" cy="1222267"/>
            </a:xfrm>
            <a:grpFill/>
          </p:grpSpPr>
          <p:sp>
            <p:nvSpPr>
              <p:cNvPr id="124" name="Rectangle 123"/>
              <p:cNvSpPr/>
              <p:nvPr/>
            </p:nvSpPr>
            <p:spPr bwMode="auto">
              <a:xfrm>
                <a:off x="342373" y="315940"/>
                <a:ext cx="1222267" cy="122226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76" name="Picture 75"/>
              <p:cNvPicPr>
                <a:picLocks noChangeAspect="1"/>
              </p:cNvPicPr>
              <p:nvPr/>
            </p:nvPicPr>
            <p:blipFill rotWithShape="1">
              <a:blip r:embed="rId13" cstate="screen">
                <a:extLst>
                  <a:ext uri="{28A0092B-C50C-407E-A947-70E740481C1C}">
                    <a14:useLocalDpi xmlns:a14="http://schemas.microsoft.com/office/drawing/2010/main"/>
                  </a:ext>
                </a:extLst>
              </a:blip>
              <a:srcRect/>
              <a:stretch/>
            </p:blipFill>
            <p:spPr>
              <a:xfrm>
                <a:off x="579436" y="496027"/>
                <a:ext cx="762001" cy="735236"/>
              </a:xfrm>
              <a:prstGeom prst="rect">
                <a:avLst/>
              </a:prstGeom>
              <a:grpFill/>
            </p:spPr>
          </p:pic>
        </p:grpSp>
        <p:pic>
          <p:nvPicPr>
            <p:cNvPr id="85" name="Picture 84"/>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428924" y="2051577"/>
              <a:ext cx="1032404" cy="274232"/>
            </a:xfrm>
            <a:prstGeom prst="rect">
              <a:avLst/>
            </a:prstGeom>
            <a:grpFill/>
          </p:spPr>
        </p:pic>
        <p:pic>
          <p:nvPicPr>
            <p:cNvPr id="92" name="Picture 91"/>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385264" y="3323717"/>
              <a:ext cx="1136484" cy="259859"/>
            </a:xfrm>
            <a:prstGeom prst="rect">
              <a:avLst/>
            </a:prstGeom>
            <a:grpFill/>
          </p:spPr>
        </p:pic>
        <p:pic>
          <p:nvPicPr>
            <p:cNvPr id="104" name="Picture 103"/>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632675" y="4398093"/>
              <a:ext cx="655724" cy="655724"/>
            </a:xfrm>
            <a:prstGeom prst="rect">
              <a:avLst/>
            </a:prstGeom>
            <a:grpFill/>
          </p:spPr>
        </p:pic>
        <p:pic>
          <p:nvPicPr>
            <p:cNvPr id="90" name="Picture 89"/>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427152" y="5916499"/>
              <a:ext cx="1072128" cy="275898"/>
            </a:xfrm>
            <a:prstGeom prst="rect">
              <a:avLst/>
            </a:prstGeom>
            <a:grpFill/>
          </p:spPr>
        </p:pic>
      </p:grpSp>
      <p:grpSp>
        <p:nvGrpSpPr>
          <p:cNvPr id="14" name="Group 13">
            <a:extLst>
              <a:ext uri="{FF2B5EF4-FFF2-40B4-BE49-F238E27FC236}">
                <a16:creationId xmlns:a16="http://schemas.microsoft.com/office/drawing/2014/main" id="{7E1517EB-0A22-4012-9A9C-E0DD67551EA3}"/>
              </a:ext>
            </a:extLst>
          </p:cNvPr>
          <p:cNvGrpSpPr/>
          <p:nvPr/>
        </p:nvGrpSpPr>
        <p:grpSpPr>
          <a:xfrm>
            <a:off x="5408595" y="310660"/>
            <a:ext cx="1198070" cy="6212786"/>
            <a:chOff x="5516948" y="315940"/>
            <a:chExt cx="1222267" cy="6338264"/>
          </a:xfrm>
          <a:solidFill>
            <a:schemeClr val="bg1"/>
          </a:solidFill>
        </p:grpSpPr>
        <p:sp>
          <p:nvSpPr>
            <p:cNvPr id="64" name="Rectangle 63"/>
            <p:cNvSpPr/>
            <p:nvPr/>
          </p:nvSpPr>
          <p:spPr bwMode="auto">
            <a:xfrm>
              <a:off x="5516948" y="1592575"/>
              <a:ext cx="1222267" cy="122226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5" name="Rectangle 64"/>
            <p:cNvSpPr/>
            <p:nvPr/>
          </p:nvSpPr>
          <p:spPr bwMode="auto">
            <a:xfrm>
              <a:off x="5516948" y="2869210"/>
              <a:ext cx="1222267" cy="122226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6" name="Rectangle 65"/>
            <p:cNvSpPr/>
            <p:nvPr/>
          </p:nvSpPr>
          <p:spPr bwMode="auto">
            <a:xfrm>
              <a:off x="5516948" y="4145845"/>
              <a:ext cx="1222267" cy="122226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4" name="Rectangle 73"/>
            <p:cNvSpPr/>
            <p:nvPr/>
          </p:nvSpPr>
          <p:spPr bwMode="auto">
            <a:xfrm>
              <a:off x="5516948" y="5431937"/>
              <a:ext cx="1222267" cy="122226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8" name="Group 7">
              <a:extLst>
                <a:ext uri="{FF2B5EF4-FFF2-40B4-BE49-F238E27FC236}">
                  <a16:creationId xmlns:a16="http://schemas.microsoft.com/office/drawing/2014/main" id="{226EFBEC-C1F8-4566-89D7-71A88FED901A}"/>
                </a:ext>
              </a:extLst>
            </p:cNvPr>
            <p:cNvGrpSpPr/>
            <p:nvPr/>
          </p:nvGrpSpPr>
          <p:grpSpPr>
            <a:xfrm>
              <a:off x="5516948" y="315940"/>
              <a:ext cx="1222267" cy="1222267"/>
              <a:chOff x="5516948" y="315940"/>
              <a:chExt cx="1222267" cy="1222267"/>
            </a:xfrm>
            <a:grpFill/>
          </p:grpSpPr>
          <p:sp>
            <p:nvSpPr>
              <p:cNvPr id="63" name="Rectangle 62"/>
              <p:cNvSpPr/>
              <p:nvPr/>
            </p:nvSpPr>
            <p:spPr bwMode="auto">
              <a:xfrm>
                <a:off x="5516948" y="315940"/>
                <a:ext cx="1222267" cy="122226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82" name="Picture 81"/>
              <p:cNvPicPr>
                <a:picLocks noChangeAspect="1"/>
              </p:cNvPicPr>
              <p:nvPr/>
            </p:nvPicPr>
            <p:blipFill>
              <a:blip r:embed="rId18"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805294" y="772723"/>
                <a:ext cx="633813" cy="368936"/>
              </a:xfrm>
              <a:prstGeom prst="rect">
                <a:avLst/>
              </a:prstGeom>
              <a:grpFill/>
              <a:ln>
                <a:noFill/>
              </a:ln>
            </p:spPr>
          </p:pic>
        </p:grpSp>
        <p:pic>
          <p:nvPicPr>
            <p:cNvPr id="113" name="Picture 112"/>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5553818" y="4460364"/>
              <a:ext cx="1148523" cy="551551"/>
            </a:xfrm>
            <a:prstGeom prst="rect">
              <a:avLst/>
            </a:prstGeom>
            <a:grpFill/>
            <a:ln>
              <a:noFill/>
            </a:ln>
          </p:spPr>
        </p:pic>
        <p:pic>
          <p:nvPicPr>
            <p:cNvPr id="118" name="Picture 117"/>
            <p:cNvPicPr>
              <a:picLocks noChangeAspect="1"/>
            </p:cNvPicPr>
            <p:nvPr/>
          </p:nvPicPr>
          <p:blipFill>
            <a:blip r:embed="rId20"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664666" y="5850999"/>
              <a:ext cx="926829" cy="360616"/>
            </a:xfrm>
            <a:prstGeom prst="rect">
              <a:avLst/>
            </a:prstGeom>
            <a:grpFill/>
            <a:ln>
              <a:noFill/>
            </a:ln>
          </p:spPr>
        </p:pic>
        <p:pic>
          <p:nvPicPr>
            <p:cNvPr id="121" name="Picture 2" descr="http://www.hunterssupport.com/hunters/images/Lufthansa.png"/>
            <p:cNvPicPr>
              <a:picLocks noChangeAspect="1" noChangeArrowheads="1"/>
            </p:cNvPicPr>
            <p:nvPr/>
          </p:nvPicPr>
          <p:blipFill>
            <a:blip r:embed="rId21" cstate="screen">
              <a:extLst>
                <a:ext uri="{28A0092B-C50C-407E-A947-70E740481C1C}">
                  <a14:useLocalDpi xmlns:a14="http://schemas.microsoft.com/office/drawing/2010/main"/>
                </a:ext>
              </a:extLst>
            </a:blip>
            <a:srcRect/>
            <a:stretch>
              <a:fillRect/>
            </a:stretch>
          </p:blipFill>
          <p:spPr bwMode="auto">
            <a:xfrm>
              <a:off x="5584364" y="2130037"/>
              <a:ext cx="1062242" cy="195772"/>
            </a:xfrm>
            <a:prstGeom prst="rect">
              <a:avLst/>
            </a:prstGeom>
            <a:grpFill/>
            <a:ln>
              <a:noFill/>
            </a:ln>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22" cstate="screen">
              <a:extLst>
                <a:ext uri="{28A0092B-C50C-407E-A947-70E740481C1C}">
                  <a14:useLocalDpi xmlns:a14="http://schemas.microsoft.com/office/drawing/2010/main"/>
                </a:ext>
              </a:extLst>
            </a:blip>
            <a:stretch>
              <a:fillRect/>
            </a:stretch>
          </p:blipFill>
          <p:spPr>
            <a:xfrm>
              <a:off x="5702817" y="3056700"/>
              <a:ext cx="836282" cy="836282"/>
            </a:xfrm>
            <a:prstGeom prst="rect">
              <a:avLst/>
            </a:prstGeom>
            <a:grpFill/>
            <a:ln>
              <a:noFill/>
            </a:ln>
          </p:spPr>
        </p:pic>
      </p:grpSp>
      <p:grpSp>
        <p:nvGrpSpPr>
          <p:cNvPr id="15" name="Group 14">
            <a:extLst>
              <a:ext uri="{FF2B5EF4-FFF2-40B4-BE49-F238E27FC236}">
                <a16:creationId xmlns:a16="http://schemas.microsoft.com/office/drawing/2014/main" id="{6BE36883-1EF1-4B9B-B599-70DE1F323E72}"/>
              </a:ext>
            </a:extLst>
          </p:cNvPr>
          <p:cNvGrpSpPr/>
          <p:nvPr/>
        </p:nvGrpSpPr>
        <p:grpSpPr>
          <a:xfrm>
            <a:off x="6678496" y="310660"/>
            <a:ext cx="1198070" cy="6212786"/>
            <a:chOff x="6812497" y="315940"/>
            <a:chExt cx="1222267" cy="6338264"/>
          </a:xfrm>
          <a:solidFill>
            <a:schemeClr val="bg1"/>
          </a:solidFill>
        </p:grpSpPr>
        <p:sp>
          <p:nvSpPr>
            <p:cNvPr id="68" name="Rectangle 67"/>
            <p:cNvSpPr/>
            <p:nvPr/>
          </p:nvSpPr>
          <p:spPr bwMode="auto">
            <a:xfrm>
              <a:off x="6812497" y="1592575"/>
              <a:ext cx="1222267" cy="122226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9" name="Rectangle 68"/>
            <p:cNvSpPr/>
            <p:nvPr/>
          </p:nvSpPr>
          <p:spPr bwMode="auto">
            <a:xfrm>
              <a:off x="6812497" y="2869210"/>
              <a:ext cx="1222267" cy="122226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0" name="Rectangle 69"/>
            <p:cNvSpPr/>
            <p:nvPr/>
          </p:nvSpPr>
          <p:spPr bwMode="auto">
            <a:xfrm>
              <a:off x="6812497" y="4145845"/>
              <a:ext cx="1222267" cy="122226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5" name="Rectangle 74"/>
            <p:cNvSpPr/>
            <p:nvPr/>
          </p:nvSpPr>
          <p:spPr bwMode="auto">
            <a:xfrm>
              <a:off x="6812497" y="5431937"/>
              <a:ext cx="1222267" cy="122226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83" name="Picture 8" descr="http://logok.org/wp-content/uploads/2014/07/Samsung-logo-2015-Nobg.png"/>
            <p:cNvPicPr>
              <a:picLocks noChangeAspect="1" noChangeArrowheads="1"/>
            </p:cNvPicPr>
            <p:nvPr/>
          </p:nvPicPr>
          <p:blipFill>
            <a:blip r:embed="rId23" cstate="screen">
              <a:extLst>
                <a:ext uri="{28A0092B-C50C-407E-A947-70E740481C1C}">
                  <a14:useLocalDpi xmlns:a14="http://schemas.microsoft.com/office/drawing/2010/main"/>
                </a:ext>
              </a:extLst>
            </a:blip>
            <a:srcRect/>
            <a:stretch>
              <a:fillRect/>
            </a:stretch>
          </p:blipFill>
          <p:spPr bwMode="auto">
            <a:xfrm>
              <a:off x="6875946" y="1824100"/>
              <a:ext cx="1088520" cy="816390"/>
            </a:xfrm>
            <a:prstGeom prst="rect">
              <a:avLst/>
            </a:prstGeom>
            <a:grpFill/>
            <a:ln>
              <a:noFill/>
            </a:ln>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AB04F926-3271-4B25-8AA5-119BBEF9A1F5}"/>
                </a:ext>
              </a:extLst>
            </p:cNvPr>
            <p:cNvGrpSpPr/>
            <p:nvPr/>
          </p:nvGrpSpPr>
          <p:grpSpPr>
            <a:xfrm>
              <a:off x="6812497" y="315940"/>
              <a:ext cx="1222267" cy="1222267"/>
              <a:chOff x="6812497" y="315940"/>
              <a:chExt cx="1222267" cy="1222267"/>
            </a:xfrm>
            <a:grpFill/>
          </p:grpSpPr>
          <p:sp>
            <p:nvSpPr>
              <p:cNvPr id="67" name="Rectangle 66"/>
              <p:cNvSpPr/>
              <p:nvPr/>
            </p:nvSpPr>
            <p:spPr bwMode="auto">
              <a:xfrm>
                <a:off x="6812497" y="315940"/>
                <a:ext cx="1222267" cy="122226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84" name="Picture 83"/>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a:off x="6884558" y="854473"/>
                <a:ext cx="1071296" cy="221246"/>
              </a:xfrm>
              <a:prstGeom prst="rect">
                <a:avLst/>
              </a:prstGeom>
              <a:grpFill/>
              <a:ln>
                <a:noFill/>
              </a:ln>
            </p:spPr>
          </p:pic>
        </p:grpSp>
        <p:pic>
          <p:nvPicPr>
            <p:cNvPr id="103" name="Picture 102"/>
            <p:cNvPicPr>
              <a:picLocks noChangeAspect="1"/>
            </p:cNvPicPr>
            <p:nvPr/>
          </p:nvPicPr>
          <p:blipFill>
            <a:blip r:embed="rId25" cstate="screen">
              <a:extLst>
                <a:ext uri="{28A0092B-C50C-407E-A947-70E740481C1C}">
                  <a14:useLocalDpi xmlns:a14="http://schemas.microsoft.com/office/drawing/2010/main"/>
                </a:ext>
              </a:extLst>
            </a:blip>
            <a:stretch>
              <a:fillRect/>
            </a:stretch>
          </p:blipFill>
          <p:spPr>
            <a:xfrm>
              <a:off x="6925507" y="3353531"/>
              <a:ext cx="1045583" cy="295534"/>
            </a:xfrm>
            <a:prstGeom prst="rect">
              <a:avLst/>
            </a:prstGeom>
            <a:grpFill/>
            <a:ln>
              <a:noFill/>
            </a:ln>
          </p:spPr>
        </p:pic>
        <p:pic>
          <p:nvPicPr>
            <p:cNvPr id="120" name="Picture 2" descr="https://upload.wikimedia.org/wikipedia/commons/thumb/6/67/Alaska_Airlines_Logo.svg/2000px-Alaska_Airlines_Logo.svg.png"/>
            <p:cNvPicPr>
              <a:picLocks noChangeAspect="1" noChangeArrowheads="1"/>
            </p:cNvPicPr>
            <p:nvPr/>
          </p:nvPicPr>
          <p:blipFill>
            <a:blip r:embed="rId26" cstate="screen">
              <a:extLst>
                <a:ext uri="{28A0092B-C50C-407E-A947-70E740481C1C}">
                  <a14:useLocalDpi xmlns:a14="http://schemas.microsoft.com/office/drawing/2010/main"/>
                </a:ext>
              </a:extLst>
            </a:blip>
            <a:srcRect/>
            <a:stretch>
              <a:fillRect/>
            </a:stretch>
          </p:blipFill>
          <p:spPr bwMode="auto">
            <a:xfrm>
              <a:off x="6910150" y="4568840"/>
              <a:ext cx="1020112" cy="334597"/>
            </a:xfrm>
            <a:prstGeom prst="rect">
              <a:avLst/>
            </a:prstGeom>
            <a:grpFill/>
            <a:ln>
              <a:noFill/>
            </a:ln>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7054532" y="5583701"/>
              <a:ext cx="756710" cy="816450"/>
            </a:xfrm>
            <a:prstGeom prst="rect">
              <a:avLst/>
            </a:prstGeom>
            <a:grpFill/>
            <a:ln>
              <a:noFill/>
            </a:ln>
          </p:spPr>
        </p:pic>
      </p:grpSp>
      <p:grpSp>
        <p:nvGrpSpPr>
          <p:cNvPr id="11" name="Group 10">
            <a:extLst>
              <a:ext uri="{FF2B5EF4-FFF2-40B4-BE49-F238E27FC236}">
                <a16:creationId xmlns:a16="http://schemas.microsoft.com/office/drawing/2014/main" id="{539FEE28-EC05-40FC-9156-F936AF9C8D2C}"/>
              </a:ext>
            </a:extLst>
          </p:cNvPr>
          <p:cNvGrpSpPr/>
          <p:nvPr/>
        </p:nvGrpSpPr>
        <p:grpSpPr>
          <a:xfrm>
            <a:off x="1548088" y="310660"/>
            <a:ext cx="1277820" cy="6212786"/>
            <a:chOff x="1578471" y="315940"/>
            <a:chExt cx="1303628" cy="6338264"/>
          </a:xfrm>
          <a:solidFill>
            <a:schemeClr val="bg1"/>
          </a:solidFill>
        </p:grpSpPr>
        <p:sp>
          <p:nvSpPr>
            <p:cNvPr id="52" name="Rectangle 51"/>
            <p:cNvSpPr/>
            <p:nvPr/>
          </p:nvSpPr>
          <p:spPr bwMode="auto">
            <a:xfrm>
              <a:off x="1630301" y="1592575"/>
              <a:ext cx="1222267" cy="122226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3" name="Rectangle 52"/>
            <p:cNvSpPr/>
            <p:nvPr/>
          </p:nvSpPr>
          <p:spPr bwMode="auto">
            <a:xfrm>
              <a:off x="1630301" y="2869210"/>
              <a:ext cx="1222267" cy="122226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4" name="Rectangle 53"/>
            <p:cNvSpPr/>
            <p:nvPr/>
          </p:nvSpPr>
          <p:spPr bwMode="auto">
            <a:xfrm>
              <a:off x="1630301" y="4145845"/>
              <a:ext cx="1222267" cy="122226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1" name="Rectangle 70"/>
            <p:cNvSpPr/>
            <p:nvPr/>
          </p:nvSpPr>
          <p:spPr bwMode="auto">
            <a:xfrm>
              <a:off x="1630301" y="5431937"/>
              <a:ext cx="1222267" cy="122226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93" name="Picture 92"/>
            <p:cNvPicPr>
              <a:picLocks noChangeAspect="1"/>
            </p:cNvPicPr>
            <p:nvPr/>
          </p:nvPicPr>
          <p:blipFill>
            <a:blip r:embed="rId28" cstate="screen">
              <a:extLst>
                <a:ext uri="{28A0092B-C50C-407E-A947-70E740481C1C}">
                  <a14:useLocalDpi xmlns:a14="http://schemas.microsoft.com/office/drawing/2010/main"/>
                </a:ext>
              </a:extLst>
            </a:blip>
            <a:stretch>
              <a:fillRect/>
            </a:stretch>
          </p:blipFill>
          <p:spPr>
            <a:xfrm>
              <a:off x="1734123" y="3429912"/>
              <a:ext cx="1000926" cy="190067"/>
            </a:xfrm>
            <a:prstGeom prst="rect">
              <a:avLst/>
            </a:prstGeom>
            <a:grpFill/>
            <a:ln>
              <a:noFill/>
            </a:ln>
          </p:spPr>
        </p:pic>
        <p:pic>
          <p:nvPicPr>
            <p:cNvPr id="115" name="Picture 114"/>
            <p:cNvPicPr>
              <a:picLocks noChangeAspect="1"/>
            </p:cNvPicPr>
            <p:nvPr/>
          </p:nvPicPr>
          <p:blipFill>
            <a:blip r:embed="rId29"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806145" y="5786681"/>
              <a:ext cx="913493" cy="445482"/>
            </a:xfrm>
            <a:prstGeom prst="rect">
              <a:avLst/>
            </a:prstGeom>
            <a:grpFill/>
            <a:ln>
              <a:noFill/>
            </a:ln>
          </p:spPr>
        </p:pic>
        <p:pic>
          <p:nvPicPr>
            <p:cNvPr id="86" name="Picture 85"/>
            <p:cNvPicPr>
              <a:picLocks noChangeAspect="1"/>
            </p:cNvPicPr>
            <p:nvPr/>
          </p:nvPicPr>
          <p:blipFill>
            <a:blip r:embed="rId30" cstate="screen">
              <a:extLst>
                <a:ext uri="{28A0092B-C50C-407E-A947-70E740481C1C}">
                  <a14:useLocalDpi xmlns:a14="http://schemas.microsoft.com/office/drawing/2010/main"/>
                </a:ext>
              </a:extLst>
            </a:blip>
            <a:stretch>
              <a:fillRect/>
            </a:stretch>
          </p:blipFill>
          <p:spPr>
            <a:xfrm>
              <a:off x="1701371" y="4708480"/>
              <a:ext cx="1084779" cy="203532"/>
            </a:xfrm>
            <a:prstGeom prst="rect">
              <a:avLst/>
            </a:prstGeom>
            <a:grpFill/>
            <a:ln>
              <a:noFill/>
            </a:ln>
          </p:spPr>
        </p:pic>
        <p:grpSp>
          <p:nvGrpSpPr>
            <p:cNvPr id="5" name="Group 4">
              <a:extLst>
                <a:ext uri="{FF2B5EF4-FFF2-40B4-BE49-F238E27FC236}">
                  <a16:creationId xmlns:a16="http://schemas.microsoft.com/office/drawing/2014/main" id="{06F4E3F9-5AF6-4222-8596-BCF75D45C0A3}"/>
                </a:ext>
              </a:extLst>
            </p:cNvPr>
            <p:cNvGrpSpPr/>
            <p:nvPr/>
          </p:nvGrpSpPr>
          <p:grpSpPr>
            <a:xfrm>
              <a:off x="1630301" y="315940"/>
              <a:ext cx="1222267" cy="1222267"/>
              <a:chOff x="1630301" y="315940"/>
              <a:chExt cx="1222267" cy="1222267"/>
            </a:xfrm>
            <a:grpFill/>
          </p:grpSpPr>
          <p:sp>
            <p:nvSpPr>
              <p:cNvPr id="24" name="Rectangle 23"/>
              <p:cNvSpPr/>
              <p:nvPr/>
            </p:nvSpPr>
            <p:spPr bwMode="auto">
              <a:xfrm>
                <a:off x="1630301" y="315940"/>
                <a:ext cx="1222267" cy="122226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88" name="Picture 87"/>
              <p:cNvPicPr>
                <a:picLocks noChangeAspect="1"/>
              </p:cNvPicPr>
              <p:nvPr/>
            </p:nvPicPr>
            <p:blipFill>
              <a:blip r:embed="rId31" cstate="screen">
                <a:extLst>
                  <a:ext uri="{28A0092B-C50C-407E-A947-70E740481C1C}">
                    <a14:useLocalDpi xmlns:a14="http://schemas.microsoft.com/office/drawing/2010/main"/>
                  </a:ext>
                </a:extLst>
              </a:blip>
              <a:stretch>
                <a:fillRect/>
              </a:stretch>
            </p:blipFill>
            <p:spPr>
              <a:xfrm>
                <a:off x="1930618" y="631992"/>
                <a:ext cx="601106" cy="601106"/>
              </a:xfrm>
              <a:prstGeom prst="rect">
                <a:avLst/>
              </a:prstGeom>
              <a:grpFill/>
              <a:ln>
                <a:noFill/>
              </a:ln>
            </p:spPr>
          </p:pic>
        </p:grpSp>
        <p:pic>
          <p:nvPicPr>
            <p:cNvPr id="78" name="Picture 77"/>
            <p:cNvPicPr>
              <a:picLocks noChangeAspect="1"/>
            </p:cNvPicPr>
            <p:nvPr/>
          </p:nvPicPr>
          <p:blipFill>
            <a:blip r:embed="rId32" cstate="screen">
              <a:extLst>
                <a:ext uri="{28A0092B-C50C-407E-A947-70E740481C1C}">
                  <a14:useLocalDpi xmlns:a14="http://schemas.microsoft.com/office/drawing/2010/main"/>
                </a:ext>
              </a:extLst>
            </a:blip>
            <a:stretch>
              <a:fillRect/>
            </a:stretch>
          </p:blipFill>
          <p:spPr>
            <a:xfrm>
              <a:off x="1578471" y="1662768"/>
              <a:ext cx="1303628" cy="977722"/>
            </a:xfrm>
            <a:prstGeom prst="rect">
              <a:avLst/>
            </a:prstGeom>
            <a:grpFill/>
            <a:ln>
              <a:noFill/>
            </a:ln>
          </p:spPr>
        </p:pic>
      </p:grpSp>
    </p:spTree>
    <p:extLst>
      <p:ext uri="{BB962C8B-B14F-4D97-AF65-F5344CB8AC3E}">
        <p14:creationId xmlns:p14="http://schemas.microsoft.com/office/powerpoint/2010/main" val="42439962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1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20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30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40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nodeType="withEffect">
                                  <p:stCondLst>
                                    <p:cond delay="50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134"/>
                                        </p:tgtEl>
                                        <p:attrNameLst>
                                          <p:attrName>style.visibility</p:attrName>
                                        </p:attrNameLst>
                                      </p:cBhvr>
                                      <p:to>
                                        <p:strVal val="visible"/>
                                      </p:to>
                                    </p:set>
                                    <p:animEffect transition="in" filter="fade">
                                      <p:cBhvr>
                                        <p:cTn id="25" dur="300"/>
                                        <p:tgtEl>
                                          <p:spTgt spid="134"/>
                                        </p:tgtEl>
                                      </p:cBhvr>
                                    </p:animEffect>
                                  </p:childTnLst>
                                </p:cTn>
                              </p:par>
                              <p:par>
                                <p:cTn id="26" presetID="35" presetClass="path" presetSubtype="0" decel="100000" fill="hold" grpId="1" nodeType="withEffect">
                                  <p:stCondLst>
                                    <p:cond delay="400"/>
                                  </p:stCondLst>
                                  <p:childTnLst>
                                    <p:animMotion origin="layout" path="M -0.05547 0.00023 L 1.66667E-6 0.00023 " pathEditMode="relative" rAng="0" ptsTypes="AA">
                                      <p:cBhvr>
                                        <p:cTn id="27" dur="400" fill="hold"/>
                                        <p:tgtEl>
                                          <p:spTgt spid="134"/>
                                        </p:tgtEl>
                                        <p:attrNameLst>
                                          <p:attrName>ppt_x</p:attrName>
                                          <p:attrName>ppt_y</p:attrName>
                                        </p:attrNameLst>
                                      </p:cBhvr>
                                      <p:rCtr x="27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P spid="134" grpId="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3" name="TextBox 10">
            <a:extLst>
              <a:ext uri="{FF2B5EF4-FFF2-40B4-BE49-F238E27FC236}">
                <a16:creationId xmlns:a16="http://schemas.microsoft.com/office/drawing/2014/main" id="{896338E4-5E15-43CE-8AF9-7CEA7FF4CEDC}"/>
              </a:ext>
            </a:extLst>
          </p:cNvPr>
          <p:cNvSpPr txBox="1"/>
          <p:nvPr/>
        </p:nvSpPr>
        <p:spPr>
          <a:xfrm>
            <a:off x="8608253" y="5225320"/>
            <a:ext cx="2097678" cy="369332"/>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2000" b="1" i="0" u="none" strike="noStrike" kern="1200" cap="none" spc="29" normalizeH="0" baseline="0" noProof="0" dirty="0">
                <a:ln>
                  <a:noFill/>
                </a:ln>
                <a:solidFill>
                  <a:srgbClr val="0078D7"/>
                </a:solidFill>
                <a:effectLst/>
                <a:uLnTx/>
                <a:uFillTx/>
                <a:latin typeface="Segoe UI"/>
                <a:ea typeface="+mn-ea"/>
                <a:cs typeface="Segoe UI" pitchFamily="34" charset="0"/>
              </a:rPr>
              <a:t>Trusted</a:t>
            </a:r>
          </a:p>
        </p:txBody>
      </p:sp>
      <p:sp>
        <p:nvSpPr>
          <p:cNvPr id="25" name="TextBox 10">
            <a:extLst>
              <a:ext uri="{FF2B5EF4-FFF2-40B4-BE49-F238E27FC236}">
                <a16:creationId xmlns:a16="http://schemas.microsoft.com/office/drawing/2014/main" id="{8BD8644E-02C1-4F61-928F-E8902B1F0AC2}"/>
              </a:ext>
            </a:extLst>
          </p:cNvPr>
          <p:cNvSpPr txBox="1"/>
          <p:nvPr/>
        </p:nvSpPr>
        <p:spPr>
          <a:xfrm>
            <a:off x="1689528" y="5225320"/>
            <a:ext cx="2097678" cy="369332"/>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2000" b="1" i="0" u="none" strike="noStrike" kern="1200" cap="none" spc="29" normalizeH="0" baseline="0" noProof="0" dirty="0">
                <a:ln>
                  <a:noFill/>
                </a:ln>
                <a:solidFill>
                  <a:srgbClr val="0078D7"/>
                </a:solidFill>
                <a:effectLst/>
                <a:uLnTx/>
                <a:uFillTx/>
                <a:latin typeface="Segoe UI"/>
                <a:ea typeface="+mn-ea"/>
                <a:cs typeface="Segoe UI" pitchFamily="34" charset="0"/>
              </a:rPr>
              <a:t>Productive</a:t>
            </a:r>
          </a:p>
        </p:txBody>
      </p:sp>
      <p:sp>
        <p:nvSpPr>
          <p:cNvPr id="26" name="TextBox 10">
            <a:extLst>
              <a:ext uri="{FF2B5EF4-FFF2-40B4-BE49-F238E27FC236}">
                <a16:creationId xmlns:a16="http://schemas.microsoft.com/office/drawing/2014/main" id="{FF250B0B-16D0-4242-B609-FCD6071403FF}"/>
              </a:ext>
            </a:extLst>
          </p:cNvPr>
          <p:cNvSpPr txBox="1"/>
          <p:nvPr/>
        </p:nvSpPr>
        <p:spPr>
          <a:xfrm>
            <a:off x="6277979" y="5225320"/>
            <a:ext cx="2097678" cy="369332"/>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2000" b="1" i="0" u="none" strike="noStrike" kern="1200" cap="none" spc="29" normalizeH="0" baseline="0" noProof="0" dirty="0">
                <a:ln>
                  <a:noFill/>
                </a:ln>
                <a:solidFill>
                  <a:srgbClr val="0078D7"/>
                </a:solidFill>
                <a:effectLst/>
                <a:uLnTx/>
                <a:uFillTx/>
                <a:latin typeface="Segoe UI"/>
                <a:ea typeface="+mn-ea"/>
                <a:cs typeface="Segoe UI" pitchFamily="34" charset="0"/>
              </a:rPr>
              <a:t>Intelligent</a:t>
            </a:r>
          </a:p>
        </p:txBody>
      </p:sp>
      <p:sp>
        <p:nvSpPr>
          <p:cNvPr id="27" name="TextBox 10">
            <a:extLst>
              <a:ext uri="{FF2B5EF4-FFF2-40B4-BE49-F238E27FC236}">
                <a16:creationId xmlns:a16="http://schemas.microsoft.com/office/drawing/2014/main" id="{2F69F83B-0A06-4322-8678-085D0848E284}"/>
              </a:ext>
            </a:extLst>
          </p:cNvPr>
          <p:cNvSpPr txBox="1"/>
          <p:nvPr/>
        </p:nvSpPr>
        <p:spPr>
          <a:xfrm>
            <a:off x="4014635" y="5225320"/>
            <a:ext cx="2097678" cy="369332"/>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2000" b="1" i="0" u="none" strike="noStrike" kern="1200" cap="none" spc="29" normalizeH="0" baseline="0" noProof="0" dirty="0">
                <a:ln>
                  <a:noFill/>
                </a:ln>
                <a:solidFill>
                  <a:srgbClr val="0078D7"/>
                </a:solidFill>
                <a:effectLst/>
                <a:uLnTx/>
                <a:uFillTx/>
                <a:latin typeface="Segoe UI"/>
                <a:ea typeface="+mn-ea"/>
                <a:cs typeface="Segoe UI" pitchFamily="34" charset="0"/>
              </a:rPr>
              <a:t>Hybrid</a:t>
            </a:r>
          </a:p>
        </p:txBody>
      </p:sp>
      <p:sp>
        <p:nvSpPr>
          <p:cNvPr id="35" name="speedometer_2">
            <a:extLst>
              <a:ext uri="{FF2B5EF4-FFF2-40B4-BE49-F238E27FC236}">
                <a16:creationId xmlns:a16="http://schemas.microsoft.com/office/drawing/2014/main" id="{46821C48-C0E2-4818-81B4-7D5236DC9004}"/>
              </a:ext>
            </a:extLst>
          </p:cNvPr>
          <p:cNvSpPr>
            <a:spLocks noChangeAspect="1" noEditPoints="1"/>
          </p:cNvSpPr>
          <p:nvPr/>
        </p:nvSpPr>
        <p:spPr bwMode="auto">
          <a:xfrm>
            <a:off x="2417600" y="3752932"/>
            <a:ext cx="640154" cy="640152"/>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34925">
            <a:solidFill>
              <a:srgbClr val="001F50"/>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36" name="Group 35">
            <a:extLst>
              <a:ext uri="{FF2B5EF4-FFF2-40B4-BE49-F238E27FC236}">
                <a16:creationId xmlns:a16="http://schemas.microsoft.com/office/drawing/2014/main" id="{77AD9DD7-EB86-45CE-9B27-089347C7D079}"/>
              </a:ext>
            </a:extLst>
          </p:cNvPr>
          <p:cNvGrpSpPr/>
          <p:nvPr/>
        </p:nvGrpSpPr>
        <p:grpSpPr>
          <a:xfrm>
            <a:off x="4748286" y="3785231"/>
            <a:ext cx="589266" cy="575554"/>
            <a:chOff x="2088630" y="3287843"/>
            <a:chExt cx="429718" cy="419725"/>
          </a:xfrm>
          <a:noFill/>
        </p:grpSpPr>
        <p:sp>
          <p:nvSpPr>
            <p:cNvPr id="37" name="Rectangle 36">
              <a:extLst>
                <a:ext uri="{FF2B5EF4-FFF2-40B4-BE49-F238E27FC236}">
                  <a16:creationId xmlns:a16="http://schemas.microsoft.com/office/drawing/2014/main" id="{B3CFD5EC-43D5-4B04-B8AE-6E1A4076A14C}"/>
                </a:ext>
              </a:extLst>
            </p:cNvPr>
            <p:cNvSpPr/>
            <p:nvPr/>
          </p:nvSpPr>
          <p:spPr bwMode="auto">
            <a:xfrm>
              <a:off x="2213548" y="3287843"/>
              <a:ext cx="304800" cy="304800"/>
            </a:xfrm>
            <a:prstGeom prst="rect">
              <a:avLst/>
            </a:prstGeom>
            <a:noFill/>
            <a:ln w="34925">
              <a:solidFill>
                <a:srgbClr val="001F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8" name="Rectangle 37">
              <a:extLst>
                <a:ext uri="{FF2B5EF4-FFF2-40B4-BE49-F238E27FC236}">
                  <a16:creationId xmlns:a16="http://schemas.microsoft.com/office/drawing/2014/main" id="{826EBD6F-365E-4445-9391-67AD7B7167B1}"/>
                </a:ext>
              </a:extLst>
            </p:cNvPr>
            <p:cNvSpPr/>
            <p:nvPr/>
          </p:nvSpPr>
          <p:spPr bwMode="auto">
            <a:xfrm>
              <a:off x="2088630" y="3402768"/>
              <a:ext cx="304800" cy="304800"/>
            </a:xfrm>
            <a:prstGeom prst="rect">
              <a:avLst/>
            </a:prstGeom>
            <a:noFill/>
            <a:ln w="34925">
              <a:solidFill>
                <a:srgbClr val="001F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sp>
        <p:nvSpPr>
          <p:cNvPr id="39" name="light">
            <a:extLst>
              <a:ext uri="{FF2B5EF4-FFF2-40B4-BE49-F238E27FC236}">
                <a16:creationId xmlns:a16="http://schemas.microsoft.com/office/drawing/2014/main" id="{38BAE752-BE22-4707-B0F9-4C08A401389B}"/>
              </a:ext>
            </a:extLst>
          </p:cNvPr>
          <p:cNvSpPr>
            <a:spLocks noChangeAspect="1" noEditPoints="1"/>
          </p:cNvSpPr>
          <p:nvPr/>
        </p:nvSpPr>
        <p:spPr bwMode="auto">
          <a:xfrm>
            <a:off x="7109952" y="3747628"/>
            <a:ext cx="438324" cy="650760"/>
          </a:xfrm>
          <a:custGeom>
            <a:avLst/>
            <a:gdLst>
              <a:gd name="T0" fmla="*/ 156 w 224"/>
              <a:gd name="T1" fmla="*/ 312 h 334"/>
              <a:gd name="T2" fmla="*/ 134 w 224"/>
              <a:gd name="T3" fmla="*/ 334 h 334"/>
              <a:gd name="T4" fmla="*/ 89 w 224"/>
              <a:gd name="T5" fmla="*/ 334 h 334"/>
              <a:gd name="T6" fmla="*/ 67 w 224"/>
              <a:gd name="T7" fmla="*/ 312 h 334"/>
              <a:gd name="T8" fmla="*/ 67 w 224"/>
              <a:gd name="T9" fmla="*/ 261 h 334"/>
              <a:gd name="T10" fmla="*/ 37 w 224"/>
              <a:gd name="T11" fmla="*/ 195 h 334"/>
              <a:gd name="T12" fmla="*/ 27 w 224"/>
              <a:gd name="T13" fmla="*/ 185 h 334"/>
              <a:gd name="T14" fmla="*/ 0 w 224"/>
              <a:gd name="T15" fmla="*/ 112 h 334"/>
              <a:gd name="T16" fmla="*/ 112 w 224"/>
              <a:gd name="T17" fmla="*/ 0 h 334"/>
              <a:gd name="T18" fmla="*/ 224 w 224"/>
              <a:gd name="T19" fmla="*/ 112 h 334"/>
              <a:gd name="T20" fmla="*/ 197 w 224"/>
              <a:gd name="T21" fmla="*/ 185 h 334"/>
              <a:gd name="T22" fmla="*/ 200 w 224"/>
              <a:gd name="T23" fmla="*/ 181 h 334"/>
              <a:gd name="T24" fmla="*/ 197 w 224"/>
              <a:gd name="T25" fmla="*/ 185 h 334"/>
              <a:gd name="T26" fmla="*/ 156 w 224"/>
              <a:gd name="T27" fmla="*/ 265 h 334"/>
              <a:gd name="T28" fmla="*/ 156 w 224"/>
              <a:gd name="T29" fmla="*/ 312 h 334"/>
              <a:gd name="T30" fmla="*/ 156 w 224"/>
              <a:gd name="T31" fmla="*/ 312 h 334"/>
              <a:gd name="T32" fmla="*/ 67 w 224"/>
              <a:gd name="T33" fmla="*/ 269 h 334"/>
              <a:gd name="T34" fmla="*/ 156 w 224"/>
              <a:gd name="T35" fmla="*/ 26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334">
                <a:moveTo>
                  <a:pt x="156" y="312"/>
                </a:moveTo>
                <a:cubicBezTo>
                  <a:pt x="156" y="324"/>
                  <a:pt x="146" y="334"/>
                  <a:pt x="134" y="334"/>
                </a:cubicBezTo>
                <a:cubicBezTo>
                  <a:pt x="89" y="334"/>
                  <a:pt x="89" y="334"/>
                  <a:pt x="89" y="334"/>
                </a:cubicBezTo>
                <a:cubicBezTo>
                  <a:pt x="76" y="334"/>
                  <a:pt x="67" y="324"/>
                  <a:pt x="67" y="312"/>
                </a:cubicBezTo>
                <a:cubicBezTo>
                  <a:pt x="67" y="312"/>
                  <a:pt x="67" y="300"/>
                  <a:pt x="67" y="261"/>
                </a:cubicBezTo>
                <a:cubicBezTo>
                  <a:pt x="67" y="221"/>
                  <a:pt x="37" y="195"/>
                  <a:pt x="37" y="195"/>
                </a:cubicBezTo>
                <a:cubicBezTo>
                  <a:pt x="27" y="185"/>
                  <a:pt x="27" y="185"/>
                  <a:pt x="27" y="185"/>
                </a:cubicBezTo>
                <a:cubicBezTo>
                  <a:pt x="10" y="166"/>
                  <a:pt x="0" y="140"/>
                  <a:pt x="0" y="112"/>
                </a:cubicBezTo>
                <a:cubicBezTo>
                  <a:pt x="0" y="50"/>
                  <a:pt x="50" y="0"/>
                  <a:pt x="112" y="0"/>
                </a:cubicBezTo>
                <a:cubicBezTo>
                  <a:pt x="174" y="0"/>
                  <a:pt x="224" y="50"/>
                  <a:pt x="224" y="112"/>
                </a:cubicBezTo>
                <a:cubicBezTo>
                  <a:pt x="224" y="140"/>
                  <a:pt x="214" y="166"/>
                  <a:pt x="197" y="185"/>
                </a:cubicBezTo>
                <a:moveTo>
                  <a:pt x="200" y="181"/>
                </a:moveTo>
                <a:cubicBezTo>
                  <a:pt x="197" y="185"/>
                  <a:pt x="197" y="185"/>
                  <a:pt x="197" y="185"/>
                </a:cubicBezTo>
                <a:cubicBezTo>
                  <a:pt x="197" y="185"/>
                  <a:pt x="156" y="217"/>
                  <a:pt x="156" y="265"/>
                </a:cubicBezTo>
                <a:cubicBezTo>
                  <a:pt x="156" y="312"/>
                  <a:pt x="156" y="312"/>
                  <a:pt x="156" y="312"/>
                </a:cubicBezTo>
                <a:cubicBezTo>
                  <a:pt x="156" y="312"/>
                  <a:pt x="156" y="312"/>
                  <a:pt x="156" y="312"/>
                </a:cubicBezTo>
                <a:moveTo>
                  <a:pt x="67" y="269"/>
                </a:moveTo>
                <a:cubicBezTo>
                  <a:pt x="156" y="269"/>
                  <a:pt x="156" y="269"/>
                  <a:pt x="156" y="269"/>
                </a:cubicBezTo>
              </a:path>
            </a:pathLst>
          </a:custGeom>
          <a:noFill/>
          <a:ln w="34925">
            <a:solidFill>
              <a:srgbClr val="001F50"/>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40" name="Freeform 39"/>
          <p:cNvSpPr>
            <a:spLocks noChangeArrowheads="1"/>
          </p:cNvSpPr>
          <p:nvPr/>
        </p:nvSpPr>
        <p:spPr bwMode="auto">
          <a:xfrm>
            <a:off x="9312242" y="3757138"/>
            <a:ext cx="690740" cy="683486"/>
          </a:xfrm>
          <a:custGeom>
            <a:avLst/>
            <a:gdLst>
              <a:gd name="T0" fmla="*/ 3212 w 13440"/>
              <a:gd name="T1" fmla="*/ 3671 h 13299"/>
              <a:gd name="T2" fmla="*/ 3433 w 13440"/>
              <a:gd name="T3" fmla="*/ 3583 h 13299"/>
              <a:gd name="T4" fmla="*/ 3600 w 13440"/>
              <a:gd name="T5" fmla="*/ 3415 h 13299"/>
              <a:gd name="T6" fmla="*/ 3689 w 13440"/>
              <a:gd name="T7" fmla="*/ 3194 h 13299"/>
              <a:gd name="T8" fmla="*/ 3697 w 13440"/>
              <a:gd name="T9" fmla="*/ 3009 h 13299"/>
              <a:gd name="T10" fmla="*/ 3627 w 13440"/>
              <a:gd name="T11" fmla="*/ 2762 h 13299"/>
              <a:gd name="T12" fmla="*/ 3477 w 13440"/>
              <a:gd name="T13" fmla="*/ 2577 h 13299"/>
              <a:gd name="T14" fmla="*/ 3274 w 13440"/>
              <a:gd name="T15" fmla="*/ 2462 h 13299"/>
              <a:gd name="T16" fmla="*/ 3088 w 13440"/>
              <a:gd name="T17" fmla="*/ 2427 h 13299"/>
              <a:gd name="T18" fmla="*/ 2833 w 13440"/>
              <a:gd name="T19" fmla="*/ 2480 h 13299"/>
              <a:gd name="T20" fmla="*/ 2630 w 13440"/>
              <a:gd name="T21" fmla="*/ 2621 h 13299"/>
              <a:gd name="T22" fmla="*/ 2488 w 13440"/>
              <a:gd name="T23" fmla="*/ 2824 h 13299"/>
              <a:gd name="T24" fmla="*/ 2444 w 13440"/>
              <a:gd name="T25" fmla="*/ 3080 h 13299"/>
              <a:gd name="T26" fmla="*/ 2471 w 13440"/>
              <a:gd name="T27" fmla="*/ 3256 h 13299"/>
              <a:gd name="T28" fmla="*/ 2585 w 13440"/>
              <a:gd name="T29" fmla="*/ 3459 h 13299"/>
              <a:gd name="T30" fmla="*/ 2780 w 13440"/>
              <a:gd name="T31" fmla="*/ 3609 h 13299"/>
              <a:gd name="T32" fmla="*/ 3027 w 13440"/>
              <a:gd name="T33" fmla="*/ 3680 h 13299"/>
              <a:gd name="T34" fmla="*/ 6988 w 13440"/>
              <a:gd name="T35" fmla="*/ 8127 h 13299"/>
              <a:gd name="T36" fmla="*/ 6380 w 13440"/>
              <a:gd name="T37" fmla="*/ 8480 h 13299"/>
              <a:gd name="T38" fmla="*/ 5718 w 13440"/>
              <a:gd name="T39" fmla="*/ 8736 h 13299"/>
              <a:gd name="T40" fmla="*/ 5004 w 13440"/>
              <a:gd name="T41" fmla="*/ 8886 h 13299"/>
              <a:gd name="T42" fmla="*/ 4439 w 13440"/>
              <a:gd name="T43" fmla="*/ 8921 h 13299"/>
              <a:gd name="T44" fmla="*/ 3547 w 13440"/>
              <a:gd name="T45" fmla="*/ 8824 h 13299"/>
              <a:gd name="T46" fmla="*/ 2709 w 13440"/>
              <a:gd name="T47" fmla="*/ 8568 h 13299"/>
              <a:gd name="T48" fmla="*/ 1959 w 13440"/>
              <a:gd name="T49" fmla="*/ 8153 h 13299"/>
              <a:gd name="T50" fmla="*/ 1297 w 13440"/>
              <a:gd name="T51" fmla="*/ 7615 h 13299"/>
              <a:gd name="T52" fmla="*/ 759 w 13440"/>
              <a:gd name="T53" fmla="*/ 6953 h 13299"/>
              <a:gd name="T54" fmla="*/ 344 w 13440"/>
              <a:gd name="T55" fmla="*/ 6195 h 13299"/>
              <a:gd name="T56" fmla="*/ 88 w 13440"/>
              <a:gd name="T57" fmla="*/ 5357 h 13299"/>
              <a:gd name="T58" fmla="*/ 0 w 13440"/>
              <a:gd name="T59" fmla="*/ 4456 h 13299"/>
              <a:gd name="T60" fmla="*/ 44 w 13440"/>
              <a:gd name="T61" fmla="*/ 3777 h 13299"/>
              <a:gd name="T62" fmla="*/ 264 w 13440"/>
              <a:gd name="T63" fmla="*/ 2921 h 13299"/>
              <a:gd name="T64" fmla="*/ 644 w 13440"/>
              <a:gd name="T65" fmla="*/ 2135 h 13299"/>
              <a:gd name="T66" fmla="*/ 1156 w 13440"/>
              <a:gd name="T67" fmla="*/ 1456 h 13299"/>
              <a:gd name="T68" fmla="*/ 1782 w 13440"/>
              <a:gd name="T69" fmla="*/ 882 h 13299"/>
              <a:gd name="T70" fmla="*/ 2515 w 13440"/>
              <a:gd name="T71" fmla="*/ 432 h 13299"/>
              <a:gd name="T72" fmla="*/ 3327 w 13440"/>
              <a:gd name="T73" fmla="*/ 132 h 13299"/>
              <a:gd name="T74" fmla="*/ 4209 w 13440"/>
              <a:gd name="T75" fmla="*/ 0 h 13299"/>
              <a:gd name="T76" fmla="*/ 4898 w 13440"/>
              <a:gd name="T77" fmla="*/ 17 h 13299"/>
              <a:gd name="T78" fmla="*/ 5771 w 13440"/>
              <a:gd name="T79" fmla="*/ 194 h 13299"/>
              <a:gd name="T80" fmla="*/ 6574 w 13440"/>
              <a:gd name="T81" fmla="*/ 529 h 13299"/>
              <a:gd name="T82" fmla="*/ 7288 w 13440"/>
              <a:gd name="T83" fmla="*/ 1015 h 13299"/>
              <a:gd name="T84" fmla="*/ 7897 w 13440"/>
              <a:gd name="T85" fmla="*/ 1615 h 13299"/>
              <a:gd name="T86" fmla="*/ 8383 w 13440"/>
              <a:gd name="T87" fmla="*/ 2329 h 13299"/>
              <a:gd name="T88" fmla="*/ 8718 w 13440"/>
              <a:gd name="T89" fmla="*/ 3124 h 13299"/>
              <a:gd name="T90" fmla="*/ 8894 w 13440"/>
              <a:gd name="T91" fmla="*/ 3997 h 13299"/>
              <a:gd name="T92" fmla="*/ 8912 w 13440"/>
              <a:gd name="T93" fmla="*/ 4642 h 13299"/>
              <a:gd name="T94" fmla="*/ 8833 w 13440"/>
              <a:gd name="T95" fmla="*/ 5321 h 13299"/>
              <a:gd name="T96" fmla="*/ 13439 w 13440"/>
              <a:gd name="T97" fmla="*/ 10456 h 13299"/>
              <a:gd name="T98" fmla="*/ 10748 w 13440"/>
              <a:gd name="T99" fmla="*/ 13298 h 13299"/>
              <a:gd name="T100" fmla="*/ 9000 w 13440"/>
              <a:gd name="T101" fmla="*/ 11471 h 13299"/>
              <a:gd name="T102" fmla="*/ 7129 w 13440"/>
              <a:gd name="T103" fmla="*/ 9689 h 13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40" h="13299">
                <a:moveTo>
                  <a:pt x="3088" y="3689"/>
                </a:moveTo>
                <a:lnTo>
                  <a:pt x="3088" y="3689"/>
                </a:lnTo>
                <a:lnTo>
                  <a:pt x="3150" y="3680"/>
                </a:lnTo>
                <a:lnTo>
                  <a:pt x="3212" y="3671"/>
                </a:lnTo>
                <a:lnTo>
                  <a:pt x="3274" y="3662"/>
                </a:lnTo>
                <a:lnTo>
                  <a:pt x="3327" y="3636"/>
                </a:lnTo>
                <a:lnTo>
                  <a:pt x="3380" y="3609"/>
                </a:lnTo>
                <a:lnTo>
                  <a:pt x="3433" y="3583"/>
                </a:lnTo>
                <a:lnTo>
                  <a:pt x="3477" y="3547"/>
                </a:lnTo>
                <a:lnTo>
                  <a:pt x="3521" y="3503"/>
                </a:lnTo>
                <a:lnTo>
                  <a:pt x="3556" y="3459"/>
                </a:lnTo>
                <a:lnTo>
                  <a:pt x="3600" y="3415"/>
                </a:lnTo>
                <a:lnTo>
                  <a:pt x="3627" y="3362"/>
                </a:lnTo>
                <a:lnTo>
                  <a:pt x="3653" y="3309"/>
                </a:lnTo>
                <a:lnTo>
                  <a:pt x="3671" y="3256"/>
                </a:lnTo>
                <a:lnTo>
                  <a:pt x="3689" y="3194"/>
                </a:lnTo>
                <a:lnTo>
                  <a:pt x="3697" y="3141"/>
                </a:lnTo>
                <a:lnTo>
                  <a:pt x="3706" y="3080"/>
                </a:lnTo>
                <a:lnTo>
                  <a:pt x="3706" y="3080"/>
                </a:lnTo>
                <a:lnTo>
                  <a:pt x="3697" y="3009"/>
                </a:lnTo>
                <a:lnTo>
                  <a:pt x="3689" y="2947"/>
                </a:lnTo>
                <a:lnTo>
                  <a:pt x="3671" y="2885"/>
                </a:lnTo>
                <a:lnTo>
                  <a:pt x="3653" y="2824"/>
                </a:lnTo>
                <a:lnTo>
                  <a:pt x="3627" y="2762"/>
                </a:lnTo>
                <a:lnTo>
                  <a:pt x="3600" y="2709"/>
                </a:lnTo>
                <a:lnTo>
                  <a:pt x="3556" y="2665"/>
                </a:lnTo>
                <a:lnTo>
                  <a:pt x="3521" y="2621"/>
                </a:lnTo>
                <a:lnTo>
                  <a:pt x="3477" y="2577"/>
                </a:lnTo>
                <a:lnTo>
                  <a:pt x="3433" y="2541"/>
                </a:lnTo>
                <a:lnTo>
                  <a:pt x="3380" y="2506"/>
                </a:lnTo>
                <a:lnTo>
                  <a:pt x="3327" y="2480"/>
                </a:lnTo>
                <a:lnTo>
                  <a:pt x="3274" y="2462"/>
                </a:lnTo>
                <a:lnTo>
                  <a:pt x="3212" y="2444"/>
                </a:lnTo>
                <a:lnTo>
                  <a:pt x="3150" y="2435"/>
                </a:lnTo>
                <a:lnTo>
                  <a:pt x="3088" y="2427"/>
                </a:lnTo>
                <a:lnTo>
                  <a:pt x="3088" y="2427"/>
                </a:lnTo>
                <a:lnTo>
                  <a:pt x="3027" y="2435"/>
                </a:lnTo>
                <a:lnTo>
                  <a:pt x="2956" y="2444"/>
                </a:lnTo>
                <a:lnTo>
                  <a:pt x="2894" y="2462"/>
                </a:lnTo>
                <a:lnTo>
                  <a:pt x="2833" y="2480"/>
                </a:lnTo>
                <a:lnTo>
                  <a:pt x="2780" y="2506"/>
                </a:lnTo>
                <a:lnTo>
                  <a:pt x="2727" y="2541"/>
                </a:lnTo>
                <a:lnTo>
                  <a:pt x="2674" y="2577"/>
                </a:lnTo>
                <a:lnTo>
                  <a:pt x="2630" y="2621"/>
                </a:lnTo>
                <a:lnTo>
                  <a:pt x="2585" y="2665"/>
                </a:lnTo>
                <a:lnTo>
                  <a:pt x="2550" y="2709"/>
                </a:lnTo>
                <a:lnTo>
                  <a:pt x="2515" y="2762"/>
                </a:lnTo>
                <a:lnTo>
                  <a:pt x="2488" y="2824"/>
                </a:lnTo>
                <a:lnTo>
                  <a:pt x="2471" y="2885"/>
                </a:lnTo>
                <a:lnTo>
                  <a:pt x="2453" y="2947"/>
                </a:lnTo>
                <a:lnTo>
                  <a:pt x="2444" y="3009"/>
                </a:lnTo>
                <a:lnTo>
                  <a:pt x="2444" y="3080"/>
                </a:lnTo>
                <a:lnTo>
                  <a:pt x="2444" y="3080"/>
                </a:lnTo>
                <a:lnTo>
                  <a:pt x="2444" y="3141"/>
                </a:lnTo>
                <a:lnTo>
                  <a:pt x="2453" y="3194"/>
                </a:lnTo>
                <a:lnTo>
                  <a:pt x="2471" y="3256"/>
                </a:lnTo>
                <a:lnTo>
                  <a:pt x="2488" y="3309"/>
                </a:lnTo>
                <a:lnTo>
                  <a:pt x="2515" y="3362"/>
                </a:lnTo>
                <a:lnTo>
                  <a:pt x="2550" y="3415"/>
                </a:lnTo>
                <a:lnTo>
                  <a:pt x="2585" y="3459"/>
                </a:lnTo>
                <a:lnTo>
                  <a:pt x="2630" y="3503"/>
                </a:lnTo>
                <a:lnTo>
                  <a:pt x="2674" y="3547"/>
                </a:lnTo>
                <a:lnTo>
                  <a:pt x="2727" y="3583"/>
                </a:lnTo>
                <a:lnTo>
                  <a:pt x="2780" y="3609"/>
                </a:lnTo>
                <a:lnTo>
                  <a:pt x="2833" y="3636"/>
                </a:lnTo>
                <a:lnTo>
                  <a:pt x="2894" y="3662"/>
                </a:lnTo>
                <a:lnTo>
                  <a:pt x="2956" y="3671"/>
                </a:lnTo>
                <a:lnTo>
                  <a:pt x="3027" y="3680"/>
                </a:lnTo>
                <a:lnTo>
                  <a:pt x="3088" y="3689"/>
                </a:lnTo>
                <a:close/>
                <a:moveTo>
                  <a:pt x="7129" y="8021"/>
                </a:moveTo>
                <a:lnTo>
                  <a:pt x="7129" y="8021"/>
                </a:lnTo>
                <a:lnTo>
                  <a:pt x="6988" y="8127"/>
                </a:lnTo>
                <a:lnTo>
                  <a:pt x="6838" y="8224"/>
                </a:lnTo>
                <a:lnTo>
                  <a:pt x="6689" y="8321"/>
                </a:lnTo>
                <a:lnTo>
                  <a:pt x="6539" y="8400"/>
                </a:lnTo>
                <a:lnTo>
                  <a:pt x="6380" y="8480"/>
                </a:lnTo>
                <a:lnTo>
                  <a:pt x="6221" y="8559"/>
                </a:lnTo>
                <a:lnTo>
                  <a:pt x="6054" y="8621"/>
                </a:lnTo>
                <a:lnTo>
                  <a:pt x="5886" y="8683"/>
                </a:lnTo>
                <a:lnTo>
                  <a:pt x="5718" y="8736"/>
                </a:lnTo>
                <a:lnTo>
                  <a:pt x="5542" y="8789"/>
                </a:lnTo>
                <a:lnTo>
                  <a:pt x="5365" y="8824"/>
                </a:lnTo>
                <a:lnTo>
                  <a:pt x="5180" y="8859"/>
                </a:lnTo>
                <a:lnTo>
                  <a:pt x="5004" y="8886"/>
                </a:lnTo>
                <a:lnTo>
                  <a:pt x="4818" y="8903"/>
                </a:lnTo>
                <a:lnTo>
                  <a:pt x="4624" y="8912"/>
                </a:lnTo>
                <a:lnTo>
                  <a:pt x="4439" y="8921"/>
                </a:lnTo>
                <a:lnTo>
                  <a:pt x="4439" y="8921"/>
                </a:lnTo>
                <a:lnTo>
                  <a:pt x="4209" y="8912"/>
                </a:lnTo>
                <a:lnTo>
                  <a:pt x="3989" y="8894"/>
                </a:lnTo>
                <a:lnTo>
                  <a:pt x="3759" y="8868"/>
                </a:lnTo>
                <a:lnTo>
                  <a:pt x="3547" y="8824"/>
                </a:lnTo>
                <a:lnTo>
                  <a:pt x="3327" y="8780"/>
                </a:lnTo>
                <a:lnTo>
                  <a:pt x="3124" y="8718"/>
                </a:lnTo>
                <a:lnTo>
                  <a:pt x="2912" y="8647"/>
                </a:lnTo>
                <a:lnTo>
                  <a:pt x="2709" y="8568"/>
                </a:lnTo>
                <a:lnTo>
                  <a:pt x="2515" y="8480"/>
                </a:lnTo>
                <a:lnTo>
                  <a:pt x="2321" y="8383"/>
                </a:lnTo>
                <a:lnTo>
                  <a:pt x="2135" y="8277"/>
                </a:lnTo>
                <a:lnTo>
                  <a:pt x="1959" y="8153"/>
                </a:lnTo>
                <a:lnTo>
                  <a:pt x="1782" y="8030"/>
                </a:lnTo>
                <a:lnTo>
                  <a:pt x="1615" y="7897"/>
                </a:lnTo>
                <a:lnTo>
                  <a:pt x="1456" y="7765"/>
                </a:lnTo>
                <a:lnTo>
                  <a:pt x="1297" y="7615"/>
                </a:lnTo>
                <a:lnTo>
                  <a:pt x="1156" y="7456"/>
                </a:lnTo>
                <a:lnTo>
                  <a:pt x="1015" y="7297"/>
                </a:lnTo>
                <a:lnTo>
                  <a:pt x="882" y="7129"/>
                </a:lnTo>
                <a:lnTo>
                  <a:pt x="759" y="6953"/>
                </a:lnTo>
                <a:lnTo>
                  <a:pt x="644" y="6776"/>
                </a:lnTo>
                <a:lnTo>
                  <a:pt x="529" y="6583"/>
                </a:lnTo>
                <a:lnTo>
                  <a:pt x="432" y="6398"/>
                </a:lnTo>
                <a:lnTo>
                  <a:pt x="344" y="6195"/>
                </a:lnTo>
                <a:lnTo>
                  <a:pt x="264" y="5992"/>
                </a:lnTo>
                <a:lnTo>
                  <a:pt x="194" y="5789"/>
                </a:lnTo>
                <a:lnTo>
                  <a:pt x="132" y="5577"/>
                </a:lnTo>
                <a:lnTo>
                  <a:pt x="88" y="5357"/>
                </a:lnTo>
                <a:lnTo>
                  <a:pt x="44" y="5136"/>
                </a:lnTo>
                <a:lnTo>
                  <a:pt x="17" y="4915"/>
                </a:lnTo>
                <a:lnTo>
                  <a:pt x="0" y="4686"/>
                </a:lnTo>
                <a:lnTo>
                  <a:pt x="0" y="4456"/>
                </a:lnTo>
                <a:lnTo>
                  <a:pt x="0" y="4456"/>
                </a:lnTo>
                <a:lnTo>
                  <a:pt x="0" y="4227"/>
                </a:lnTo>
                <a:lnTo>
                  <a:pt x="17" y="3997"/>
                </a:lnTo>
                <a:lnTo>
                  <a:pt x="44" y="3777"/>
                </a:lnTo>
                <a:lnTo>
                  <a:pt x="88" y="3556"/>
                </a:lnTo>
                <a:lnTo>
                  <a:pt x="132" y="3336"/>
                </a:lnTo>
                <a:lnTo>
                  <a:pt x="194" y="3124"/>
                </a:lnTo>
                <a:lnTo>
                  <a:pt x="264" y="2921"/>
                </a:lnTo>
                <a:lnTo>
                  <a:pt x="344" y="2718"/>
                </a:lnTo>
                <a:lnTo>
                  <a:pt x="432" y="2515"/>
                </a:lnTo>
                <a:lnTo>
                  <a:pt x="529" y="2329"/>
                </a:lnTo>
                <a:lnTo>
                  <a:pt x="644" y="2135"/>
                </a:lnTo>
                <a:lnTo>
                  <a:pt x="759" y="1959"/>
                </a:lnTo>
                <a:lnTo>
                  <a:pt x="882" y="1782"/>
                </a:lnTo>
                <a:lnTo>
                  <a:pt x="1015" y="1615"/>
                </a:lnTo>
                <a:lnTo>
                  <a:pt x="1156" y="1456"/>
                </a:lnTo>
                <a:lnTo>
                  <a:pt x="1297" y="1297"/>
                </a:lnTo>
                <a:lnTo>
                  <a:pt x="1456" y="1147"/>
                </a:lnTo>
                <a:lnTo>
                  <a:pt x="1615" y="1015"/>
                </a:lnTo>
                <a:lnTo>
                  <a:pt x="1782" y="882"/>
                </a:lnTo>
                <a:lnTo>
                  <a:pt x="1959" y="759"/>
                </a:lnTo>
                <a:lnTo>
                  <a:pt x="2135" y="635"/>
                </a:lnTo>
                <a:lnTo>
                  <a:pt x="2321" y="529"/>
                </a:lnTo>
                <a:lnTo>
                  <a:pt x="2515" y="432"/>
                </a:lnTo>
                <a:lnTo>
                  <a:pt x="2709" y="344"/>
                </a:lnTo>
                <a:lnTo>
                  <a:pt x="2912" y="264"/>
                </a:lnTo>
                <a:lnTo>
                  <a:pt x="3124" y="194"/>
                </a:lnTo>
                <a:lnTo>
                  <a:pt x="3327" y="132"/>
                </a:lnTo>
                <a:lnTo>
                  <a:pt x="3547" y="88"/>
                </a:lnTo>
                <a:lnTo>
                  <a:pt x="3759" y="44"/>
                </a:lnTo>
                <a:lnTo>
                  <a:pt x="3989" y="17"/>
                </a:lnTo>
                <a:lnTo>
                  <a:pt x="4209" y="0"/>
                </a:lnTo>
                <a:lnTo>
                  <a:pt x="4439" y="0"/>
                </a:lnTo>
                <a:lnTo>
                  <a:pt x="4439" y="0"/>
                </a:lnTo>
                <a:lnTo>
                  <a:pt x="4668" y="0"/>
                </a:lnTo>
                <a:lnTo>
                  <a:pt x="4898" y="17"/>
                </a:lnTo>
                <a:lnTo>
                  <a:pt x="5118" y="44"/>
                </a:lnTo>
                <a:lnTo>
                  <a:pt x="5348" y="88"/>
                </a:lnTo>
                <a:lnTo>
                  <a:pt x="5559" y="132"/>
                </a:lnTo>
                <a:lnTo>
                  <a:pt x="5771" y="194"/>
                </a:lnTo>
                <a:lnTo>
                  <a:pt x="5983" y="264"/>
                </a:lnTo>
                <a:lnTo>
                  <a:pt x="6186" y="344"/>
                </a:lnTo>
                <a:lnTo>
                  <a:pt x="6389" y="432"/>
                </a:lnTo>
                <a:lnTo>
                  <a:pt x="6574" y="529"/>
                </a:lnTo>
                <a:lnTo>
                  <a:pt x="6768" y="635"/>
                </a:lnTo>
                <a:lnTo>
                  <a:pt x="6944" y="759"/>
                </a:lnTo>
                <a:lnTo>
                  <a:pt x="7121" y="882"/>
                </a:lnTo>
                <a:lnTo>
                  <a:pt x="7288" y="1015"/>
                </a:lnTo>
                <a:lnTo>
                  <a:pt x="7456" y="1147"/>
                </a:lnTo>
                <a:lnTo>
                  <a:pt x="7606" y="1297"/>
                </a:lnTo>
                <a:lnTo>
                  <a:pt x="7756" y="1456"/>
                </a:lnTo>
                <a:lnTo>
                  <a:pt x="7897" y="1615"/>
                </a:lnTo>
                <a:lnTo>
                  <a:pt x="8030" y="1782"/>
                </a:lnTo>
                <a:lnTo>
                  <a:pt x="8153" y="1959"/>
                </a:lnTo>
                <a:lnTo>
                  <a:pt x="8268" y="2135"/>
                </a:lnTo>
                <a:lnTo>
                  <a:pt x="8383" y="2329"/>
                </a:lnTo>
                <a:lnTo>
                  <a:pt x="8480" y="2515"/>
                </a:lnTo>
                <a:lnTo>
                  <a:pt x="8568" y="2718"/>
                </a:lnTo>
                <a:lnTo>
                  <a:pt x="8647" y="2921"/>
                </a:lnTo>
                <a:lnTo>
                  <a:pt x="8718" y="3124"/>
                </a:lnTo>
                <a:lnTo>
                  <a:pt x="8780" y="3336"/>
                </a:lnTo>
                <a:lnTo>
                  <a:pt x="8824" y="3556"/>
                </a:lnTo>
                <a:lnTo>
                  <a:pt x="8868" y="3777"/>
                </a:lnTo>
                <a:lnTo>
                  <a:pt x="8894" y="3997"/>
                </a:lnTo>
                <a:lnTo>
                  <a:pt x="8912" y="4227"/>
                </a:lnTo>
                <a:lnTo>
                  <a:pt x="8921" y="4456"/>
                </a:lnTo>
                <a:lnTo>
                  <a:pt x="8921" y="4456"/>
                </a:lnTo>
                <a:lnTo>
                  <a:pt x="8912" y="4642"/>
                </a:lnTo>
                <a:lnTo>
                  <a:pt x="8903" y="4818"/>
                </a:lnTo>
                <a:lnTo>
                  <a:pt x="8886" y="4986"/>
                </a:lnTo>
                <a:lnTo>
                  <a:pt x="8859" y="5154"/>
                </a:lnTo>
                <a:lnTo>
                  <a:pt x="8833" y="5321"/>
                </a:lnTo>
                <a:lnTo>
                  <a:pt x="8797" y="5480"/>
                </a:lnTo>
                <a:lnTo>
                  <a:pt x="8718" y="5798"/>
                </a:lnTo>
                <a:lnTo>
                  <a:pt x="8718" y="5798"/>
                </a:lnTo>
                <a:lnTo>
                  <a:pt x="13439" y="10456"/>
                </a:lnTo>
                <a:lnTo>
                  <a:pt x="13439" y="10456"/>
                </a:lnTo>
                <a:lnTo>
                  <a:pt x="13439" y="13298"/>
                </a:lnTo>
                <a:lnTo>
                  <a:pt x="13439" y="13298"/>
                </a:lnTo>
                <a:lnTo>
                  <a:pt x="10748" y="13298"/>
                </a:lnTo>
                <a:lnTo>
                  <a:pt x="10748" y="13298"/>
                </a:lnTo>
                <a:lnTo>
                  <a:pt x="10748" y="11471"/>
                </a:lnTo>
                <a:lnTo>
                  <a:pt x="10748" y="11471"/>
                </a:lnTo>
                <a:lnTo>
                  <a:pt x="9000" y="11471"/>
                </a:lnTo>
                <a:lnTo>
                  <a:pt x="9000" y="11471"/>
                </a:lnTo>
                <a:lnTo>
                  <a:pt x="9000" y="9689"/>
                </a:lnTo>
                <a:lnTo>
                  <a:pt x="9000" y="9689"/>
                </a:lnTo>
                <a:lnTo>
                  <a:pt x="7129" y="9689"/>
                </a:lnTo>
                <a:lnTo>
                  <a:pt x="7129" y="8021"/>
                </a:lnTo>
                <a:close/>
              </a:path>
            </a:pathLst>
          </a:custGeom>
          <a:noFill/>
          <a:ln w="34925" cap="flat">
            <a:solidFill>
              <a:srgbClr val="001F5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9" name="MS cloud text">
            <a:extLst>
              <a:ext uri="{FF2B5EF4-FFF2-40B4-BE49-F238E27FC236}">
                <a16:creationId xmlns:a16="http://schemas.microsoft.com/office/drawing/2014/main" id="{9E59C516-6363-4A74-B86F-292983DE1AF7}"/>
              </a:ext>
            </a:extLst>
          </p:cNvPr>
          <p:cNvSpPr txBox="1">
            <a:spLocks/>
          </p:cNvSpPr>
          <p:nvPr/>
        </p:nvSpPr>
        <p:spPr>
          <a:xfrm>
            <a:off x="0" y="2055473"/>
            <a:ext cx="12192000" cy="1144502"/>
          </a:xfrm>
          <a:prstGeom prst="rect">
            <a:avLst/>
          </a:prstGeom>
        </p:spPr>
        <p:txBody>
          <a:bodyPr vert="horz" wrap="square" lIns="143428" tIns="89642" rIns="143428" bIns="89642"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marL="0" marR="0" lvl="0" indent="0" algn="ctr" defTabSz="896386" rtl="0" eaLnBrk="1" fontAlgn="auto" latinLnBrk="0" hangingPunct="1">
              <a:lnSpc>
                <a:spcPct val="90000"/>
              </a:lnSpc>
              <a:spcBef>
                <a:spcPct val="0"/>
              </a:spcBef>
              <a:spcAft>
                <a:spcPts val="0"/>
              </a:spcAft>
              <a:buClrTx/>
              <a:buSzTx/>
              <a:buFontTx/>
              <a:buNone/>
              <a:tabLst/>
              <a:defRPr/>
            </a:pPr>
            <a:r>
              <a:rPr kumimoji="0" lang="en-US" sz="5500" b="0" i="0" u="none" strike="noStrike" kern="0" cap="none" spc="-100" normalizeH="0" baseline="0" noProof="0" dirty="0">
                <a:ln w="3175">
                  <a:noFill/>
                </a:ln>
                <a:solidFill>
                  <a:srgbClr val="002050"/>
                </a:solidFill>
                <a:effectLst/>
                <a:uLnTx/>
                <a:uFillTx/>
                <a:latin typeface="Segoe UI Semilight"/>
                <a:ea typeface="+mn-ea"/>
                <a:cs typeface="Segoe UI Semilight" panose="020B0402040204020203" pitchFamily="34" charset="0"/>
              </a:rPr>
              <a:t>Azure. Cloud for all.</a:t>
            </a:r>
            <a:endParaRPr kumimoji="0" lang="en-US" sz="5500" b="0" i="0" u="none" strike="noStrike" kern="0" cap="none" spc="-100" normalizeH="0" baseline="0" noProof="0" dirty="0">
              <a:ln w="3175">
                <a:noFill/>
              </a:ln>
              <a:solidFill>
                <a:srgbClr val="002050"/>
              </a:solidFill>
              <a:effectLst/>
              <a:uLnTx/>
              <a:uFillTx/>
              <a:latin typeface="Segoe UI Light"/>
              <a:ea typeface="+mn-ea"/>
              <a:cs typeface="Segoe UI Semilight" panose="020B0402040204020203" pitchFamily="34" charset="0"/>
            </a:endParaRPr>
          </a:p>
          <a:p>
            <a:pPr marL="0" marR="0" lvl="0" indent="0" algn="ctr" defTabSz="896386" rtl="0" eaLnBrk="1" fontAlgn="auto" latinLnBrk="0" hangingPunct="1">
              <a:lnSpc>
                <a:spcPct val="90000"/>
              </a:lnSpc>
              <a:spcBef>
                <a:spcPct val="0"/>
              </a:spcBef>
              <a:spcAft>
                <a:spcPts val="0"/>
              </a:spcAft>
              <a:buClrTx/>
              <a:buSzTx/>
              <a:buFontTx/>
              <a:buNone/>
              <a:tabLst/>
              <a:defRPr/>
            </a:pPr>
            <a:endParaRPr kumimoji="0" lang="en-US" sz="5500" b="0" i="0" u="none" strike="noStrike" kern="0" cap="none" spc="-100" normalizeH="0" baseline="0" noProof="0" dirty="0">
              <a:ln w="3175">
                <a:noFill/>
              </a:ln>
              <a:solidFill>
                <a:srgbClr val="002050"/>
              </a:solidFill>
              <a:effectLst/>
              <a:uLnTx/>
              <a:uFillTx/>
              <a:latin typeface="Segoe UI Light"/>
              <a:ea typeface="+mn-ea"/>
              <a:cs typeface="Segoe UI Semilight" panose="020B0402040204020203" pitchFamily="34" charset="0"/>
            </a:endParaRPr>
          </a:p>
        </p:txBody>
      </p:sp>
      <p:sp>
        <p:nvSpPr>
          <p:cNvPr id="13" name="Oval 12">
            <a:extLst>
              <a:ext uri="{FF2B5EF4-FFF2-40B4-BE49-F238E27FC236}">
                <a16:creationId xmlns:a16="http://schemas.microsoft.com/office/drawing/2014/main" id="{8356B447-D388-4785-B3F6-4488C99BB77B}"/>
              </a:ext>
            </a:extLst>
          </p:cNvPr>
          <p:cNvSpPr/>
          <p:nvPr/>
        </p:nvSpPr>
        <p:spPr bwMode="auto">
          <a:xfrm rot="16200000">
            <a:off x="2637677" y="4768977"/>
            <a:ext cx="146912" cy="146912"/>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5" name="Oval 14">
            <a:extLst>
              <a:ext uri="{FF2B5EF4-FFF2-40B4-BE49-F238E27FC236}">
                <a16:creationId xmlns:a16="http://schemas.microsoft.com/office/drawing/2014/main" id="{8356B447-D388-4785-B3F6-4488C99BB77B}"/>
              </a:ext>
            </a:extLst>
          </p:cNvPr>
          <p:cNvSpPr/>
          <p:nvPr/>
        </p:nvSpPr>
        <p:spPr bwMode="auto">
          <a:xfrm rot="16200000">
            <a:off x="4962276" y="4768978"/>
            <a:ext cx="146912" cy="146912"/>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6" name="Oval 15">
            <a:extLst>
              <a:ext uri="{FF2B5EF4-FFF2-40B4-BE49-F238E27FC236}">
                <a16:creationId xmlns:a16="http://schemas.microsoft.com/office/drawing/2014/main" id="{8356B447-D388-4785-B3F6-4488C99BB77B}"/>
              </a:ext>
            </a:extLst>
          </p:cNvPr>
          <p:cNvSpPr/>
          <p:nvPr/>
        </p:nvSpPr>
        <p:spPr bwMode="auto">
          <a:xfrm rot="16200000">
            <a:off x="7250545" y="4768978"/>
            <a:ext cx="146912" cy="146912"/>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7" name="Oval 16">
            <a:extLst>
              <a:ext uri="{FF2B5EF4-FFF2-40B4-BE49-F238E27FC236}">
                <a16:creationId xmlns:a16="http://schemas.microsoft.com/office/drawing/2014/main" id="{8356B447-D388-4785-B3F6-4488C99BB77B}"/>
              </a:ext>
            </a:extLst>
          </p:cNvPr>
          <p:cNvSpPr/>
          <p:nvPr/>
        </p:nvSpPr>
        <p:spPr bwMode="auto">
          <a:xfrm rot="16200000">
            <a:off x="9606693" y="4768978"/>
            <a:ext cx="146910" cy="146910"/>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cxnSp>
        <p:nvCxnSpPr>
          <p:cNvPr id="32" name="Straight Connector 31">
            <a:extLst>
              <a:ext uri="{FF2B5EF4-FFF2-40B4-BE49-F238E27FC236}">
                <a16:creationId xmlns:a16="http://schemas.microsoft.com/office/drawing/2014/main" id="{0E56090D-DF36-436E-BAD8-6044593294A5}"/>
              </a:ext>
            </a:extLst>
          </p:cNvPr>
          <p:cNvCxnSpPr/>
          <p:nvPr/>
        </p:nvCxnSpPr>
        <p:spPr>
          <a:xfrm flipV="1">
            <a:off x="2860066" y="4837471"/>
            <a:ext cx="2042298" cy="4962"/>
          </a:xfrm>
          <a:prstGeom prst="line">
            <a:avLst/>
          </a:prstGeom>
          <a:solidFill>
            <a:schemeClr val="bg1"/>
          </a:solidFill>
          <a:ln w="19050">
            <a:solidFill>
              <a:schemeClr val="tx2"/>
            </a:solidFill>
            <a:prstDash val="dash"/>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E56090D-DF36-436E-BAD8-6044593294A5}"/>
              </a:ext>
            </a:extLst>
          </p:cNvPr>
          <p:cNvCxnSpPr/>
          <p:nvPr/>
        </p:nvCxnSpPr>
        <p:spPr>
          <a:xfrm>
            <a:off x="5160278" y="4835555"/>
            <a:ext cx="2019237" cy="7815"/>
          </a:xfrm>
          <a:prstGeom prst="line">
            <a:avLst/>
          </a:prstGeom>
          <a:solidFill>
            <a:schemeClr val="bg1"/>
          </a:solidFill>
          <a:ln w="19050">
            <a:solidFill>
              <a:schemeClr val="tx2"/>
            </a:solidFill>
            <a:prstDash val="dash"/>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E56090D-DF36-436E-BAD8-6044593294A5}"/>
              </a:ext>
            </a:extLst>
          </p:cNvPr>
          <p:cNvCxnSpPr/>
          <p:nvPr/>
        </p:nvCxnSpPr>
        <p:spPr>
          <a:xfrm>
            <a:off x="7467599" y="4835506"/>
            <a:ext cx="2071215" cy="6927"/>
          </a:xfrm>
          <a:prstGeom prst="line">
            <a:avLst/>
          </a:prstGeom>
          <a:solidFill>
            <a:schemeClr val="bg1"/>
          </a:solidFill>
          <a:ln w="19050">
            <a:solidFill>
              <a:schemeClr val="tx2"/>
            </a:solidFill>
            <a:prstDash val="dash"/>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5101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400"/>
                                        <p:tgtEl>
                                          <p:spTgt spid="19"/>
                                        </p:tgtEl>
                                      </p:cBhvr>
                                    </p:animEffect>
                                  </p:childTnLst>
                                </p:cTn>
                              </p:par>
                              <p:par>
                                <p:cTn id="8" presetID="42" presetClass="path" presetSubtype="0" decel="100000" fill="hold" grpId="1" nodeType="withEffect">
                                  <p:stCondLst>
                                    <p:cond delay="300"/>
                                  </p:stCondLst>
                                  <p:childTnLst>
                                    <p:animMotion origin="layout" path="M 4.79167E-6 2.22222E-6 L 4.79167E-6 0.09629 " pathEditMode="relative" rAng="0" ptsTypes="AA">
                                      <p:cBhvr>
                                        <p:cTn id="9" dur="700" spd="-100000" fill="hold"/>
                                        <p:tgtEl>
                                          <p:spTgt spid="19"/>
                                        </p:tgtEl>
                                        <p:attrNameLst>
                                          <p:attrName>ppt_x</p:attrName>
                                          <p:attrName>ppt_y</p:attrName>
                                        </p:attrNameLst>
                                      </p:cBhvr>
                                      <p:rCtr x="0" y="48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1"/>
          <p:cNvSpPr/>
          <p:nvPr/>
        </p:nvSpPr>
        <p:spPr bwMode="auto">
          <a:xfrm>
            <a:off x="1954222" y="3921071"/>
            <a:ext cx="10237778" cy="2936929"/>
          </a:xfrm>
          <a:prstGeom prst="rect">
            <a:avLst/>
          </a:prstGeom>
          <a:solidFill>
            <a:schemeClr val="tx1">
              <a:alpha val="7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4" name="Straight Connector 63">
            <a:extLst>
              <a:ext uri="{FF2B5EF4-FFF2-40B4-BE49-F238E27FC236}">
                <a16:creationId xmlns:a16="http://schemas.microsoft.com/office/drawing/2014/main" id="{782DAFC6-595D-41F3-B9CC-8E8DAC9CE0FA}"/>
              </a:ext>
            </a:extLst>
          </p:cNvPr>
          <p:cNvCxnSpPr>
            <a:cxnSpLocks/>
          </p:cNvCxnSpPr>
          <p:nvPr/>
        </p:nvCxnSpPr>
        <p:spPr>
          <a:xfrm>
            <a:off x="1954222" y="487"/>
            <a:ext cx="0" cy="6888317"/>
          </a:xfrm>
          <a:prstGeom prst="line">
            <a:avLst/>
          </a:prstGeom>
          <a:noFill/>
          <a:ln w="19050" cap="flat">
            <a:solidFill>
              <a:schemeClr val="bg1">
                <a:lumMod val="75000"/>
                <a:alpha val="7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sp>
        <p:nvSpPr>
          <p:cNvPr id="92" name="Rectangle 91">
            <a:extLst>
              <a:ext uri="{FF2B5EF4-FFF2-40B4-BE49-F238E27FC236}">
                <a16:creationId xmlns:a16="http://schemas.microsoft.com/office/drawing/2014/main" id="{FEC29ACE-ED39-4DC1-832C-5A285BD670DB}"/>
              </a:ext>
            </a:extLst>
          </p:cNvPr>
          <p:cNvSpPr/>
          <p:nvPr/>
        </p:nvSpPr>
        <p:spPr>
          <a:xfrm>
            <a:off x="551627" y="5744961"/>
            <a:ext cx="889779" cy="331899"/>
          </a:xfrm>
          <a:prstGeom prst="rect">
            <a:avLst/>
          </a:prstGeom>
        </p:spPr>
        <p:txBody>
          <a:bodyPr wrap="none">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1568" b="0" i="0" u="none" strike="noStrike" kern="0" cap="none" spc="49" normalizeH="0" baseline="0" noProof="0">
                <a:ln>
                  <a:noFill/>
                </a:ln>
                <a:solidFill>
                  <a:srgbClr val="353535">
                    <a:lumMod val="40000"/>
                    <a:lumOff val="60000"/>
                  </a:srgbClr>
                </a:solidFill>
                <a:effectLst/>
                <a:uLnTx/>
                <a:uFillTx/>
                <a:latin typeface="Segoe UI" panose="020B0502040204020203" pitchFamily="34" charset="0"/>
                <a:ea typeface="+mn-ea"/>
                <a:cs typeface="Segoe UI" panose="020B0502040204020203" pitchFamily="34" charset="0"/>
              </a:rPr>
              <a:t>Trusted</a:t>
            </a:r>
          </a:p>
        </p:txBody>
      </p:sp>
      <p:sp>
        <p:nvSpPr>
          <p:cNvPr id="93" name="Rectangle 92">
            <a:extLst>
              <a:ext uri="{FF2B5EF4-FFF2-40B4-BE49-F238E27FC236}">
                <a16:creationId xmlns:a16="http://schemas.microsoft.com/office/drawing/2014/main" id="{38253431-7CCA-4219-9552-3F83C6EF0C7B}"/>
              </a:ext>
            </a:extLst>
          </p:cNvPr>
          <p:cNvSpPr/>
          <p:nvPr/>
        </p:nvSpPr>
        <p:spPr>
          <a:xfrm>
            <a:off x="587173" y="3102867"/>
            <a:ext cx="818686" cy="333617"/>
          </a:xfrm>
          <a:prstGeom prst="rect">
            <a:avLst/>
          </a:prstGeom>
        </p:spPr>
        <p:txBody>
          <a:bodyPr wrap="none">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1568" b="0" i="0" u="none" strike="noStrike" kern="0" cap="none" spc="49" normalizeH="0" baseline="0" noProof="0">
                <a:ln>
                  <a:noFill/>
                </a:ln>
                <a:solidFill>
                  <a:srgbClr val="353535">
                    <a:lumMod val="40000"/>
                    <a:lumOff val="60000"/>
                  </a:srgbClr>
                </a:solidFill>
                <a:effectLst/>
                <a:uLnTx/>
                <a:uFillTx/>
                <a:latin typeface="Segoe UI" panose="020B0502040204020203" pitchFamily="34" charset="0"/>
                <a:ea typeface="+mn-ea"/>
                <a:cs typeface="Segoe UI" panose="020B0502040204020203" pitchFamily="34" charset="0"/>
              </a:rPr>
              <a:t>Hybrid</a:t>
            </a:r>
          </a:p>
        </p:txBody>
      </p:sp>
      <p:sp>
        <p:nvSpPr>
          <p:cNvPr id="94" name="Rectangle 93">
            <a:extLst>
              <a:ext uri="{FF2B5EF4-FFF2-40B4-BE49-F238E27FC236}">
                <a16:creationId xmlns:a16="http://schemas.microsoft.com/office/drawing/2014/main" id="{3E3DB39F-D6D7-452A-91C7-CFB3763AD5CB}"/>
              </a:ext>
            </a:extLst>
          </p:cNvPr>
          <p:cNvSpPr/>
          <p:nvPr/>
        </p:nvSpPr>
        <p:spPr>
          <a:xfrm>
            <a:off x="426693" y="4423914"/>
            <a:ext cx="1139646" cy="331899"/>
          </a:xfrm>
          <a:prstGeom prst="rect">
            <a:avLst/>
          </a:prstGeom>
        </p:spPr>
        <p:txBody>
          <a:bodyPr wrap="none">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1568" b="0" i="0" u="none" strike="noStrike" kern="0" cap="none" spc="49" normalizeH="0" baseline="0" noProof="0">
                <a:ln>
                  <a:noFill/>
                </a:ln>
                <a:solidFill>
                  <a:srgbClr val="353535">
                    <a:lumMod val="40000"/>
                    <a:lumOff val="60000"/>
                  </a:srgbClr>
                </a:solidFill>
                <a:effectLst/>
                <a:uLnTx/>
                <a:uFillTx/>
                <a:latin typeface="Segoe UI" panose="020B0502040204020203" pitchFamily="34" charset="0"/>
                <a:ea typeface="+mn-ea"/>
                <a:cs typeface="Segoe UI" panose="020B0502040204020203" pitchFamily="34" charset="0"/>
              </a:rPr>
              <a:t>Intelligent</a:t>
            </a:r>
          </a:p>
        </p:txBody>
      </p:sp>
      <p:sp>
        <p:nvSpPr>
          <p:cNvPr id="95" name="light">
            <a:extLst>
              <a:ext uri="{FF2B5EF4-FFF2-40B4-BE49-F238E27FC236}">
                <a16:creationId xmlns:a16="http://schemas.microsoft.com/office/drawing/2014/main" id="{830932B8-BC4C-4481-A2C6-60A5B625AB44}"/>
              </a:ext>
            </a:extLst>
          </p:cNvPr>
          <p:cNvSpPr>
            <a:spLocks noChangeAspect="1" noEditPoints="1"/>
          </p:cNvSpPr>
          <p:nvPr/>
        </p:nvSpPr>
        <p:spPr bwMode="auto">
          <a:xfrm>
            <a:off x="853641" y="3796742"/>
            <a:ext cx="285750" cy="424238"/>
          </a:xfrm>
          <a:custGeom>
            <a:avLst/>
            <a:gdLst>
              <a:gd name="T0" fmla="*/ 156 w 224"/>
              <a:gd name="T1" fmla="*/ 312 h 334"/>
              <a:gd name="T2" fmla="*/ 134 w 224"/>
              <a:gd name="T3" fmla="*/ 334 h 334"/>
              <a:gd name="T4" fmla="*/ 89 w 224"/>
              <a:gd name="T5" fmla="*/ 334 h 334"/>
              <a:gd name="T6" fmla="*/ 67 w 224"/>
              <a:gd name="T7" fmla="*/ 312 h 334"/>
              <a:gd name="T8" fmla="*/ 67 w 224"/>
              <a:gd name="T9" fmla="*/ 261 h 334"/>
              <a:gd name="T10" fmla="*/ 37 w 224"/>
              <a:gd name="T11" fmla="*/ 195 h 334"/>
              <a:gd name="T12" fmla="*/ 27 w 224"/>
              <a:gd name="T13" fmla="*/ 185 h 334"/>
              <a:gd name="T14" fmla="*/ 0 w 224"/>
              <a:gd name="T15" fmla="*/ 112 h 334"/>
              <a:gd name="T16" fmla="*/ 112 w 224"/>
              <a:gd name="T17" fmla="*/ 0 h 334"/>
              <a:gd name="T18" fmla="*/ 224 w 224"/>
              <a:gd name="T19" fmla="*/ 112 h 334"/>
              <a:gd name="T20" fmla="*/ 197 w 224"/>
              <a:gd name="T21" fmla="*/ 185 h 334"/>
              <a:gd name="T22" fmla="*/ 200 w 224"/>
              <a:gd name="T23" fmla="*/ 181 h 334"/>
              <a:gd name="T24" fmla="*/ 197 w 224"/>
              <a:gd name="T25" fmla="*/ 185 h 334"/>
              <a:gd name="T26" fmla="*/ 156 w 224"/>
              <a:gd name="T27" fmla="*/ 265 h 334"/>
              <a:gd name="T28" fmla="*/ 156 w 224"/>
              <a:gd name="T29" fmla="*/ 312 h 334"/>
              <a:gd name="T30" fmla="*/ 156 w 224"/>
              <a:gd name="T31" fmla="*/ 312 h 334"/>
              <a:gd name="T32" fmla="*/ 67 w 224"/>
              <a:gd name="T33" fmla="*/ 269 h 334"/>
              <a:gd name="T34" fmla="*/ 156 w 224"/>
              <a:gd name="T35" fmla="*/ 26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334">
                <a:moveTo>
                  <a:pt x="156" y="312"/>
                </a:moveTo>
                <a:cubicBezTo>
                  <a:pt x="156" y="324"/>
                  <a:pt x="146" y="334"/>
                  <a:pt x="134" y="334"/>
                </a:cubicBezTo>
                <a:cubicBezTo>
                  <a:pt x="89" y="334"/>
                  <a:pt x="89" y="334"/>
                  <a:pt x="89" y="334"/>
                </a:cubicBezTo>
                <a:cubicBezTo>
                  <a:pt x="76" y="334"/>
                  <a:pt x="67" y="324"/>
                  <a:pt x="67" y="312"/>
                </a:cubicBezTo>
                <a:cubicBezTo>
                  <a:pt x="67" y="312"/>
                  <a:pt x="67" y="300"/>
                  <a:pt x="67" y="261"/>
                </a:cubicBezTo>
                <a:cubicBezTo>
                  <a:pt x="67" y="221"/>
                  <a:pt x="37" y="195"/>
                  <a:pt x="37" y="195"/>
                </a:cubicBezTo>
                <a:cubicBezTo>
                  <a:pt x="27" y="185"/>
                  <a:pt x="27" y="185"/>
                  <a:pt x="27" y="185"/>
                </a:cubicBezTo>
                <a:cubicBezTo>
                  <a:pt x="10" y="166"/>
                  <a:pt x="0" y="140"/>
                  <a:pt x="0" y="112"/>
                </a:cubicBezTo>
                <a:cubicBezTo>
                  <a:pt x="0" y="50"/>
                  <a:pt x="50" y="0"/>
                  <a:pt x="112" y="0"/>
                </a:cubicBezTo>
                <a:cubicBezTo>
                  <a:pt x="174" y="0"/>
                  <a:pt x="224" y="50"/>
                  <a:pt x="224" y="112"/>
                </a:cubicBezTo>
                <a:cubicBezTo>
                  <a:pt x="224" y="140"/>
                  <a:pt x="214" y="166"/>
                  <a:pt x="197" y="185"/>
                </a:cubicBezTo>
                <a:moveTo>
                  <a:pt x="200" y="181"/>
                </a:moveTo>
                <a:cubicBezTo>
                  <a:pt x="197" y="185"/>
                  <a:pt x="197" y="185"/>
                  <a:pt x="197" y="185"/>
                </a:cubicBezTo>
                <a:cubicBezTo>
                  <a:pt x="197" y="185"/>
                  <a:pt x="156" y="217"/>
                  <a:pt x="156" y="265"/>
                </a:cubicBezTo>
                <a:cubicBezTo>
                  <a:pt x="156" y="312"/>
                  <a:pt x="156" y="312"/>
                  <a:pt x="156" y="312"/>
                </a:cubicBezTo>
                <a:cubicBezTo>
                  <a:pt x="156" y="312"/>
                  <a:pt x="156" y="312"/>
                  <a:pt x="156" y="312"/>
                </a:cubicBezTo>
                <a:moveTo>
                  <a:pt x="67" y="269"/>
                </a:moveTo>
                <a:cubicBezTo>
                  <a:pt x="156" y="269"/>
                  <a:pt x="156" y="269"/>
                  <a:pt x="156" y="269"/>
                </a:cubicBezTo>
              </a:path>
            </a:pathLst>
          </a:custGeom>
          <a:noFill/>
          <a:ln w="28575">
            <a:solidFill>
              <a:srgbClr val="B3B2B4"/>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96" name="Freeform 60">
            <a:extLst>
              <a:ext uri="{FF2B5EF4-FFF2-40B4-BE49-F238E27FC236}">
                <a16:creationId xmlns:a16="http://schemas.microsoft.com/office/drawing/2014/main" id="{8FBBBFF7-5D7B-4946-A8A3-BB8BEDDE8671}"/>
              </a:ext>
            </a:extLst>
          </p:cNvPr>
          <p:cNvSpPr>
            <a:spLocks noChangeArrowheads="1"/>
          </p:cNvSpPr>
          <p:nvPr/>
        </p:nvSpPr>
        <p:spPr bwMode="auto">
          <a:xfrm>
            <a:off x="760880" y="5091515"/>
            <a:ext cx="471273" cy="466323"/>
          </a:xfrm>
          <a:custGeom>
            <a:avLst/>
            <a:gdLst>
              <a:gd name="T0" fmla="*/ 3212 w 13440"/>
              <a:gd name="T1" fmla="*/ 3671 h 13299"/>
              <a:gd name="T2" fmla="*/ 3433 w 13440"/>
              <a:gd name="T3" fmla="*/ 3583 h 13299"/>
              <a:gd name="T4" fmla="*/ 3600 w 13440"/>
              <a:gd name="T5" fmla="*/ 3415 h 13299"/>
              <a:gd name="T6" fmla="*/ 3689 w 13440"/>
              <a:gd name="T7" fmla="*/ 3194 h 13299"/>
              <a:gd name="T8" fmla="*/ 3697 w 13440"/>
              <a:gd name="T9" fmla="*/ 3009 h 13299"/>
              <a:gd name="T10" fmla="*/ 3627 w 13440"/>
              <a:gd name="T11" fmla="*/ 2762 h 13299"/>
              <a:gd name="T12" fmla="*/ 3477 w 13440"/>
              <a:gd name="T13" fmla="*/ 2577 h 13299"/>
              <a:gd name="T14" fmla="*/ 3274 w 13440"/>
              <a:gd name="T15" fmla="*/ 2462 h 13299"/>
              <a:gd name="T16" fmla="*/ 3088 w 13440"/>
              <a:gd name="T17" fmla="*/ 2427 h 13299"/>
              <a:gd name="T18" fmla="*/ 2833 w 13440"/>
              <a:gd name="T19" fmla="*/ 2480 h 13299"/>
              <a:gd name="T20" fmla="*/ 2630 w 13440"/>
              <a:gd name="T21" fmla="*/ 2621 h 13299"/>
              <a:gd name="T22" fmla="*/ 2488 w 13440"/>
              <a:gd name="T23" fmla="*/ 2824 h 13299"/>
              <a:gd name="T24" fmla="*/ 2444 w 13440"/>
              <a:gd name="T25" fmla="*/ 3080 h 13299"/>
              <a:gd name="T26" fmla="*/ 2471 w 13440"/>
              <a:gd name="T27" fmla="*/ 3256 h 13299"/>
              <a:gd name="T28" fmla="*/ 2585 w 13440"/>
              <a:gd name="T29" fmla="*/ 3459 h 13299"/>
              <a:gd name="T30" fmla="*/ 2780 w 13440"/>
              <a:gd name="T31" fmla="*/ 3609 h 13299"/>
              <a:gd name="T32" fmla="*/ 3027 w 13440"/>
              <a:gd name="T33" fmla="*/ 3680 h 13299"/>
              <a:gd name="T34" fmla="*/ 6988 w 13440"/>
              <a:gd name="T35" fmla="*/ 8127 h 13299"/>
              <a:gd name="T36" fmla="*/ 6380 w 13440"/>
              <a:gd name="T37" fmla="*/ 8480 h 13299"/>
              <a:gd name="T38" fmla="*/ 5718 w 13440"/>
              <a:gd name="T39" fmla="*/ 8736 h 13299"/>
              <a:gd name="T40" fmla="*/ 5004 w 13440"/>
              <a:gd name="T41" fmla="*/ 8886 h 13299"/>
              <a:gd name="T42" fmla="*/ 4439 w 13440"/>
              <a:gd name="T43" fmla="*/ 8921 h 13299"/>
              <a:gd name="T44" fmla="*/ 3547 w 13440"/>
              <a:gd name="T45" fmla="*/ 8824 h 13299"/>
              <a:gd name="T46" fmla="*/ 2709 w 13440"/>
              <a:gd name="T47" fmla="*/ 8568 h 13299"/>
              <a:gd name="T48" fmla="*/ 1959 w 13440"/>
              <a:gd name="T49" fmla="*/ 8153 h 13299"/>
              <a:gd name="T50" fmla="*/ 1297 w 13440"/>
              <a:gd name="T51" fmla="*/ 7615 h 13299"/>
              <a:gd name="T52" fmla="*/ 759 w 13440"/>
              <a:gd name="T53" fmla="*/ 6953 h 13299"/>
              <a:gd name="T54" fmla="*/ 344 w 13440"/>
              <a:gd name="T55" fmla="*/ 6195 h 13299"/>
              <a:gd name="T56" fmla="*/ 88 w 13440"/>
              <a:gd name="T57" fmla="*/ 5357 h 13299"/>
              <a:gd name="T58" fmla="*/ 0 w 13440"/>
              <a:gd name="T59" fmla="*/ 4456 h 13299"/>
              <a:gd name="T60" fmla="*/ 44 w 13440"/>
              <a:gd name="T61" fmla="*/ 3777 h 13299"/>
              <a:gd name="T62" fmla="*/ 264 w 13440"/>
              <a:gd name="T63" fmla="*/ 2921 h 13299"/>
              <a:gd name="T64" fmla="*/ 644 w 13440"/>
              <a:gd name="T65" fmla="*/ 2135 h 13299"/>
              <a:gd name="T66" fmla="*/ 1156 w 13440"/>
              <a:gd name="T67" fmla="*/ 1456 h 13299"/>
              <a:gd name="T68" fmla="*/ 1782 w 13440"/>
              <a:gd name="T69" fmla="*/ 882 h 13299"/>
              <a:gd name="T70" fmla="*/ 2515 w 13440"/>
              <a:gd name="T71" fmla="*/ 432 h 13299"/>
              <a:gd name="T72" fmla="*/ 3327 w 13440"/>
              <a:gd name="T73" fmla="*/ 132 h 13299"/>
              <a:gd name="T74" fmla="*/ 4209 w 13440"/>
              <a:gd name="T75" fmla="*/ 0 h 13299"/>
              <a:gd name="T76" fmla="*/ 4898 w 13440"/>
              <a:gd name="T77" fmla="*/ 17 h 13299"/>
              <a:gd name="T78" fmla="*/ 5771 w 13440"/>
              <a:gd name="T79" fmla="*/ 194 h 13299"/>
              <a:gd name="T80" fmla="*/ 6574 w 13440"/>
              <a:gd name="T81" fmla="*/ 529 h 13299"/>
              <a:gd name="T82" fmla="*/ 7288 w 13440"/>
              <a:gd name="T83" fmla="*/ 1015 h 13299"/>
              <a:gd name="T84" fmla="*/ 7897 w 13440"/>
              <a:gd name="T85" fmla="*/ 1615 h 13299"/>
              <a:gd name="T86" fmla="*/ 8383 w 13440"/>
              <a:gd name="T87" fmla="*/ 2329 h 13299"/>
              <a:gd name="T88" fmla="*/ 8718 w 13440"/>
              <a:gd name="T89" fmla="*/ 3124 h 13299"/>
              <a:gd name="T90" fmla="*/ 8894 w 13440"/>
              <a:gd name="T91" fmla="*/ 3997 h 13299"/>
              <a:gd name="T92" fmla="*/ 8912 w 13440"/>
              <a:gd name="T93" fmla="*/ 4642 h 13299"/>
              <a:gd name="T94" fmla="*/ 8833 w 13440"/>
              <a:gd name="T95" fmla="*/ 5321 h 13299"/>
              <a:gd name="T96" fmla="*/ 13439 w 13440"/>
              <a:gd name="T97" fmla="*/ 10456 h 13299"/>
              <a:gd name="T98" fmla="*/ 10748 w 13440"/>
              <a:gd name="T99" fmla="*/ 13298 h 13299"/>
              <a:gd name="T100" fmla="*/ 9000 w 13440"/>
              <a:gd name="T101" fmla="*/ 11471 h 13299"/>
              <a:gd name="T102" fmla="*/ 7129 w 13440"/>
              <a:gd name="T103" fmla="*/ 9689 h 13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40" h="13299">
                <a:moveTo>
                  <a:pt x="3088" y="3689"/>
                </a:moveTo>
                <a:lnTo>
                  <a:pt x="3088" y="3689"/>
                </a:lnTo>
                <a:lnTo>
                  <a:pt x="3150" y="3680"/>
                </a:lnTo>
                <a:lnTo>
                  <a:pt x="3212" y="3671"/>
                </a:lnTo>
                <a:lnTo>
                  <a:pt x="3274" y="3662"/>
                </a:lnTo>
                <a:lnTo>
                  <a:pt x="3327" y="3636"/>
                </a:lnTo>
                <a:lnTo>
                  <a:pt x="3380" y="3609"/>
                </a:lnTo>
                <a:lnTo>
                  <a:pt x="3433" y="3583"/>
                </a:lnTo>
                <a:lnTo>
                  <a:pt x="3477" y="3547"/>
                </a:lnTo>
                <a:lnTo>
                  <a:pt x="3521" y="3503"/>
                </a:lnTo>
                <a:lnTo>
                  <a:pt x="3556" y="3459"/>
                </a:lnTo>
                <a:lnTo>
                  <a:pt x="3600" y="3415"/>
                </a:lnTo>
                <a:lnTo>
                  <a:pt x="3627" y="3362"/>
                </a:lnTo>
                <a:lnTo>
                  <a:pt x="3653" y="3309"/>
                </a:lnTo>
                <a:lnTo>
                  <a:pt x="3671" y="3256"/>
                </a:lnTo>
                <a:lnTo>
                  <a:pt x="3689" y="3194"/>
                </a:lnTo>
                <a:lnTo>
                  <a:pt x="3697" y="3141"/>
                </a:lnTo>
                <a:lnTo>
                  <a:pt x="3706" y="3080"/>
                </a:lnTo>
                <a:lnTo>
                  <a:pt x="3706" y="3080"/>
                </a:lnTo>
                <a:lnTo>
                  <a:pt x="3697" y="3009"/>
                </a:lnTo>
                <a:lnTo>
                  <a:pt x="3689" y="2947"/>
                </a:lnTo>
                <a:lnTo>
                  <a:pt x="3671" y="2885"/>
                </a:lnTo>
                <a:lnTo>
                  <a:pt x="3653" y="2824"/>
                </a:lnTo>
                <a:lnTo>
                  <a:pt x="3627" y="2762"/>
                </a:lnTo>
                <a:lnTo>
                  <a:pt x="3600" y="2709"/>
                </a:lnTo>
                <a:lnTo>
                  <a:pt x="3556" y="2665"/>
                </a:lnTo>
                <a:lnTo>
                  <a:pt x="3521" y="2621"/>
                </a:lnTo>
                <a:lnTo>
                  <a:pt x="3477" y="2577"/>
                </a:lnTo>
                <a:lnTo>
                  <a:pt x="3433" y="2541"/>
                </a:lnTo>
                <a:lnTo>
                  <a:pt x="3380" y="2506"/>
                </a:lnTo>
                <a:lnTo>
                  <a:pt x="3327" y="2480"/>
                </a:lnTo>
                <a:lnTo>
                  <a:pt x="3274" y="2462"/>
                </a:lnTo>
                <a:lnTo>
                  <a:pt x="3212" y="2444"/>
                </a:lnTo>
                <a:lnTo>
                  <a:pt x="3150" y="2435"/>
                </a:lnTo>
                <a:lnTo>
                  <a:pt x="3088" y="2427"/>
                </a:lnTo>
                <a:lnTo>
                  <a:pt x="3088" y="2427"/>
                </a:lnTo>
                <a:lnTo>
                  <a:pt x="3027" y="2435"/>
                </a:lnTo>
                <a:lnTo>
                  <a:pt x="2956" y="2444"/>
                </a:lnTo>
                <a:lnTo>
                  <a:pt x="2894" y="2462"/>
                </a:lnTo>
                <a:lnTo>
                  <a:pt x="2833" y="2480"/>
                </a:lnTo>
                <a:lnTo>
                  <a:pt x="2780" y="2506"/>
                </a:lnTo>
                <a:lnTo>
                  <a:pt x="2727" y="2541"/>
                </a:lnTo>
                <a:lnTo>
                  <a:pt x="2674" y="2577"/>
                </a:lnTo>
                <a:lnTo>
                  <a:pt x="2630" y="2621"/>
                </a:lnTo>
                <a:lnTo>
                  <a:pt x="2585" y="2665"/>
                </a:lnTo>
                <a:lnTo>
                  <a:pt x="2550" y="2709"/>
                </a:lnTo>
                <a:lnTo>
                  <a:pt x="2515" y="2762"/>
                </a:lnTo>
                <a:lnTo>
                  <a:pt x="2488" y="2824"/>
                </a:lnTo>
                <a:lnTo>
                  <a:pt x="2471" y="2885"/>
                </a:lnTo>
                <a:lnTo>
                  <a:pt x="2453" y="2947"/>
                </a:lnTo>
                <a:lnTo>
                  <a:pt x="2444" y="3009"/>
                </a:lnTo>
                <a:lnTo>
                  <a:pt x="2444" y="3080"/>
                </a:lnTo>
                <a:lnTo>
                  <a:pt x="2444" y="3080"/>
                </a:lnTo>
                <a:lnTo>
                  <a:pt x="2444" y="3141"/>
                </a:lnTo>
                <a:lnTo>
                  <a:pt x="2453" y="3194"/>
                </a:lnTo>
                <a:lnTo>
                  <a:pt x="2471" y="3256"/>
                </a:lnTo>
                <a:lnTo>
                  <a:pt x="2488" y="3309"/>
                </a:lnTo>
                <a:lnTo>
                  <a:pt x="2515" y="3362"/>
                </a:lnTo>
                <a:lnTo>
                  <a:pt x="2550" y="3415"/>
                </a:lnTo>
                <a:lnTo>
                  <a:pt x="2585" y="3459"/>
                </a:lnTo>
                <a:lnTo>
                  <a:pt x="2630" y="3503"/>
                </a:lnTo>
                <a:lnTo>
                  <a:pt x="2674" y="3547"/>
                </a:lnTo>
                <a:lnTo>
                  <a:pt x="2727" y="3583"/>
                </a:lnTo>
                <a:lnTo>
                  <a:pt x="2780" y="3609"/>
                </a:lnTo>
                <a:lnTo>
                  <a:pt x="2833" y="3636"/>
                </a:lnTo>
                <a:lnTo>
                  <a:pt x="2894" y="3662"/>
                </a:lnTo>
                <a:lnTo>
                  <a:pt x="2956" y="3671"/>
                </a:lnTo>
                <a:lnTo>
                  <a:pt x="3027" y="3680"/>
                </a:lnTo>
                <a:lnTo>
                  <a:pt x="3088" y="3689"/>
                </a:lnTo>
                <a:close/>
                <a:moveTo>
                  <a:pt x="7129" y="8021"/>
                </a:moveTo>
                <a:lnTo>
                  <a:pt x="7129" y="8021"/>
                </a:lnTo>
                <a:lnTo>
                  <a:pt x="6988" y="8127"/>
                </a:lnTo>
                <a:lnTo>
                  <a:pt x="6838" y="8224"/>
                </a:lnTo>
                <a:lnTo>
                  <a:pt x="6689" y="8321"/>
                </a:lnTo>
                <a:lnTo>
                  <a:pt x="6539" y="8400"/>
                </a:lnTo>
                <a:lnTo>
                  <a:pt x="6380" y="8480"/>
                </a:lnTo>
                <a:lnTo>
                  <a:pt x="6221" y="8559"/>
                </a:lnTo>
                <a:lnTo>
                  <a:pt x="6054" y="8621"/>
                </a:lnTo>
                <a:lnTo>
                  <a:pt x="5886" y="8683"/>
                </a:lnTo>
                <a:lnTo>
                  <a:pt x="5718" y="8736"/>
                </a:lnTo>
                <a:lnTo>
                  <a:pt x="5542" y="8789"/>
                </a:lnTo>
                <a:lnTo>
                  <a:pt x="5365" y="8824"/>
                </a:lnTo>
                <a:lnTo>
                  <a:pt x="5180" y="8859"/>
                </a:lnTo>
                <a:lnTo>
                  <a:pt x="5004" y="8886"/>
                </a:lnTo>
                <a:lnTo>
                  <a:pt x="4818" y="8903"/>
                </a:lnTo>
                <a:lnTo>
                  <a:pt x="4624" y="8912"/>
                </a:lnTo>
                <a:lnTo>
                  <a:pt x="4439" y="8921"/>
                </a:lnTo>
                <a:lnTo>
                  <a:pt x="4439" y="8921"/>
                </a:lnTo>
                <a:lnTo>
                  <a:pt x="4209" y="8912"/>
                </a:lnTo>
                <a:lnTo>
                  <a:pt x="3989" y="8894"/>
                </a:lnTo>
                <a:lnTo>
                  <a:pt x="3759" y="8868"/>
                </a:lnTo>
                <a:lnTo>
                  <a:pt x="3547" y="8824"/>
                </a:lnTo>
                <a:lnTo>
                  <a:pt x="3327" y="8780"/>
                </a:lnTo>
                <a:lnTo>
                  <a:pt x="3124" y="8718"/>
                </a:lnTo>
                <a:lnTo>
                  <a:pt x="2912" y="8647"/>
                </a:lnTo>
                <a:lnTo>
                  <a:pt x="2709" y="8568"/>
                </a:lnTo>
                <a:lnTo>
                  <a:pt x="2515" y="8480"/>
                </a:lnTo>
                <a:lnTo>
                  <a:pt x="2321" y="8383"/>
                </a:lnTo>
                <a:lnTo>
                  <a:pt x="2135" y="8277"/>
                </a:lnTo>
                <a:lnTo>
                  <a:pt x="1959" y="8153"/>
                </a:lnTo>
                <a:lnTo>
                  <a:pt x="1782" y="8030"/>
                </a:lnTo>
                <a:lnTo>
                  <a:pt x="1615" y="7897"/>
                </a:lnTo>
                <a:lnTo>
                  <a:pt x="1456" y="7765"/>
                </a:lnTo>
                <a:lnTo>
                  <a:pt x="1297" y="7615"/>
                </a:lnTo>
                <a:lnTo>
                  <a:pt x="1156" y="7456"/>
                </a:lnTo>
                <a:lnTo>
                  <a:pt x="1015" y="7297"/>
                </a:lnTo>
                <a:lnTo>
                  <a:pt x="882" y="7129"/>
                </a:lnTo>
                <a:lnTo>
                  <a:pt x="759" y="6953"/>
                </a:lnTo>
                <a:lnTo>
                  <a:pt x="644" y="6776"/>
                </a:lnTo>
                <a:lnTo>
                  <a:pt x="529" y="6583"/>
                </a:lnTo>
                <a:lnTo>
                  <a:pt x="432" y="6398"/>
                </a:lnTo>
                <a:lnTo>
                  <a:pt x="344" y="6195"/>
                </a:lnTo>
                <a:lnTo>
                  <a:pt x="264" y="5992"/>
                </a:lnTo>
                <a:lnTo>
                  <a:pt x="194" y="5789"/>
                </a:lnTo>
                <a:lnTo>
                  <a:pt x="132" y="5577"/>
                </a:lnTo>
                <a:lnTo>
                  <a:pt x="88" y="5357"/>
                </a:lnTo>
                <a:lnTo>
                  <a:pt x="44" y="5136"/>
                </a:lnTo>
                <a:lnTo>
                  <a:pt x="17" y="4915"/>
                </a:lnTo>
                <a:lnTo>
                  <a:pt x="0" y="4686"/>
                </a:lnTo>
                <a:lnTo>
                  <a:pt x="0" y="4456"/>
                </a:lnTo>
                <a:lnTo>
                  <a:pt x="0" y="4456"/>
                </a:lnTo>
                <a:lnTo>
                  <a:pt x="0" y="4227"/>
                </a:lnTo>
                <a:lnTo>
                  <a:pt x="17" y="3997"/>
                </a:lnTo>
                <a:lnTo>
                  <a:pt x="44" y="3777"/>
                </a:lnTo>
                <a:lnTo>
                  <a:pt x="88" y="3556"/>
                </a:lnTo>
                <a:lnTo>
                  <a:pt x="132" y="3336"/>
                </a:lnTo>
                <a:lnTo>
                  <a:pt x="194" y="3124"/>
                </a:lnTo>
                <a:lnTo>
                  <a:pt x="264" y="2921"/>
                </a:lnTo>
                <a:lnTo>
                  <a:pt x="344" y="2718"/>
                </a:lnTo>
                <a:lnTo>
                  <a:pt x="432" y="2515"/>
                </a:lnTo>
                <a:lnTo>
                  <a:pt x="529" y="2329"/>
                </a:lnTo>
                <a:lnTo>
                  <a:pt x="644" y="2135"/>
                </a:lnTo>
                <a:lnTo>
                  <a:pt x="759" y="1959"/>
                </a:lnTo>
                <a:lnTo>
                  <a:pt x="882" y="1782"/>
                </a:lnTo>
                <a:lnTo>
                  <a:pt x="1015" y="1615"/>
                </a:lnTo>
                <a:lnTo>
                  <a:pt x="1156" y="1456"/>
                </a:lnTo>
                <a:lnTo>
                  <a:pt x="1297" y="1297"/>
                </a:lnTo>
                <a:lnTo>
                  <a:pt x="1456" y="1147"/>
                </a:lnTo>
                <a:lnTo>
                  <a:pt x="1615" y="1015"/>
                </a:lnTo>
                <a:lnTo>
                  <a:pt x="1782" y="882"/>
                </a:lnTo>
                <a:lnTo>
                  <a:pt x="1959" y="759"/>
                </a:lnTo>
                <a:lnTo>
                  <a:pt x="2135" y="635"/>
                </a:lnTo>
                <a:lnTo>
                  <a:pt x="2321" y="529"/>
                </a:lnTo>
                <a:lnTo>
                  <a:pt x="2515" y="432"/>
                </a:lnTo>
                <a:lnTo>
                  <a:pt x="2709" y="344"/>
                </a:lnTo>
                <a:lnTo>
                  <a:pt x="2912" y="264"/>
                </a:lnTo>
                <a:lnTo>
                  <a:pt x="3124" y="194"/>
                </a:lnTo>
                <a:lnTo>
                  <a:pt x="3327" y="132"/>
                </a:lnTo>
                <a:lnTo>
                  <a:pt x="3547" y="88"/>
                </a:lnTo>
                <a:lnTo>
                  <a:pt x="3759" y="44"/>
                </a:lnTo>
                <a:lnTo>
                  <a:pt x="3989" y="17"/>
                </a:lnTo>
                <a:lnTo>
                  <a:pt x="4209" y="0"/>
                </a:lnTo>
                <a:lnTo>
                  <a:pt x="4439" y="0"/>
                </a:lnTo>
                <a:lnTo>
                  <a:pt x="4439" y="0"/>
                </a:lnTo>
                <a:lnTo>
                  <a:pt x="4668" y="0"/>
                </a:lnTo>
                <a:lnTo>
                  <a:pt x="4898" y="17"/>
                </a:lnTo>
                <a:lnTo>
                  <a:pt x="5118" y="44"/>
                </a:lnTo>
                <a:lnTo>
                  <a:pt x="5348" y="88"/>
                </a:lnTo>
                <a:lnTo>
                  <a:pt x="5559" y="132"/>
                </a:lnTo>
                <a:lnTo>
                  <a:pt x="5771" y="194"/>
                </a:lnTo>
                <a:lnTo>
                  <a:pt x="5983" y="264"/>
                </a:lnTo>
                <a:lnTo>
                  <a:pt x="6186" y="344"/>
                </a:lnTo>
                <a:lnTo>
                  <a:pt x="6389" y="432"/>
                </a:lnTo>
                <a:lnTo>
                  <a:pt x="6574" y="529"/>
                </a:lnTo>
                <a:lnTo>
                  <a:pt x="6768" y="635"/>
                </a:lnTo>
                <a:lnTo>
                  <a:pt x="6944" y="759"/>
                </a:lnTo>
                <a:lnTo>
                  <a:pt x="7121" y="882"/>
                </a:lnTo>
                <a:lnTo>
                  <a:pt x="7288" y="1015"/>
                </a:lnTo>
                <a:lnTo>
                  <a:pt x="7456" y="1147"/>
                </a:lnTo>
                <a:lnTo>
                  <a:pt x="7606" y="1297"/>
                </a:lnTo>
                <a:lnTo>
                  <a:pt x="7756" y="1456"/>
                </a:lnTo>
                <a:lnTo>
                  <a:pt x="7897" y="1615"/>
                </a:lnTo>
                <a:lnTo>
                  <a:pt x="8030" y="1782"/>
                </a:lnTo>
                <a:lnTo>
                  <a:pt x="8153" y="1959"/>
                </a:lnTo>
                <a:lnTo>
                  <a:pt x="8268" y="2135"/>
                </a:lnTo>
                <a:lnTo>
                  <a:pt x="8383" y="2329"/>
                </a:lnTo>
                <a:lnTo>
                  <a:pt x="8480" y="2515"/>
                </a:lnTo>
                <a:lnTo>
                  <a:pt x="8568" y="2718"/>
                </a:lnTo>
                <a:lnTo>
                  <a:pt x="8647" y="2921"/>
                </a:lnTo>
                <a:lnTo>
                  <a:pt x="8718" y="3124"/>
                </a:lnTo>
                <a:lnTo>
                  <a:pt x="8780" y="3336"/>
                </a:lnTo>
                <a:lnTo>
                  <a:pt x="8824" y="3556"/>
                </a:lnTo>
                <a:lnTo>
                  <a:pt x="8868" y="3777"/>
                </a:lnTo>
                <a:lnTo>
                  <a:pt x="8894" y="3997"/>
                </a:lnTo>
                <a:lnTo>
                  <a:pt x="8912" y="4227"/>
                </a:lnTo>
                <a:lnTo>
                  <a:pt x="8921" y="4456"/>
                </a:lnTo>
                <a:lnTo>
                  <a:pt x="8921" y="4456"/>
                </a:lnTo>
                <a:lnTo>
                  <a:pt x="8912" y="4642"/>
                </a:lnTo>
                <a:lnTo>
                  <a:pt x="8903" y="4818"/>
                </a:lnTo>
                <a:lnTo>
                  <a:pt x="8886" y="4986"/>
                </a:lnTo>
                <a:lnTo>
                  <a:pt x="8859" y="5154"/>
                </a:lnTo>
                <a:lnTo>
                  <a:pt x="8833" y="5321"/>
                </a:lnTo>
                <a:lnTo>
                  <a:pt x="8797" y="5480"/>
                </a:lnTo>
                <a:lnTo>
                  <a:pt x="8718" y="5798"/>
                </a:lnTo>
                <a:lnTo>
                  <a:pt x="8718" y="5798"/>
                </a:lnTo>
                <a:lnTo>
                  <a:pt x="13439" y="10456"/>
                </a:lnTo>
                <a:lnTo>
                  <a:pt x="13439" y="10456"/>
                </a:lnTo>
                <a:lnTo>
                  <a:pt x="13439" y="13298"/>
                </a:lnTo>
                <a:lnTo>
                  <a:pt x="13439" y="13298"/>
                </a:lnTo>
                <a:lnTo>
                  <a:pt x="10748" y="13298"/>
                </a:lnTo>
                <a:lnTo>
                  <a:pt x="10748" y="13298"/>
                </a:lnTo>
                <a:lnTo>
                  <a:pt x="10748" y="11471"/>
                </a:lnTo>
                <a:lnTo>
                  <a:pt x="10748" y="11471"/>
                </a:lnTo>
                <a:lnTo>
                  <a:pt x="9000" y="11471"/>
                </a:lnTo>
                <a:lnTo>
                  <a:pt x="9000" y="11471"/>
                </a:lnTo>
                <a:lnTo>
                  <a:pt x="9000" y="9689"/>
                </a:lnTo>
                <a:lnTo>
                  <a:pt x="9000" y="9689"/>
                </a:lnTo>
                <a:lnTo>
                  <a:pt x="7129" y="9689"/>
                </a:lnTo>
                <a:lnTo>
                  <a:pt x="7129" y="8021"/>
                </a:lnTo>
                <a:close/>
              </a:path>
            </a:pathLst>
          </a:custGeom>
          <a:noFill/>
          <a:ln w="28575" cap="flat">
            <a:solidFill>
              <a:srgbClr val="B3B2B4"/>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nvGrpSpPr>
          <p:cNvPr id="99" name="Group 98">
            <a:extLst>
              <a:ext uri="{FF2B5EF4-FFF2-40B4-BE49-F238E27FC236}">
                <a16:creationId xmlns:a16="http://schemas.microsoft.com/office/drawing/2014/main" id="{6F7B5166-8C23-4293-BFE4-E0BD2A13DD0F}"/>
              </a:ext>
            </a:extLst>
          </p:cNvPr>
          <p:cNvGrpSpPr/>
          <p:nvPr/>
        </p:nvGrpSpPr>
        <p:grpSpPr>
          <a:xfrm>
            <a:off x="756911" y="2522228"/>
            <a:ext cx="451261" cy="440761"/>
            <a:chOff x="2088630" y="3287843"/>
            <a:chExt cx="429718" cy="419725"/>
          </a:xfrm>
          <a:noFill/>
        </p:grpSpPr>
        <p:sp>
          <p:nvSpPr>
            <p:cNvPr id="100" name="Rectangle 99">
              <a:extLst>
                <a:ext uri="{FF2B5EF4-FFF2-40B4-BE49-F238E27FC236}">
                  <a16:creationId xmlns:a16="http://schemas.microsoft.com/office/drawing/2014/main" id="{C840E4CD-B3CC-41AD-A838-A57FE913746E}"/>
                </a:ext>
              </a:extLst>
            </p:cNvPr>
            <p:cNvSpPr/>
            <p:nvPr/>
          </p:nvSpPr>
          <p:spPr bwMode="auto">
            <a:xfrm>
              <a:off x="2213548" y="3287843"/>
              <a:ext cx="304800" cy="304800"/>
            </a:xfrm>
            <a:prstGeom prst="rect">
              <a:avLst/>
            </a:prstGeom>
            <a:noFill/>
            <a:ln w="28575">
              <a:solidFill>
                <a:srgbClr val="B3B2B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01" name="Rectangle 100">
              <a:extLst>
                <a:ext uri="{FF2B5EF4-FFF2-40B4-BE49-F238E27FC236}">
                  <a16:creationId xmlns:a16="http://schemas.microsoft.com/office/drawing/2014/main" id="{53D7E4AA-A2E3-4EDC-8544-064D7D0780BC}"/>
                </a:ext>
              </a:extLst>
            </p:cNvPr>
            <p:cNvSpPr/>
            <p:nvPr/>
          </p:nvSpPr>
          <p:spPr bwMode="auto">
            <a:xfrm>
              <a:off x="2088630" y="3402768"/>
              <a:ext cx="304800" cy="304800"/>
            </a:xfrm>
            <a:prstGeom prst="rect">
              <a:avLst/>
            </a:prstGeom>
            <a:noFill/>
            <a:ln w="28575">
              <a:solidFill>
                <a:srgbClr val="B3B2B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sp>
        <p:nvSpPr>
          <p:cNvPr id="102" name="Rectangle 101">
            <a:extLst>
              <a:ext uri="{FF2B5EF4-FFF2-40B4-BE49-F238E27FC236}">
                <a16:creationId xmlns:a16="http://schemas.microsoft.com/office/drawing/2014/main" id="{698FCEC8-52FF-464E-A563-A99A52D27BDA}"/>
              </a:ext>
            </a:extLst>
          </p:cNvPr>
          <p:cNvSpPr/>
          <p:nvPr/>
        </p:nvSpPr>
        <p:spPr>
          <a:xfrm>
            <a:off x="163345" y="1714440"/>
            <a:ext cx="1662952" cy="452590"/>
          </a:xfrm>
          <a:prstGeom prst="rect">
            <a:avLst/>
          </a:prstGeom>
        </p:spPr>
        <p:txBody>
          <a:bodyPr wrap="none">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2353" b="0" i="0" u="none" strike="noStrike" kern="0" cap="none" spc="49" normalizeH="0" baseline="0" noProof="0" dirty="0">
                <a:ln>
                  <a:noFill/>
                </a:ln>
                <a:solidFill>
                  <a:srgbClr val="0078D7"/>
                </a:solidFill>
                <a:effectLst/>
                <a:uLnTx/>
                <a:uFillTx/>
                <a:latin typeface="Segoe UI" panose="020B0502040204020203" pitchFamily="34" charset="0"/>
                <a:ea typeface="+mn-ea"/>
                <a:cs typeface="Segoe UI" panose="020B0502040204020203" pitchFamily="34" charset="0"/>
              </a:rPr>
              <a:t>Productive</a:t>
            </a:r>
          </a:p>
        </p:txBody>
      </p:sp>
      <p:sp>
        <p:nvSpPr>
          <p:cNvPr id="103" name="speedometer_2">
            <a:extLst>
              <a:ext uri="{FF2B5EF4-FFF2-40B4-BE49-F238E27FC236}">
                <a16:creationId xmlns:a16="http://schemas.microsoft.com/office/drawing/2014/main" id="{BFC0E3B5-0EEA-4AD2-9349-41F88A04DA69}"/>
              </a:ext>
            </a:extLst>
          </p:cNvPr>
          <p:cNvSpPr>
            <a:spLocks noChangeAspect="1" noEditPoints="1"/>
          </p:cNvSpPr>
          <p:nvPr/>
        </p:nvSpPr>
        <p:spPr bwMode="auto">
          <a:xfrm>
            <a:off x="693072" y="991480"/>
            <a:ext cx="600077" cy="600075"/>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28575">
            <a:solidFill>
              <a:srgbClr val="001F50"/>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60" name="Title 1">
            <a:extLst>
              <a:ext uri="{FF2B5EF4-FFF2-40B4-BE49-F238E27FC236}">
                <a16:creationId xmlns:a16="http://schemas.microsoft.com/office/drawing/2014/main" id="{A6A2D36D-1B5B-4FBD-9FD5-8462900FB166}"/>
              </a:ext>
            </a:extLst>
          </p:cNvPr>
          <p:cNvSpPr txBox="1">
            <a:spLocks/>
          </p:cNvSpPr>
          <p:nvPr/>
        </p:nvSpPr>
        <p:spPr>
          <a:xfrm>
            <a:off x="2647792" y="520123"/>
            <a:ext cx="8523818"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914367" rtl="0" eaLnBrk="1" fontAlgn="auto" latinLnBrk="0" hangingPunct="1">
              <a:lnSpc>
                <a:spcPct val="90000"/>
              </a:lnSpc>
              <a:spcBef>
                <a:spcPct val="0"/>
              </a:spcBef>
              <a:spcAft>
                <a:spcPts val="588"/>
              </a:spcAft>
              <a:buClrTx/>
              <a:buSzTx/>
              <a:buFontTx/>
              <a:buNone/>
              <a:tabLst/>
              <a:defRPr/>
            </a:pPr>
            <a:r>
              <a:rPr kumimoji="0" lang="en-US" sz="3600" b="0" i="0" u="none" strike="noStrike" kern="1200" cap="none" spc="-100" normalizeH="0" baseline="0" noProof="0" dirty="0">
                <a:ln w="3175">
                  <a:noFill/>
                </a:ln>
                <a:solidFill>
                  <a:srgbClr val="4F504F"/>
                </a:solidFill>
                <a:effectLst/>
                <a:uLnTx/>
                <a:uFillTx/>
                <a:latin typeface="Segoe UI Light"/>
                <a:ea typeface="+mn-ea"/>
                <a:cs typeface="Segoe UI" pitchFamily="34" charset="0"/>
              </a:rPr>
              <a:t>Unparalleled</a:t>
            </a:r>
            <a:r>
              <a:rPr kumimoji="0" lang="en-US" sz="3600" b="0" i="0" u="none" strike="noStrike" kern="1200" cap="none" spc="-100" normalizeH="0" noProof="0" dirty="0">
                <a:ln w="3175">
                  <a:noFill/>
                </a:ln>
                <a:solidFill>
                  <a:srgbClr val="4F504F"/>
                </a:solidFill>
                <a:effectLst/>
                <a:uLnTx/>
                <a:uFillTx/>
                <a:latin typeface="Segoe UI Light"/>
                <a:ea typeface="+mn-ea"/>
                <a:cs typeface="Segoe UI" pitchFamily="34" charset="0"/>
              </a:rPr>
              <a:t> </a:t>
            </a:r>
            <a:r>
              <a:rPr kumimoji="0" lang="en-US" sz="3600" b="0" i="0" u="none" strike="noStrike" kern="1200" cap="none" spc="-100" normalizeH="0" baseline="0" noProof="0" dirty="0">
                <a:ln w="3175">
                  <a:noFill/>
                </a:ln>
                <a:solidFill>
                  <a:srgbClr val="4F504F"/>
                </a:solidFill>
                <a:effectLst/>
                <a:uLnTx/>
                <a:uFillTx/>
                <a:latin typeface="Segoe UI Light"/>
                <a:ea typeface="+mn-ea"/>
                <a:cs typeface="Segoe UI" pitchFamily="34" charset="0"/>
              </a:rPr>
              <a:t>productivity</a:t>
            </a:r>
          </a:p>
        </p:txBody>
      </p:sp>
      <p:sp>
        <p:nvSpPr>
          <p:cNvPr id="62" name="Rectangle 61">
            <a:extLst>
              <a:ext uri="{FF2B5EF4-FFF2-40B4-BE49-F238E27FC236}">
                <a16:creationId xmlns:a16="http://schemas.microsoft.com/office/drawing/2014/main" id="{88B2E40D-B0D1-4BEB-A2FB-79233FE853A4}"/>
              </a:ext>
            </a:extLst>
          </p:cNvPr>
          <p:cNvSpPr/>
          <p:nvPr/>
        </p:nvSpPr>
        <p:spPr>
          <a:xfrm>
            <a:off x="8646874" y="2533505"/>
            <a:ext cx="2948228" cy="867562"/>
          </a:xfrm>
          <a:prstGeom prst="rect">
            <a:avLst/>
          </a:prstGeom>
          <a:noFill/>
          <a:ln w="9525" cap="flat" cmpd="sng" algn="ctr">
            <a:noFill/>
            <a:prstDash val="solid"/>
          </a:ln>
          <a:effectLst/>
        </p:spPr>
        <p:txBody>
          <a:bodyPr wrap="none" rtlCol="0" anchor="t" anchorCtr="0"/>
          <a:lstStyle/>
          <a:p>
            <a:pPr marL="0" marR="0" lvl="0" indent="0" algn="ctr" defTabSz="914225" rtl="0" eaLnBrk="1" fontAlgn="auto" latinLnBrk="0" hangingPunct="1">
              <a:lnSpc>
                <a:spcPct val="100000"/>
              </a:lnSpc>
              <a:spcBef>
                <a:spcPts val="0"/>
              </a:spcBef>
              <a:spcAft>
                <a:spcPts val="588"/>
              </a:spcAft>
              <a:buClrTx/>
              <a:buSzTx/>
              <a:buFontTx/>
              <a:buNone/>
              <a:tabLst/>
              <a:defRPr/>
            </a:pPr>
            <a:r>
              <a:rPr kumimoji="0" lang="en-US" sz="1800" b="1" i="0" u="none" strike="noStrike" kern="1200" cap="none" spc="0" normalizeH="0" baseline="0" noProof="0" dirty="0">
                <a:ln>
                  <a:noFill/>
                </a:ln>
                <a:solidFill>
                  <a:srgbClr val="0078D7"/>
                </a:solidFill>
                <a:effectLst/>
                <a:uLnTx/>
                <a:uFillTx/>
                <a:latin typeface="Segoe UI"/>
                <a:ea typeface="+mn-ea"/>
                <a:cs typeface="Segoe UI Semibold" panose="020B0702040204020203" pitchFamily="34" charset="0"/>
              </a:rPr>
              <a:t>Unified management</a:t>
            </a:r>
          </a:p>
          <a:p>
            <a:pPr marL="0" marR="0" lvl="0" indent="0" algn="ctr" defTabSz="914225" rtl="0" eaLnBrk="1" fontAlgn="auto" latinLnBrk="0" hangingPunct="1">
              <a:lnSpc>
                <a:spcPct val="100000"/>
              </a:lnSpc>
              <a:spcBef>
                <a:spcPts val="0"/>
              </a:spcBef>
              <a:spcAft>
                <a:spcPts val="588"/>
              </a:spcAft>
              <a:buClrTx/>
              <a:buSzTx/>
              <a:buFontTx/>
              <a:buNone/>
              <a:tabLst/>
              <a:defRPr/>
            </a:pPr>
            <a:r>
              <a:rPr kumimoji="0" lang="en-US" sz="1600" b="0" i="0" u="none" strike="noStrike" kern="1200" cap="none" spc="0" normalizeH="0" baseline="0" noProof="0" dirty="0">
                <a:ln>
                  <a:noFill/>
                </a:ln>
                <a:gradFill>
                  <a:gsLst>
                    <a:gs pos="0">
                      <a:srgbClr val="4F504F"/>
                    </a:gs>
                    <a:gs pos="100000">
                      <a:srgbClr val="4F504F"/>
                    </a:gs>
                  </a:gsLst>
                  <a:lin ang="5400000" scaled="0"/>
                </a:gradFill>
                <a:effectLst/>
                <a:uLnTx/>
                <a:uFillTx/>
                <a:latin typeface="Segoe UI Semilight"/>
                <a:ea typeface="+mn-ea"/>
                <a:cs typeface="Segoe UI Semibold" panose="020B0702040204020203" pitchFamily="34" charset="0"/>
              </a:rPr>
              <a:t>Single cloud  </a:t>
            </a:r>
            <a:r>
              <a:rPr kumimoji="0" lang="en-US" sz="1600" b="0" i="0" u="none" strike="noStrike" kern="1200" cap="none" spc="0" normalizeH="0" baseline="0" noProof="0" dirty="0">
                <a:ln>
                  <a:noFill/>
                </a:ln>
                <a:gradFill>
                  <a:gsLst>
                    <a:gs pos="0">
                      <a:srgbClr val="FFFFFF">
                        <a:lumMod val="65000"/>
                      </a:srgbClr>
                    </a:gs>
                    <a:gs pos="100000">
                      <a:srgbClr val="FFFFFF">
                        <a:lumMod val="65000"/>
                      </a:srgbClr>
                    </a:gs>
                  </a:gsLst>
                  <a:lin ang="5400000" scaled="0"/>
                </a:gradFill>
                <a:effectLst/>
                <a:uLnTx/>
                <a:uFillTx/>
                <a:latin typeface="Segoe UI Semilight"/>
                <a:ea typeface="+mn-ea"/>
                <a:cs typeface="Segoe UI Semibold" panose="020B0702040204020203" pitchFamily="34" charset="0"/>
              </a:rPr>
              <a:t>|</a:t>
            </a:r>
            <a:r>
              <a:rPr kumimoji="0" lang="en-US" sz="1600" b="0" i="0" u="none" strike="noStrike" kern="1200" cap="none" spc="0" normalizeH="0" baseline="0" noProof="0" dirty="0">
                <a:ln>
                  <a:noFill/>
                </a:ln>
                <a:gradFill>
                  <a:gsLst>
                    <a:gs pos="0">
                      <a:srgbClr val="4F504F"/>
                    </a:gs>
                    <a:gs pos="100000">
                      <a:srgbClr val="4F504F"/>
                    </a:gs>
                  </a:gsLst>
                  <a:lin ang="5400000" scaled="0"/>
                </a:gradFill>
                <a:effectLst/>
                <a:uLnTx/>
                <a:uFillTx/>
                <a:latin typeface="Segoe UI Semilight"/>
                <a:ea typeface="+mn-ea"/>
                <a:cs typeface="Segoe UI Semibold" panose="020B0702040204020203" pitchFamily="34" charset="0"/>
              </a:rPr>
              <a:t>  Policy</a:t>
            </a:r>
          </a:p>
          <a:p>
            <a:pPr marL="0" marR="0" lvl="0" indent="0" algn="ctr" defTabSz="914225" rtl="0" eaLnBrk="1" fontAlgn="auto" latinLnBrk="0" hangingPunct="1">
              <a:lnSpc>
                <a:spcPct val="100000"/>
              </a:lnSpc>
              <a:spcBef>
                <a:spcPts val="0"/>
              </a:spcBef>
              <a:spcAft>
                <a:spcPts val="588"/>
              </a:spcAft>
              <a:buClrTx/>
              <a:buSzTx/>
              <a:buFontTx/>
              <a:buNone/>
              <a:tabLst/>
              <a:defRPr/>
            </a:pPr>
            <a:endParaRPr kumimoji="0" lang="en-US" sz="2000" b="0" i="0" u="none" strike="noStrike" kern="1200" cap="none" spc="0" normalizeH="0" baseline="0" noProof="0" dirty="0">
              <a:ln>
                <a:noFill/>
              </a:ln>
              <a:gradFill>
                <a:gsLst>
                  <a:gs pos="0">
                    <a:srgbClr val="4F504F"/>
                  </a:gs>
                  <a:gs pos="100000">
                    <a:srgbClr val="4F504F"/>
                  </a:gs>
                </a:gsLst>
                <a:lin ang="5400000" scaled="0"/>
              </a:gradFill>
              <a:effectLst/>
              <a:uLnTx/>
              <a:uFillTx/>
              <a:latin typeface="Segoe UI Semilight"/>
              <a:ea typeface="+mn-ea"/>
              <a:cs typeface="Segoe UI Semibold" panose="020B0702040204020203" pitchFamily="34" charset="0"/>
            </a:endParaRPr>
          </a:p>
        </p:txBody>
      </p:sp>
      <p:sp>
        <p:nvSpPr>
          <p:cNvPr id="63" name="Rectangle 62">
            <a:extLst>
              <a:ext uri="{FF2B5EF4-FFF2-40B4-BE49-F238E27FC236}">
                <a16:creationId xmlns:a16="http://schemas.microsoft.com/office/drawing/2014/main" id="{37C39AD3-141D-469A-BE7A-9E5982A6B280}"/>
              </a:ext>
            </a:extLst>
          </p:cNvPr>
          <p:cNvSpPr/>
          <p:nvPr/>
        </p:nvSpPr>
        <p:spPr>
          <a:xfrm>
            <a:off x="5271876" y="2533505"/>
            <a:ext cx="3417720" cy="867562"/>
          </a:xfrm>
          <a:prstGeom prst="rect">
            <a:avLst/>
          </a:prstGeom>
          <a:noFill/>
          <a:ln w="9525" cap="flat" cmpd="sng" algn="ctr">
            <a:noFill/>
            <a:prstDash val="solid"/>
          </a:ln>
          <a:effectLst/>
        </p:spPr>
        <p:txBody>
          <a:bodyPr wrap="none" rtlCol="0" anchor="t" anchorCtr="0"/>
          <a:lstStyle/>
          <a:p>
            <a:pPr marL="0" marR="0" lvl="0" indent="0" algn="ctr" defTabSz="914225" rtl="0" eaLnBrk="1" fontAlgn="auto" latinLnBrk="0" hangingPunct="1">
              <a:lnSpc>
                <a:spcPct val="100000"/>
              </a:lnSpc>
              <a:spcBef>
                <a:spcPts val="0"/>
              </a:spcBef>
              <a:spcAft>
                <a:spcPts val="588"/>
              </a:spcAft>
              <a:buClrTx/>
              <a:buSzTx/>
              <a:buFontTx/>
              <a:buNone/>
              <a:tabLst/>
              <a:defRPr/>
            </a:pPr>
            <a:r>
              <a:rPr kumimoji="0" lang="en-US" sz="1800" b="1" i="0" u="none" strike="noStrike" kern="1200" cap="none" spc="0" normalizeH="0" baseline="0" noProof="0" dirty="0">
                <a:ln>
                  <a:noFill/>
                </a:ln>
                <a:solidFill>
                  <a:srgbClr val="0078D7"/>
                </a:solidFill>
                <a:effectLst/>
                <a:uLnTx/>
                <a:uFillTx/>
                <a:latin typeface="Segoe UI"/>
                <a:ea typeface="+mn-ea"/>
                <a:cs typeface="Segoe UI Semibold" panose="020B0702040204020203" pitchFamily="34" charset="0"/>
              </a:rPr>
              <a:t>100+ services</a:t>
            </a:r>
          </a:p>
          <a:p>
            <a:pPr marL="0" marR="0" lvl="0" indent="0" algn="ctr" defTabSz="914225" rtl="0" eaLnBrk="1" fontAlgn="auto" latinLnBrk="0" hangingPunct="1">
              <a:lnSpc>
                <a:spcPct val="100000"/>
              </a:lnSpc>
              <a:spcBef>
                <a:spcPts val="0"/>
              </a:spcBef>
              <a:spcAft>
                <a:spcPts val="588"/>
              </a:spcAft>
              <a:buClrTx/>
              <a:buSzTx/>
              <a:buFontTx/>
              <a:buNone/>
              <a:tabLst/>
              <a:defRPr/>
            </a:pPr>
            <a:r>
              <a:rPr kumimoji="0" lang="en-US" sz="1600" b="0" i="0" u="none" strike="noStrike" kern="1200" cap="none" spc="0" normalizeH="0" baseline="0" noProof="0" dirty="0">
                <a:ln>
                  <a:noFill/>
                </a:ln>
                <a:gradFill>
                  <a:gsLst>
                    <a:gs pos="0">
                      <a:srgbClr val="4F504F"/>
                    </a:gs>
                    <a:gs pos="100000">
                      <a:srgbClr val="4F504F"/>
                    </a:gs>
                  </a:gsLst>
                  <a:lin ang="5400000" scaled="0"/>
                </a:gradFill>
                <a:effectLst/>
                <a:uLnTx/>
                <a:uFillTx/>
                <a:latin typeface="Segoe UI Semilight"/>
                <a:ea typeface="+mn-ea"/>
                <a:cs typeface="Segoe UI Semibold" panose="020B0702040204020203" pitchFamily="34" charset="0"/>
              </a:rPr>
              <a:t>Azure Functions</a:t>
            </a:r>
            <a:br>
              <a:rPr kumimoji="0" lang="en-US" sz="1600" b="0" i="0" u="none" strike="noStrike" kern="1200" cap="none" spc="0" normalizeH="0" baseline="0" noProof="0" dirty="0">
                <a:ln>
                  <a:noFill/>
                </a:ln>
                <a:gradFill>
                  <a:gsLst>
                    <a:gs pos="0">
                      <a:srgbClr val="4F504F"/>
                    </a:gs>
                    <a:gs pos="100000">
                      <a:srgbClr val="4F504F"/>
                    </a:gs>
                  </a:gsLst>
                  <a:lin ang="5400000" scaled="0"/>
                </a:gradFill>
                <a:effectLst/>
                <a:uLnTx/>
                <a:uFillTx/>
                <a:latin typeface="Segoe UI Semilight"/>
                <a:ea typeface="+mn-ea"/>
                <a:cs typeface="Segoe UI Semibold" panose="020B0702040204020203" pitchFamily="34" charset="0"/>
              </a:rPr>
            </a:br>
            <a:r>
              <a:rPr kumimoji="0" lang="en-US" sz="1600" b="0" i="0" u="none" strike="noStrike" kern="1200" cap="none" spc="0" normalizeH="0" baseline="0" noProof="0" dirty="0">
                <a:ln>
                  <a:noFill/>
                </a:ln>
                <a:gradFill>
                  <a:gsLst>
                    <a:gs pos="0">
                      <a:srgbClr val="4F504F"/>
                    </a:gs>
                    <a:gs pos="100000">
                      <a:srgbClr val="4F504F"/>
                    </a:gs>
                  </a:gsLst>
                  <a:lin ang="5400000" scaled="0"/>
                </a:gradFill>
                <a:effectLst/>
                <a:uLnTx/>
                <a:uFillTx/>
                <a:latin typeface="Segoe UI Semilight"/>
                <a:ea typeface="+mn-ea"/>
                <a:cs typeface="Segoe UI Semibold" panose="020B0702040204020203" pitchFamily="34" charset="0"/>
              </a:rPr>
              <a:t>Kubernetes  </a:t>
            </a:r>
            <a:r>
              <a:rPr kumimoji="0" lang="en-US" sz="1600" b="0" i="0" u="none" strike="noStrike" kern="1200" cap="none" spc="0" normalizeH="0" baseline="0" noProof="0" dirty="0">
                <a:ln>
                  <a:noFill/>
                </a:ln>
                <a:gradFill>
                  <a:gsLst>
                    <a:gs pos="0">
                      <a:srgbClr val="FFFFFF">
                        <a:lumMod val="65000"/>
                      </a:srgbClr>
                    </a:gs>
                    <a:gs pos="100000">
                      <a:srgbClr val="FFFFFF">
                        <a:lumMod val="65000"/>
                      </a:srgbClr>
                    </a:gs>
                  </a:gsLst>
                  <a:lin ang="5400000" scaled="0"/>
                </a:gradFill>
                <a:effectLst/>
                <a:uLnTx/>
                <a:uFillTx/>
                <a:latin typeface="Segoe UI Semilight"/>
                <a:ea typeface="+mn-ea"/>
                <a:cs typeface="Segoe UI Semibold" panose="020B0702040204020203" pitchFamily="34" charset="0"/>
              </a:rPr>
              <a:t>|</a:t>
            </a:r>
            <a:r>
              <a:rPr kumimoji="0" lang="en-US" sz="1600" b="0" i="0" u="none" strike="noStrike" kern="1200" cap="none" spc="0" normalizeH="0" baseline="0" noProof="0" dirty="0">
                <a:ln>
                  <a:noFill/>
                </a:ln>
                <a:gradFill>
                  <a:gsLst>
                    <a:gs pos="0">
                      <a:srgbClr val="4F504F"/>
                    </a:gs>
                    <a:gs pos="100000">
                      <a:srgbClr val="4F504F"/>
                    </a:gs>
                  </a:gsLst>
                  <a:lin ang="5400000" scaled="0"/>
                </a:gradFill>
                <a:effectLst/>
                <a:uLnTx/>
                <a:uFillTx/>
                <a:latin typeface="Segoe UI Semilight"/>
                <a:ea typeface="+mn-ea"/>
                <a:cs typeface="Segoe UI Semibold" panose="020B0702040204020203" pitchFamily="34" charset="0"/>
              </a:rPr>
              <a:t>  Logic Apps</a:t>
            </a:r>
          </a:p>
        </p:txBody>
      </p:sp>
      <p:grpSp>
        <p:nvGrpSpPr>
          <p:cNvPr id="86" name="Group 85"/>
          <p:cNvGrpSpPr/>
          <p:nvPr/>
        </p:nvGrpSpPr>
        <p:grpSpPr>
          <a:xfrm>
            <a:off x="3318547" y="1587371"/>
            <a:ext cx="839730" cy="764914"/>
            <a:chOff x="1687513" y="3995738"/>
            <a:chExt cx="3902075" cy="3554412"/>
          </a:xfrm>
          <a:solidFill>
            <a:srgbClr val="001F54"/>
          </a:solidFill>
        </p:grpSpPr>
        <p:sp>
          <p:nvSpPr>
            <p:cNvPr id="87" name="Freeform 1"/>
            <p:cNvSpPr>
              <a:spLocks noChangeArrowheads="1"/>
            </p:cNvSpPr>
            <p:nvPr/>
          </p:nvSpPr>
          <p:spPr bwMode="auto">
            <a:xfrm>
              <a:off x="2960688" y="3995738"/>
              <a:ext cx="1357312" cy="3554412"/>
            </a:xfrm>
            <a:custGeom>
              <a:avLst/>
              <a:gdLst>
                <a:gd name="T0" fmla="*/ 3215 w 3770"/>
                <a:gd name="T1" fmla="*/ 2209 h 9873"/>
                <a:gd name="T2" fmla="*/ 3067 w 3770"/>
                <a:gd name="T3" fmla="*/ 2615 h 9873"/>
                <a:gd name="T4" fmla="*/ 2794 w 3770"/>
                <a:gd name="T5" fmla="*/ 2942 h 9873"/>
                <a:gd name="T6" fmla="*/ 2427 w 3770"/>
                <a:gd name="T7" fmla="*/ 3146 h 9873"/>
                <a:gd name="T8" fmla="*/ 2381 w 3770"/>
                <a:gd name="T9" fmla="*/ 8881 h 9873"/>
                <a:gd name="T10" fmla="*/ 2248 w 3770"/>
                <a:gd name="T11" fmla="*/ 9123 h 9873"/>
                <a:gd name="T12" fmla="*/ 2029 w 3770"/>
                <a:gd name="T13" fmla="*/ 9295 h 9873"/>
                <a:gd name="T14" fmla="*/ 1819 w 3770"/>
                <a:gd name="T15" fmla="*/ 9349 h 9873"/>
                <a:gd name="T16" fmla="*/ 1592 w 3770"/>
                <a:gd name="T17" fmla="*/ 9279 h 9873"/>
                <a:gd name="T18" fmla="*/ 1405 w 3770"/>
                <a:gd name="T19" fmla="*/ 9123 h 9873"/>
                <a:gd name="T20" fmla="*/ 1296 w 3770"/>
                <a:gd name="T21" fmla="*/ 8827 h 9873"/>
                <a:gd name="T22" fmla="*/ 1155 w 3770"/>
                <a:gd name="T23" fmla="*/ 3060 h 9873"/>
                <a:gd name="T24" fmla="*/ 819 w 3770"/>
                <a:gd name="T25" fmla="*/ 2747 h 9873"/>
                <a:gd name="T26" fmla="*/ 601 w 3770"/>
                <a:gd name="T27" fmla="*/ 2357 h 9873"/>
                <a:gd name="T28" fmla="*/ 531 w 3770"/>
                <a:gd name="T29" fmla="*/ 1920 h 9873"/>
                <a:gd name="T30" fmla="*/ 648 w 3770"/>
                <a:gd name="T31" fmla="*/ 1405 h 9873"/>
                <a:gd name="T32" fmla="*/ 913 w 3770"/>
                <a:gd name="T33" fmla="*/ 960 h 9873"/>
                <a:gd name="T34" fmla="*/ 1085 w 3770"/>
                <a:gd name="T35" fmla="*/ 882 h 9873"/>
                <a:gd name="T36" fmla="*/ 1109 w 3770"/>
                <a:gd name="T37" fmla="*/ 1623 h 9873"/>
                <a:gd name="T38" fmla="*/ 1233 w 3770"/>
                <a:gd name="T39" fmla="*/ 1998 h 9873"/>
                <a:gd name="T40" fmla="*/ 1507 w 3770"/>
                <a:gd name="T41" fmla="*/ 2248 h 9873"/>
                <a:gd name="T42" fmla="*/ 1905 w 3770"/>
                <a:gd name="T43" fmla="*/ 2341 h 9873"/>
                <a:gd name="T44" fmla="*/ 2185 w 3770"/>
                <a:gd name="T45" fmla="*/ 2272 h 9873"/>
                <a:gd name="T46" fmla="*/ 2497 w 3770"/>
                <a:gd name="T47" fmla="*/ 2029 h 9873"/>
                <a:gd name="T48" fmla="*/ 2693 w 3770"/>
                <a:gd name="T49" fmla="*/ 1678 h 9873"/>
                <a:gd name="T50" fmla="*/ 2724 w 3770"/>
                <a:gd name="T51" fmla="*/ 859 h 9873"/>
                <a:gd name="T52" fmla="*/ 2997 w 3770"/>
                <a:gd name="T53" fmla="*/ 1116 h 9873"/>
                <a:gd name="T54" fmla="*/ 3169 w 3770"/>
                <a:gd name="T55" fmla="*/ 1452 h 9873"/>
                <a:gd name="T56" fmla="*/ 2162 w 3770"/>
                <a:gd name="T57" fmla="*/ 0 h 9873"/>
                <a:gd name="T58" fmla="*/ 2131 w 3770"/>
                <a:gd name="T59" fmla="*/ 1655 h 9873"/>
                <a:gd name="T60" fmla="*/ 1928 w 3770"/>
                <a:gd name="T61" fmla="*/ 1811 h 9873"/>
                <a:gd name="T62" fmla="*/ 1748 w 3770"/>
                <a:gd name="T63" fmla="*/ 1764 h 9873"/>
                <a:gd name="T64" fmla="*/ 1623 w 3770"/>
                <a:gd name="T65" fmla="*/ 1576 h 9873"/>
                <a:gd name="T66" fmla="*/ 1256 w 3770"/>
                <a:gd name="T67" fmla="*/ 149 h 9873"/>
                <a:gd name="T68" fmla="*/ 773 w 3770"/>
                <a:gd name="T69" fmla="*/ 382 h 9873"/>
                <a:gd name="T70" fmla="*/ 476 w 3770"/>
                <a:gd name="T71" fmla="*/ 648 h 9873"/>
                <a:gd name="T72" fmla="*/ 219 w 3770"/>
                <a:gd name="T73" fmla="*/ 1015 h 9873"/>
                <a:gd name="T74" fmla="*/ 0 w 3770"/>
                <a:gd name="T75" fmla="*/ 1967 h 9873"/>
                <a:gd name="T76" fmla="*/ 55 w 3770"/>
                <a:gd name="T77" fmla="*/ 2396 h 9873"/>
                <a:gd name="T78" fmla="*/ 258 w 3770"/>
                <a:gd name="T79" fmla="*/ 2888 h 9873"/>
                <a:gd name="T80" fmla="*/ 617 w 3770"/>
                <a:gd name="T81" fmla="*/ 3309 h 9873"/>
                <a:gd name="T82" fmla="*/ 773 w 3770"/>
                <a:gd name="T83" fmla="*/ 8780 h 9873"/>
                <a:gd name="T84" fmla="*/ 882 w 3770"/>
                <a:gd name="T85" fmla="*/ 9295 h 9873"/>
                <a:gd name="T86" fmla="*/ 1148 w 3770"/>
                <a:gd name="T87" fmla="*/ 9623 h 9873"/>
                <a:gd name="T88" fmla="*/ 1647 w 3770"/>
                <a:gd name="T89" fmla="*/ 9856 h 9873"/>
                <a:gd name="T90" fmla="*/ 2068 w 3770"/>
                <a:gd name="T91" fmla="*/ 9841 h 9873"/>
                <a:gd name="T92" fmla="*/ 2505 w 3770"/>
                <a:gd name="T93" fmla="*/ 9599 h 9873"/>
                <a:gd name="T94" fmla="*/ 2771 w 3770"/>
                <a:gd name="T95" fmla="*/ 9295 h 9873"/>
                <a:gd name="T96" fmla="*/ 2919 w 3770"/>
                <a:gd name="T97" fmla="*/ 8819 h 9873"/>
                <a:gd name="T98" fmla="*/ 3192 w 3770"/>
                <a:gd name="T99" fmla="*/ 3239 h 9873"/>
                <a:gd name="T100" fmla="*/ 3544 w 3770"/>
                <a:gd name="T101" fmla="*/ 2770 h 9873"/>
                <a:gd name="T102" fmla="*/ 3769 w 3770"/>
                <a:gd name="T103" fmla="*/ 1897 h 9873"/>
                <a:gd name="T104" fmla="*/ 3676 w 3770"/>
                <a:gd name="T105" fmla="*/ 1343 h 9873"/>
                <a:gd name="T106" fmla="*/ 3332 w 3770"/>
                <a:gd name="T107" fmla="*/ 726 h 9873"/>
                <a:gd name="T108" fmla="*/ 2763 w 3770"/>
                <a:gd name="T109" fmla="*/ 266 h 9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70" h="9873">
                  <a:moveTo>
                    <a:pt x="3246" y="1951"/>
                  </a:moveTo>
                  <a:lnTo>
                    <a:pt x="3246" y="1951"/>
                  </a:lnTo>
                  <a:lnTo>
                    <a:pt x="3239" y="2037"/>
                  </a:lnTo>
                  <a:lnTo>
                    <a:pt x="3231" y="2123"/>
                  </a:lnTo>
                  <a:lnTo>
                    <a:pt x="3215" y="2209"/>
                  </a:lnTo>
                  <a:lnTo>
                    <a:pt x="3200" y="2295"/>
                  </a:lnTo>
                  <a:lnTo>
                    <a:pt x="3177" y="2380"/>
                  </a:lnTo>
                  <a:lnTo>
                    <a:pt x="3146" y="2458"/>
                  </a:lnTo>
                  <a:lnTo>
                    <a:pt x="3107" y="2537"/>
                  </a:lnTo>
                  <a:lnTo>
                    <a:pt x="3067" y="2615"/>
                  </a:lnTo>
                  <a:lnTo>
                    <a:pt x="3020" y="2685"/>
                  </a:lnTo>
                  <a:lnTo>
                    <a:pt x="2974" y="2755"/>
                  </a:lnTo>
                  <a:lnTo>
                    <a:pt x="2919" y="2817"/>
                  </a:lnTo>
                  <a:lnTo>
                    <a:pt x="2856" y="2880"/>
                  </a:lnTo>
                  <a:lnTo>
                    <a:pt x="2794" y="2942"/>
                  </a:lnTo>
                  <a:lnTo>
                    <a:pt x="2724" y="2997"/>
                  </a:lnTo>
                  <a:lnTo>
                    <a:pt x="2646" y="3052"/>
                  </a:lnTo>
                  <a:lnTo>
                    <a:pt x="2568" y="3099"/>
                  </a:lnTo>
                  <a:lnTo>
                    <a:pt x="2568" y="3099"/>
                  </a:lnTo>
                  <a:lnTo>
                    <a:pt x="2427" y="3146"/>
                  </a:lnTo>
                  <a:lnTo>
                    <a:pt x="2427" y="3146"/>
                  </a:lnTo>
                  <a:lnTo>
                    <a:pt x="2396" y="8772"/>
                  </a:lnTo>
                  <a:lnTo>
                    <a:pt x="2396" y="8772"/>
                  </a:lnTo>
                  <a:lnTo>
                    <a:pt x="2388" y="8827"/>
                  </a:lnTo>
                  <a:lnTo>
                    <a:pt x="2381" y="8881"/>
                  </a:lnTo>
                  <a:lnTo>
                    <a:pt x="2365" y="8928"/>
                  </a:lnTo>
                  <a:lnTo>
                    <a:pt x="2342" y="8982"/>
                  </a:lnTo>
                  <a:lnTo>
                    <a:pt x="2318" y="9029"/>
                  </a:lnTo>
                  <a:lnTo>
                    <a:pt x="2287" y="9076"/>
                  </a:lnTo>
                  <a:lnTo>
                    <a:pt x="2248" y="9123"/>
                  </a:lnTo>
                  <a:lnTo>
                    <a:pt x="2217" y="9162"/>
                  </a:lnTo>
                  <a:lnTo>
                    <a:pt x="2170" y="9201"/>
                  </a:lnTo>
                  <a:lnTo>
                    <a:pt x="2123" y="9240"/>
                  </a:lnTo>
                  <a:lnTo>
                    <a:pt x="2076" y="9272"/>
                  </a:lnTo>
                  <a:lnTo>
                    <a:pt x="2029" y="9295"/>
                  </a:lnTo>
                  <a:lnTo>
                    <a:pt x="1975" y="9319"/>
                  </a:lnTo>
                  <a:lnTo>
                    <a:pt x="1928" y="9334"/>
                  </a:lnTo>
                  <a:lnTo>
                    <a:pt x="1873" y="9341"/>
                  </a:lnTo>
                  <a:lnTo>
                    <a:pt x="1819" y="9349"/>
                  </a:lnTo>
                  <a:lnTo>
                    <a:pt x="1819" y="9349"/>
                  </a:lnTo>
                  <a:lnTo>
                    <a:pt x="1780" y="9341"/>
                  </a:lnTo>
                  <a:lnTo>
                    <a:pt x="1740" y="9334"/>
                  </a:lnTo>
                  <a:lnTo>
                    <a:pt x="1694" y="9326"/>
                  </a:lnTo>
                  <a:lnTo>
                    <a:pt x="1647" y="9303"/>
                  </a:lnTo>
                  <a:lnTo>
                    <a:pt x="1592" y="9279"/>
                  </a:lnTo>
                  <a:lnTo>
                    <a:pt x="1546" y="9248"/>
                  </a:lnTo>
                  <a:lnTo>
                    <a:pt x="1491" y="9209"/>
                  </a:lnTo>
                  <a:lnTo>
                    <a:pt x="1436" y="9162"/>
                  </a:lnTo>
                  <a:lnTo>
                    <a:pt x="1436" y="9162"/>
                  </a:lnTo>
                  <a:lnTo>
                    <a:pt x="1405" y="9123"/>
                  </a:lnTo>
                  <a:lnTo>
                    <a:pt x="1374" y="9076"/>
                  </a:lnTo>
                  <a:lnTo>
                    <a:pt x="1335" y="8990"/>
                  </a:lnTo>
                  <a:lnTo>
                    <a:pt x="1303" y="8905"/>
                  </a:lnTo>
                  <a:lnTo>
                    <a:pt x="1296" y="8827"/>
                  </a:lnTo>
                  <a:lnTo>
                    <a:pt x="1296" y="8827"/>
                  </a:lnTo>
                  <a:lnTo>
                    <a:pt x="1327" y="3200"/>
                  </a:lnTo>
                  <a:lnTo>
                    <a:pt x="1327" y="3200"/>
                  </a:lnTo>
                  <a:lnTo>
                    <a:pt x="1233" y="3107"/>
                  </a:lnTo>
                  <a:lnTo>
                    <a:pt x="1233" y="3107"/>
                  </a:lnTo>
                  <a:lnTo>
                    <a:pt x="1155" y="3060"/>
                  </a:lnTo>
                  <a:lnTo>
                    <a:pt x="1085" y="3005"/>
                  </a:lnTo>
                  <a:lnTo>
                    <a:pt x="1015" y="2950"/>
                  </a:lnTo>
                  <a:lnTo>
                    <a:pt x="944" y="2888"/>
                  </a:lnTo>
                  <a:lnTo>
                    <a:pt x="882" y="2817"/>
                  </a:lnTo>
                  <a:lnTo>
                    <a:pt x="819" y="2747"/>
                  </a:lnTo>
                  <a:lnTo>
                    <a:pt x="773" y="2677"/>
                  </a:lnTo>
                  <a:lnTo>
                    <a:pt x="719" y="2599"/>
                  </a:lnTo>
                  <a:lnTo>
                    <a:pt x="680" y="2521"/>
                  </a:lnTo>
                  <a:lnTo>
                    <a:pt x="640" y="2443"/>
                  </a:lnTo>
                  <a:lnTo>
                    <a:pt x="601" y="2357"/>
                  </a:lnTo>
                  <a:lnTo>
                    <a:pt x="578" y="2272"/>
                  </a:lnTo>
                  <a:lnTo>
                    <a:pt x="554" y="2186"/>
                  </a:lnTo>
                  <a:lnTo>
                    <a:pt x="539" y="2092"/>
                  </a:lnTo>
                  <a:lnTo>
                    <a:pt x="531" y="2006"/>
                  </a:lnTo>
                  <a:lnTo>
                    <a:pt x="531" y="1920"/>
                  </a:lnTo>
                  <a:lnTo>
                    <a:pt x="531" y="1920"/>
                  </a:lnTo>
                  <a:lnTo>
                    <a:pt x="547" y="1788"/>
                  </a:lnTo>
                  <a:lnTo>
                    <a:pt x="578" y="1662"/>
                  </a:lnTo>
                  <a:lnTo>
                    <a:pt x="609" y="1530"/>
                  </a:lnTo>
                  <a:lnTo>
                    <a:pt x="648" y="1405"/>
                  </a:lnTo>
                  <a:lnTo>
                    <a:pt x="703" y="1280"/>
                  </a:lnTo>
                  <a:lnTo>
                    <a:pt x="757" y="1163"/>
                  </a:lnTo>
                  <a:lnTo>
                    <a:pt x="827" y="1054"/>
                  </a:lnTo>
                  <a:lnTo>
                    <a:pt x="913" y="960"/>
                  </a:lnTo>
                  <a:lnTo>
                    <a:pt x="913" y="960"/>
                  </a:lnTo>
                  <a:lnTo>
                    <a:pt x="937" y="945"/>
                  </a:lnTo>
                  <a:lnTo>
                    <a:pt x="960" y="929"/>
                  </a:lnTo>
                  <a:lnTo>
                    <a:pt x="1007" y="913"/>
                  </a:lnTo>
                  <a:lnTo>
                    <a:pt x="1062" y="890"/>
                  </a:lnTo>
                  <a:lnTo>
                    <a:pt x="1085" y="882"/>
                  </a:lnTo>
                  <a:lnTo>
                    <a:pt x="1109" y="867"/>
                  </a:lnTo>
                  <a:lnTo>
                    <a:pt x="1109" y="867"/>
                  </a:lnTo>
                  <a:lnTo>
                    <a:pt x="1101" y="1530"/>
                  </a:lnTo>
                  <a:lnTo>
                    <a:pt x="1101" y="1530"/>
                  </a:lnTo>
                  <a:lnTo>
                    <a:pt x="1109" y="1623"/>
                  </a:lnTo>
                  <a:lnTo>
                    <a:pt x="1117" y="1702"/>
                  </a:lnTo>
                  <a:lnTo>
                    <a:pt x="1132" y="1788"/>
                  </a:lnTo>
                  <a:lnTo>
                    <a:pt x="1163" y="1858"/>
                  </a:lnTo>
                  <a:lnTo>
                    <a:pt x="1194" y="1928"/>
                  </a:lnTo>
                  <a:lnTo>
                    <a:pt x="1233" y="1998"/>
                  </a:lnTo>
                  <a:lnTo>
                    <a:pt x="1272" y="2060"/>
                  </a:lnTo>
                  <a:lnTo>
                    <a:pt x="1327" y="2115"/>
                  </a:lnTo>
                  <a:lnTo>
                    <a:pt x="1382" y="2162"/>
                  </a:lnTo>
                  <a:lnTo>
                    <a:pt x="1444" y="2209"/>
                  </a:lnTo>
                  <a:lnTo>
                    <a:pt x="1507" y="2248"/>
                  </a:lnTo>
                  <a:lnTo>
                    <a:pt x="1577" y="2279"/>
                  </a:lnTo>
                  <a:lnTo>
                    <a:pt x="1654" y="2303"/>
                  </a:lnTo>
                  <a:lnTo>
                    <a:pt x="1733" y="2326"/>
                  </a:lnTo>
                  <a:lnTo>
                    <a:pt x="1819" y="2334"/>
                  </a:lnTo>
                  <a:lnTo>
                    <a:pt x="1905" y="2341"/>
                  </a:lnTo>
                  <a:lnTo>
                    <a:pt x="1905" y="2341"/>
                  </a:lnTo>
                  <a:lnTo>
                    <a:pt x="1982" y="2334"/>
                  </a:lnTo>
                  <a:lnTo>
                    <a:pt x="2052" y="2319"/>
                  </a:lnTo>
                  <a:lnTo>
                    <a:pt x="2123" y="2303"/>
                  </a:lnTo>
                  <a:lnTo>
                    <a:pt x="2185" y="2272"/>
                  </a:lnTo>
                  <a:lnTo>
                    <a:pt x="2256" y="2232"/>
                  </a:lnTo>
                  <a:lnTo>
                    <a:pt x="2318" y="2193"/>
                  </a:lnTo>
                  <a:lnTo>
                    <a:pt x="2381" y="2146"/>
                  </a:lnTo>
                  <a:lnTo>
                    <a:pt x="2443" y="2092"/>
                  </a:lnTo>
                  <a:lnTo>
                    <a:pt x="2497" y="2029"/>
                  </a:lnTo>
                  <a:lnTo>
                    <a:pt x="2544" y="1967"/>
                  </a:lnTo>
                  <a:lnTo>
                    <a:pt x="2591" y="1905"/>
                  </a:lnTo>
                  <a:lnTo>
                    <a:pt x="2630" y="1835"/>
                  </a:lnTo>
                  <a:lnTo>
                    <a:pt x="2662" y="1756"/>
                  </a:lnTo>
                  <a:lnTo>
                    <a:pt x="2693" y="1678"/>
                  </a:lnTo>
                  <a:lnTo>
                    <a:pt x="2709" y="1600"/>
                  </a:lnTo>
                  <a:lnTo>
                    <a:pt x="2724" y="1522"/>
                  </a:lnTo>
                  <a:lnTo>
                    <a:pt x="2724" y="1522"/>
                  </a:lnTo>
                  <a:lnTo>
                    <a:pt x="2724" y="859"/>
                  </a:lnTo>
                  <a:lnTo>
                    <a:pt x="2724" y="859"/>
                  </a:lnTo>
                  <a:lnTo>
                    <a:pt x="2787" y="898"/>
                  </a:lnTo>
                  <a:lnTo>
                    <a:pt x="2848" y="953"/>
                  </a:lnTo>
                  <a:lnTo>
                    <a:pt x="2895" y="999"/>
                  </a:lnTo>
                  <a:lnTo>
                    <a:pt x="2950" y="1062"/>
                  </a:lnTo>
                  <a:lnTo>
                    <a:pt x="2997" y="1116"/>
                  </a:lnTo>
                  <a:lnTo>
                    <a:pt x="3036" y="1178"/>
                  </a:lnTo>
                  <a:lnTo>
                    <a:pt x="3075" y="1241"/>
                  </a:lnTo>
                  <a:lnTo>
                    <a:pt x="3114" y="1311"/>
                  </a:lnTo>
                  <a:lnTo>
                    <a:pt x="3146" y="1382"/>
                  </a:lnTo>
                  <a:lnTo>
                    <a:pt x="3169" y="1452"/>
                  </a:lnTo>
                  <a:lnTo>
                    <a:pt x="3192" y="1530"/>
                  </a:lnTo>
                  <a:lnTo>
                    <a:pt x="3215" y="1608"/>
                  </a:lnTo>
                  <a:lnTo>
                    <a:pt x="3239" y="1772"/>
                  </a:lnTo>
                  <a:lnTo>
                    <a:pt x="3246" y="1951"/>
                  </a:lnTo>
                  <a:close/>
                  <a:moveTo>
                    <a:pt x="2162" y="0"/>
                  </a:moveTo>
                  <a:lnTo>
                    <a:pt x="2162" y="0"/>
                  </a:lnTo>
                  <a:lnTo>
                    <a:pt x="2154" y="1530"/>
                  </a:lnTo>
                  <a:lnTo>
                    <a:pt x="2154" y="1530"/>
                  </a:lnTo>
                  <a:lnTo>
                    <a:pt x="2146" y="1592"/>
                  </a:lnTo>
                  <a:lnTo>
                    <a:pt x="2131" y="1655"/>
                  </a:lnTo>
                  <a:lnTo>
                    <a:pt x="2107" y="1702"/>
                  </a:lnTo>
                  <a:lnTo>
                    <a:pt x="2076" y="1741"/>
                  </a:lnTo>
                  <a:lnTo>
                    <a:pt x="2037" y="1772"/>
                  </a:lnTo>
                  <a:lnTo>
                    <a:pt x="1990" y="1795"/>
                  </a:lnTo>
                  <a:lnTo>
                    <a:pt x="1928" y="1811"/>
                  </a:lnTo>
                  <a:lnTo>
                    <a:pt x="1866" y="1811"/>
                  </a:lnTo>
                  <a:lnTo>
                    <a:pt x="1866" y="1811"/>
                  </a:lnTo>
                  <a:lnTo>
                    <a:pt x="1827" y="1811"/>
                  </a:lnTo>
                  <a:lnTo>
                    <a:pt x="1787" y="1788"/>
                  </a:lnTo>
                  <a:lnTo>
                    <a:pt x="1748" y="1764"/>
                  </a:lnTo>
                  <a:lnTo>
                    <a:pt x="1709" y="1733"/>
                  </a:lnTo>
                  <a:lnTo>
                    <a:pt x="1678" y="1694"/>
                  </a:lnTo>
                  <a:lnTo>
                    <a:pt x="1647" y="1655"/>
                  </a:lnTo>
                  <a:lnTo>
                    <a:pt x="1631" y="1615"/>
                  </a:lnTo>
                  <a:lnTo>
                    <a:pt x="1623" y="1576"/>
                  </a:lnTo>
                  <a:lnTo>
                    <a:pt x="1623" y="1576"/>
                  </a:lnTo>
                  <a:lnTo>
                    <a:pt x="1639" y="55"/>
                  </a:lnTo>
                  <a:lnTo>
                    <a:pt x="1639" y="55"/>
                  </a:lnTo>
                  <a:lnTo>
                    <a:pt x="1256" y="149"/>
                  </a:lnTo>
                  <a:lnTo>
                    <a:pt x="1256" y="149"/>
                  </a:lnTo>
                  <a:lnTo>
                    <a:pt x="1148" y="188"/>
                  </a:lnTo>
                  <a:lnTo>
                    <a:pt x="1046" y="227"/>
                  </a:lnTo>
                  <a:lnTo>
                    <a:pt x="952" y="281"/>
                  </a:lnTo>
                  <a:lnTo>
                    <a:pt x="858" y="328"/>
                  </a:lnTo>
                  <a:lnTo>
                    <a:pt x="773" y="382"/>
                  </a:lnTo>
                  <a:lnTo>
                    <a:pt x="687" y="445"/>
                  </a:lnTo>
                  <a:lnTo>
                    <a:pt x="609" y="515"/>
                  </a:lnTo>
                  <a:lnTo>
                    <a:pt x="539" y="586"/>
                  </a:lnTo>
                  <a:lnTo>
                    <a:pt x="539" y="586"/>
                  </a:lnTo>
                  <a:lnTo>
                    <a:pt x="476" y="648"/>
                  </a:lnTo>
                  <a:lnTo>
                    <a:pt x="414" y="718"/>
                  </a:lnTo>
                  <a:lnTo>
                    <a:pt x="359" y="788"/>
                  </a:lnTo>
                  <a:lnTo>
                    <a:pt x="313" y="859"/>
                  </a:lnTo>
                  <a:lnTo>
                    <a:pt x="266" y="937"/>
                  </a:lnTo>
                  <a:lnTo>
                    <a:pt x="219" y="1015"/>
                  </a:lnTo>
                  <a:lnTo>
                    <a:pt x="149" y="1186"/>
                  </a:lnTo>
                  <a:lnTo>
                    <a:pt x="86" y="1366"/>
                  </a:lnTo>
                  <a:lnTo>
                    <a:pt x="39" y="1561"/>
                  </a:lnTo>
                  <a:lnTo>
                    <a:pt x="16" y="1756"/>
                  </a:lnTo>
                  <a:lnTo>
                    <a:pt x="0" y="1967"/>
                  </a:lnTo>
                  <a:lnTo>
                    <a:pt x="0" y="1967"/>
                  </a:lnTo>
                  <a:lnTo>
                    <a:pt x="8" y="2076"/>
                  </a:lnTo>
                  <a:lnTo>
                    <a:pt x="16" y="2186"/>
                  </a:lnTo>
                  <a:lnTo>
                    <a:pt x="31" y="2287"/>
                  </a:lnTo>
                  <a:lnTo>
                    <a:pt x="55" y="2396"/>
                  </a:lnTo>
                  <a:lnTo>
                    <a:pt x="78" y="2497"/>
                  </a:lnTo>
                  <a:lnTo>
                    <a:pt x="117" y="2599"/>
                  </a:lnTo>
                  <a:lnTo>
                    <a:pt x="156" y="2701"/>
                  </a:lnTo>
                  <a:lnTo>
                    <a:pt x="203" y="2794"/>
                  </a:lnTo>
                  <a:lnTo>
                    <a:pt x="258" y="2888"/>
                  </a:lnTo>
                  <a:lnTo>
                    <a:pt x="321" y="2981"/>
                  </a:lnTo>
                  <a:lnTo>
                    <a:pt x="382" y="3068"/>
                  </a:lnTo>
                  <a:lnTo>
                    <a:pt x="460" y="3153"/>
                  </a:lnTo>
                  <a:lnTo>
                    <a:pt x="539" y="3231"/>
                  </a:lnTo>
                  <a:lnTo>
                    <a:pt x="617" y="3309"/>
                  </a:lnTo>
                  <a:lnTo>
                    <a:pt x="711" y="3379"/>
                  </a:lnTo>
                  <a:lnTo>
                    <a:pt x="804" y="3442"/>
                  </a:lnTo>
                  <a:lnTo>
                    <a:pt x="804" y="3442"/>
                  </a:lnTo>
                  <a:lnTo>
                    <a:pt x="773" y="8780"/>
                  </a:lnTo>
                  <a:lnTo>
                    <a:pt x="773" y="8780"/>
                  </a:lnTo>
                  <a:lnTo>
                    <a:pt x="773" y="8889"/>
                  </a:lnTo>
                  <a:lnTo>
                    <a:pt x="788" y="8990"/>
                  </a:lnTo>
                  <a:lnTo>
                    <a:pt x="812" y="9099"/>
                  </a:lnTo>
                  <a:lnTo>
                    <a:pt x="843" y="9201"/>
                  </a:lnTo>
                  <a:lnTo>
                    <a:pt x="882" y="9295"/>
                  </a:lnTo>
                  <a:lnTo>
                    <a:pt x="929" y="9380"/>
                  </a:lnTo>
                  <a:lnTo>
                    <a:pt x="991" y="9466"/>
                  </a:lnTo>
                  <a:lnTo>
                    <a:pt x="1054" y="9544"/>
                  </a:lnTo>
                  <a:lnTo>
                    <a:pt x="1054" y="9544"/>
                  </a:lnTo>
                  <a:lnTo>
                    <a:pt x="1148" y="9623"/>
                  </a:lnTo>
                  <a:lnTo>
                    <a:pt x="1241" y="9693"/>
                  </a:lnTo>
                  <a:lnTo>
                    <a:pt x="1342" y="9747"/>
                  </a:lnTo>
                  <a:lnTo>
                    <a:pt x="1444" y="9794"/>
                  </a:lnTo>
                  <a:lnTo>
                    <a:pt x="1546" y="9833"/>
                  </a:lnTo>
                  <a:lnTo>
                    <a:pt x="1647" y="9856"/>
                  </a:lnTo>
                  <a:lnTo>
                    <a:pt x="1756" y="9864"/>
                  </a:lnTo>
                  <a:lnTo>
                    <a:pt x="1866" y="9872"/>
                  </a:lnTo>
                  <a:lnTo>
                    <a:pt x="1866" y="9872"/>
                  </a:lnTo>
                  <a:lnTo>
                    <a:pt x="1967" y="9864"/>
                  </a:lnTo>
                  <a:lnTo>
                    <a:pt x="2068" y="9841"/>
                  </a:lnTo>
                  <a:lnTo>
                    <a:pt x="2162" y="9817"/>
                  </a:lnTo>
                  <a:lnTo>
                    <a:pt x="2256" y="9770"/>
                  </a:lnTo>
                  <a:lnTo>
                    <a:pt x="2342" y="9724"/>
                  </a:lnTo>
                  <a:lnTo>
                    <a:pt x="2427" y="9670"/>
                  </a:lnTo>
                  <a:lnTo>
                    <a:pt x="2505" y="9599"/>
                  </a:lnTo>
                  <a:lnTo>
                    <a:pt x="2583" y="9537"/>
                  </a:lnTo>
                  <a:lnTo>
                    <a:pt x="2583" y="9537"/>
                  </a:lnTo>
                  <a:lnTo>
                    <a:pt x="2646" y="9458"/>
                  </a:lnTo>
                  <a:lnTo>
                    <a:pt x="2716" y="9380"/>
                  </a:lnTo>
                  <a:lnTo>
                    <a:pt x="2771" y="9295"/>
                  </a:lnTo>
                  <a:lnTo>
                    <a:pt x="2817" y="9209"/>
                  </a:lnTo>
                  <a:lnTo>
                    <a:pt x="2864" y="9115"/>
                  </a:lnTo>
                  <a:lnTo>
                    <a:pt x="2887" y="9021"/>
                  </a:lnTo>
                  <a:lnTo>
                    <a:pt x="2911" y="8920"/>
                  </a:lnTo>
                  <a:lnTo>
                    <a:pt x="2919" y="8819"/>
                  </a:lnTo>
                  <a:lnTo>
                    <a:pt x="2919" y="8819"/>
                  </a:lnTo>
                  <a:lnTo>
                    <a:pt x="2950" y="3473"/>
                  </a:lnTo>
                  <a:lnTo>
                    <a:pt x="2950" y="3473"/>
                  </a:lnTo>
                  <a:lnTo>
                    <a:pt x="3192" y="3239"/>
                  </a:lnTo>
                  <a:lnTo>
                    <a:pt x="3192" y="3239"/>
                  </a:lnTo>
                  <a:lnTo>
                    <a:pt x="3192" y="3239"/>
                  </a:lnTo>
                  <a:lnTo>
                    <a:pt x="3262" y="3161"/>
                  </a:lnTo>
                  <a:lnTo>
                    <a:pt x="3325" y="3091"/>
                  </a:lnTo>
                  <a:lnTo>
                    <a:pt x="3442" y="2935"/>
                  </a:lnTo>
                  <a:lnTo>
                    <a:pt x="3544" y="2770"/>
                  </a:lnTo>
                  <a:lnTo>
                    <a:pt x="3621" y="2599"/>
                  </a:lnTo>
                  <a:lnTo>
                    <a:pt x="3683" y="2427"/>
                  </a:lnTo>
                  <a:lnTo>
                    <a:pt x="3730" y="2256"/>
                  </a:lnTo>
                  <a:lnTo>
                    <a:pt x="3762" y="2076"/>
                  </a:lnTo>
                  <a:lnTo>
                    <a:pt x="3769" y="1897"/>
                  </a:lnTo>
                  <a:lnTo>
                    <a:pt x="3769" y="1897"/>
                  </a:lnTo>
                  <a:lnTo>
                    <a:pt x="3762" y="1756"/>
                  </a:lnTo>
                  <a:lnTo>
                    <a:pt x="3746" y="1615"/>
                  </a:lnTo>
                  <a:lnTo>
                    <a:pt x="3715" y="1476"/>
                  </a:lnTo>
                  <a:lnTo>
                    <a:pt x="3676" y="1343"/>
                  </a:lnTo>
                  <a:lnTo>
                    <a:pt x="3629" y="1210"/>
                  </a:lnTo>
                  <a:lnTo>
                    <a:pt x="3567" y="1078"/>
                  </a:lnTo>
                  <a:lnTo>
                    <a:pt x="3497" y="960"/>
                  </a:lnTo>
                  <a:lnTo>
                    <a:pt x="3418" y="835"/>
                  </a:lnTo>
                  <a:lnTo>
                    <a:pt x="3332" y="726"/>
                  </a:lnTo>
                  <a:lnTo>
                    <a:pt x="3231" y="617"/>
                  </a:lnTo>
                  <a:lnTo>
                    <a:pt x="3130" y="523"/>
                  </a:lnTo>
                  <a:lnTo>
                    <a:pt x="3013" y="429"/>
                  </a:lnTo>
                  <a:lnTo>
                    <a:pt x="2895" y="343"/>
                  </a:lnTo>
                  <a:lnTo>
                    <a:pt x="2763" y="266"/>
                  </a:lnTo>
                  <a:lnTo>
                    <a:pt x="2630" y="196"/>
                  </a:lnTo>
                  <a:lnTo>
                    <a:pt x="2489" y="141"/>
                  </a:lnTo>
                  <a:lnTo>
                    <a:pt x="2162"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88" name="Freeform 2"/>
            <p:cNvSpPr>
              <a:spLocks noChangeArrowheads="1"/>
            </p:cNvSpPr>
            <p:nvPr/>
          </p:nvSpPr>
          <p:spPr bwMode="auto">
            <a:xfrm>
              <a:off x="1687513" y="5108575"/>
              <a:ext cx="787400" cy="1325563"/>
            </a:xfrm>
            <a:custGeom>
              <a:avLst/>
              <a:gdLst>
                <a:gd name="T0" fmla="*/ 1842 w 2186"/>
                <a:gd name="T1" fmla="*/ 3683 h 3684"/>
                <a:gd name="T2" fmla="*/ 0 w 2186"/>
                <a:gd name="T3" fmla="*/ 1841 h 3684"/>
                <a:gd name="T4" fmla="*/ 1842 w 2186"/>
                <a:gd name="T5" fmla="*/ 0 h 3684"/>
                <a:gd name="T6" fmla="*/ 2185 w 2186"/>
                <a:gd name="T7" fmla="*/ 343 h 3684"/>
                <a:gd name="T8" fmla="*/ 679 w 2186"/>
                <a:gd name="T9" fmla="*/ 1841 h 3684"/>
                <a:gd name="T10" fmla="*/ 2185 w 2186"/>
                <a:gd name="T11" fmla="*/ 3348 h 3684"/>
                <a:gd name="T12" fmla="*/ 1842 w 2186"/>
                <a:gd name="T13" fmla="*/ 3683 h 3684"/>
              </a:gdLst>
              <a:ahLst/>
              <a:cxnLst>
                <a:cxn ang="0">
                  <a:pos x="T0" y="T1"/>
                </a:cxn>
                <a:cxn ang="0">
                  <a:pos x="T2" y="T3"/>
                </a:cxn>
                <a:cxn ang="0">
                  <a:pos x="T4" y="T5"/>
                </a:cxn>
                <a:cxn ang="0">
                  <a:pos x="T6" y="T7"/>
                </a:cxn>
                <a:cxn ang="0">
                  <a:pos x="T8" y="T9"/>
                </a:cxn>
                <a:cxn ang="0">
                  <a:pos x="T10" y="T11"/>
                </a:cxn>
                <a:cxn ang="0">
                  <a:pos x="T12" y="T13"/>
                </a:cxn>
              </a:cxnLst>
              <a:rect l="0" t="0" r="r" b="b"/>
              <a:pathLst>
                <a:path w="2186" h="3684">
                  <a:moveTo>
                    <a:pt x="1842" y="3683"/>
                  </a:moveTo>
                  <a:lnTo>
                    <a:pt x="0" y="1841"/>
                  </a:lnTo>
                  <a:lnTo>
                    <a:pt x="1842" y="0"/>
                  </a:lnTo>
                  <a:lnTo>
                    <a:pt x="2185" y="343"/>
                  </a:lnTo>
                  <a:lnTo>
                    <a:pt x="679" y="1841"/>
                  </a:lnTo>
                  <a:lnTo>
                    <a:pt x="2185" y="3348"/>
                  </a:lnTo>
                  <a:lnTo>
                    <a:pt x="1842" y="368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89" name="Freeform 3"/>
            <p:cNvSpPr>
              <a:spLocks noChangeArrowheads="1"/>
            </p:cNvSpPr>
            <p:nvPr/>
          </p:nvSpPr>
          <p:spPr bwMode="auto">
            <a:xfrm>
              <a:off x="4805363" y="5108575"/>
              <a:ext cx="784225" cy="1325563"/>
            </a:xfrm>
            <a:custGeom>
              <a:avLst/>
              <a:gdLst>
                <a:gd name="T0" fmla="*/ 335 w 2177"/>
                <a:gd name="T1" fmla="*/ 3683 h 3684"/>
                <a:gd name="T2" fmla="*/ 0 w 2177"/>
                <a:gd name="T3" fmla="*/ 3348 h 3684"/>
                <a:gd name="T4" fmla="*/ 1505 w 2177"/>
                <a:gd name="T5" fmla="*/ 1841 h 3684"/>
                <a:gd name="T6" fmla="*/ 0 w 2177"/>
                <a:gd name="T7" fmla="*/ 343 h 3684"/>
                <a:gd name="T8" fmla="*/ 335 w 2177"/>
                <a:gd name="T9" fmla="*/ 0 h 3684"/>
                <a:gd name="T10" fmla="*/ 2176 w 2177"/>
                <a:gd name="T11" fmla="*/ 1841 h 3684"/>
                <a:gd name="T12" fmla="*/ 335 w 2177"/>
                <a:gd name="T13" fmla="*/ 3683 h 3684"/>
              </a:gdLst>
              <a:ahLst/>
              <a:cxnLst>
                <a:cxn ang="0">
                  <a:pos x="T0" y="T1"/>
                </a:cxn>
                <a:cxn ang="0">
                  <a:pos x="T2" y="T3"/>
                </a:cxn>
                <a:cxn ang="0">
                  <a:pos x="T4" y="T5"/>
                </a:cxn>
                <a:cxn ang="0">
                  <a:pos x="T6" y="T7"/>
                </a:cxn>
                <a:cxn ang="0">
                  <a:pos x="T8" y="T9"/>
                </a:cxn>
                <a:cxn ang="0">
                  <a:pos x="T10" y="T11"/>
                </a:cxn>
                <a:cxn ang="0">
                  <a:pos x="T12" y="T13"/>
                </a:cxn>
              </a:cxnLst>
              <a:rect l="0" t="0" r="r" b="b"/>
              <a:pathLst>
                <a:path w="2177" h="3684">
                  <a:moveTo>
                    <a:pt x="335" y="3683"/>
                  </a:moveTo>
                  <a:lnTo>
                    <a:pt x="0" y="3348"/>
                  </a:lnTo>
                  <a:lnTo>
                    <a:pt x="1505" y="1841"/>
                  </a:lnTo>
                  <a:lnTo>
                    <a:pt x="0" y="343"/>
                  </a:lnTo>
                  <a:lnTo>
                    <a:pt x="335" y="0"/>
                  </a:lnTo>
                  <a:lnTo>
                    <a:pt x="2176" y="1841"/>
                  </a:lnTo>
                  <a:lnTo>
                    <a:pt x="335" y="368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90" name="Freeform 4"/>
          <p:cNvSpPr>
            <a:spLocks noChangeArrowheads="1"/>
          </p:cNvSpPr>
          <p:nvPr/>
        </p:nvSpPr>
        <p:spPr bwMode="auto">
          <a:xfrm>
            <a:off x="9776485" y="1637523"/>
            <a:ext cx="689006" cy="664610"/>
          </a:xfrm>
          <a:custGeom>
            <a:avLst/>
            <a:gdLst>
              <a:gd name="T0" fmla="*/ 1967 w 8219"/>
              <a:gd name="T1" fmla="*/ 5533 h 7930"/>
              <a:gd name="T2" fmla="*/ 2194 w 8219"/>
              <a:gd name="T3" fmla="*/ 6165 h 7930"/>
              <a:gd name="T4" fmla="*/ 1780 w 8219"/>
              <a:gd name="T5" fmla="*/ 6782 h 7930"/>
              <a:gd name="T6" fmla="*/ 1069 w 8219"/>
              <a:gd name="T7" fmla="*/ 6813 h 7930"/>
              <a:gd name="T8" fmla="*/ 570 w 8219"/>
              <a:gd name="T9" fmla="*/ 6243 h 7930"/>
              <a:gd name="T10" fmla="*/ 749 w 8219"/>
              <a:gd name="T11" fmla="*/ 5596 h 7930"/>
              <a:gd name="T12" fmla="*/ 1100 w 8219"/>
              <a:gd name="T13" fmla="*/ 4495 h 7930"/>
              <a:gd name="T14" fmla="*/ 1725 w 8219"/>
              <a:gd name="T15" fmla="*/ 2763 h 7930"/>
              <a:gd name="T16" fmla="*/ 2966 w 8219"/>
              <a:gd name="T17" fmla="*/ 2076 h 7930"/>
              <a:gd name="T18" fmla="*/ 3715 w 8219"/>
              <a:gd name="T19" fmla="*/ 2591 h 7930"/>
              <a:gd name="T20" fmla="*/ 4605 w 8219"/>
              <a:gd name="T21" fmla="*/ 2568 h 7930"/>
              <a:gd name="T22" fmla="*/ 5362 w 8219"/>
              <a:gd name="T23" fmla="*/ 1998 h 7930"/>
              <a:gd name="T24" fmla="*/ 6657 w 8219"/>
              <a:gd name="T25" fmla="*/ 2934 h 7930"/>
              <a:gd name="T26" fmla="*/ 7126 w 8219"/>
              <a:gd name="T27" fmla="*/ 4823 h 7930"/>
              <a:gd name="T28" fmla="*/ 6579 w 8219"/>
              <a:gd name="T29" fmla="*/ 4784 h 7930"/>
              <a:gd name="T30" fmla="*/ 5588 w 8219"/>
              <a:gd name="T31" fmla="*/ 5565 h 7930"/>
              <a:gd name="T32" fmla="*/ 5627 w 8219"/>
              <a:gd name="T33" fmla="*/ 6665 h 7930"/>
              <a:gd name="T34" fmla="*/ 5237 w 8219"/>
              <a:gd name="T35" fmla="*/ 7235 h 7930"/>
              <a:gd name="T36" fmla="*/ 3239 w 8219"/>
              <a:gd name="T37" fmla="*/ 7297 h 7930"/>
              <a:gd name="T38" fmla="*/ 2685 w 8219"/>
              <a:gd name="T39" fmla="*/ 6555 h 7930"/>
              <a:gd name="T40" fmla="*/ 2576 w 8219"/>
              <a:gd name="T41" fmla="*/ 5447 h 7930"/>
              <a:gd name="T42" fmla="*/ 1514 w 8219"/>
              <a:gd name="T43" fmla="*/ 4761 h 7930"/>
              <a:gd name="T44" fmla="*/ 1100 w 8219"/>
              <a:gd name="T45" fmla="*/ 4495 h 7930"/>
              <a:gd name="T46" fmla="*/ 4707 w 8219"/>
              <a:gd name="T47" fmla="*/ 773 h 7930"/>
              <a:gd name="T48" fmla="*/ 4932 w 8219"/>
              <a:gd name="T49" fmla="*/ 1405 h 7930"/>
              <a:gd name="T50" fmla="*/ 4519 w 8219"/>
              <a:gd name="T51" fmla="*/ 2021 h 7930"/>
              <a:gd name="T52" fmla="*/ 3809 w 8219"/>
              <a:gd name="T53" fmla="*/ 2052 h 7930"/>
              <a:gd name="T54" fmla="*/ 3309 w 8219"/>
              <a:gd name="T55" fmla="*/ 1483 h 7930"/>
              <a:gd name="T56" fmla="*/ 3489 w 8219"/>
              <a:gd name="T57" fmla="*/ 835 h 7930"/>
              <a:gd name="T58" fmla="*/ 6852 w 8219"/>
              <a:gd name="T59" fmla="*/ 6876 h 7930"/>
              <a:gd name="T60" fmla="*/ 6228 w 8219"/>
              <a:gd name="T61" fmla="*/ 6594 h 7930"/>
              <a:gd name="T62" fmla="*/ 6048 w 8219"/>
              <a:gd name="T63" fmla="*/ 5931 h 7930"/>
              <a:gd name="T64" fmla="*/ 6548 w 8219"/>
              <a:gd name="T65" fmla="*/ 5353 h 7930"/>
              <a:gd name="T66" fmla="*/ 7258 w 8219"/>
              <a:gd name="T67" fmla="*/ 5393 h 7930"/>
              <a:gd name="T68" fmla="*/ 7671 w 8219"/>
              <a:gd name="T69" fmla="*/ 6010 h 7930"/>
              <a:gd name="T70" fmla="*/ 7446 w 8219"/>
              <a:gd name="T71" fmla="*/ 6649 h 7930"/>
              <a:gd name="T72" fmla="*/ 0 w 8219"/>
              <a:gd name="T73" fmla="*/ 6079 h 7930"/>
              <a:gd name="T74" fmla="*/ 609 w 8219"/>
              <a:gd name="T75" fmla="*/ 7196 h 7930"/>
              <a:gd name="T76" fmla="*/ 1733 w 8219"/>
              <a:gd name="T77" fmla="*/ 7382 h 7930"/>
              <a:gd name="T78" fmla="*/ 2599 w 8219"/>
              <a:gd name="T79" fmla="*/ 7625 h 7930"/>
              <a:gd name="T80" fmla="*/ 3972 w 8219"/>
              <a:gd name="T81" fmla="*/ 7929 h 7930"/>
              <a:gd name="T82" fmla="*/ 5276 w 8219"/>
              <a:gd name="T83" fmla="*/ 7773 h 7930"/>
              <a:gd name="T84" fmla="*/ 6314 w 8219"/>
              <a:gd name="T85" fmla="*/ 7312 h 7930"/>
              <a:gd name="T86" fmla="*/ 7258 w 8219"/>
              <a:gd name="T87" fmla="*/ 7351 h 7930"/>
              <a:gd name="T88" fmla="*/ 8155 w 8219"/>
              <a:gd name="T89" fmla="*/ 6493 h 7930"/>
              <a:gd name="T90" fmla="*/ 8000 w 8219"/>
              <a:gd name="T91" fmla="*/ 5369 h 7930"/>
              <a:gd name="T92" fmla="*/ 7632 w 8219"/>
              <a:gd name="T93" fmla="*/ 3981 h 7930"/>
              <a:gd name="T94" fmla="*/ 7203 w 8219"/>
              <a:gd name="T95" fmla="*/ 2802 h 7930"/>
              <a:gd name="T96" fmla="*/ 6275 w 8219"/>
              <a:gd name="T97" fmla="*/ 1795 h 7930"/>
              <a:gd name="T98" fmla="*/ 5479 w 8219"/>
              <a:gd name="T99" fmla="*/ 1319 h 7930"/>
              <a:gd name="T100" fmla="*/ 4878 w 8219"/>
              <a:gd name="T101" fmla="*/ 227 h 7930"/>
              <a:gd name="T102" fmla="*/ 3707 w 8219"/>
              <a:gd name="T103" fmla="*/ 55 h 7930"/>
              <a:gd name="T104" fmla="*/ 2802 w 8219"/>
              <a:gd name="T105" fmla="*/ 929 h 7930"/>
              <a:gd name="T106" fmla="*/ 2272 w 8219"/>
              <a:gd name="T107" fmla="*/ 1592 h 7930"/>
              <a:gd name="T108" fmla="*/ 1312 w 8219"/>
              <a:gd name="T109" fmla="*/ 2396 h 7930"/>
              <a:gd name="T110" fmla="*/ 671 w 8219"/>
              <a:gd name="T111" fmla="*/ 3606 h 7930"/>
              <a:gd name="T112" fmla="*/ 562 w 8219"/>
              <a:gd name="T113" fmla="*/ 4644 h 7930"/>
              <a:gd name="T114" fmla="*/ 110 w 8219"/>
              <a:gd name="T115" fmla="*/ 5643 h 7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219" h="7930">
                <a:moveTo>
                  <a:pt x="1374" y="5283"/>
                </a:moveTo>
                <a:lnTo>
                  <a:pt x="1374" y="5283"/>
                </a:lnTo>
                <a:lnTo>
                  <a:pt x="1460" y="5291"/>
                </a:lnTo>
                <a:lnTo>
                  <a:pt x="1545" y="5307"/>
                </a:lnTo>
                <a:lnTo>
                  <a:pt x="1623" y="5322"/>
                </a:lnTo>
                <a:lnTo>
                  <a:pt x="1702" y="5353"/>
                </a:lnTo>
                <a:lnTo>
                  <a:pt x="1780" y="5393"/>
                </a:lnTo>
                <a:lnTo>
                  <a:pt x="1842" y="5432"/>
                </a:lnTo>
                <a:lnTo>
                  <a:pt x="1904" y="5479"/>
                </a:lnTo>
                <a:lnTo>
                  <a:pt x="1967" y="5533"/>
                </a:lnTo>
                <a:lnTo>
                  <a:pt x="2014" y="5596"/>
                </a:lnTo>
                <a:lnTo>
                  <a:pt x="2061" y="5658"/>
                </a:lnTo>
                <a:lnTo>
                  <a:pt x="2100" y="5720"/>
                </a:lnTo>
                <a:lnTo>
                  <a:pt x="2131" y="5791"/>
                </a:lnTo>
                <a:lnTo>
                  <a:pt x="2162" y="5861"/>
                </a:lnTo>
                <a:lnTo>
                  <a:pt x="2178" y="5931"/>
                </a:lnTo>
                <a:lnTo>
                  <a:pt x="2194" y="6010"/>
                </a:lnTo>
                <a:lnTo>
                  <a:pt x="2194" y="6079"/>
                </a:lnTo>
                <a:lnTo>
                  <a:pt x="2194" y="6079"/>
                </a:lnTo>
                <a:lnTo>
                  <a:pt x="2194" y="6165"/>
                </a:lnTo>
                <a:lnTo>
                  <a:pt x="2178" y="6243"/>
                </a:lnTo>
                <a:lnTo>
                  <a:pt x="2162" y="6322"/>
                </a:lnTo>
                <a:lnTo>
                  <a:pt x="2131" y="6400"/>
                </a:lnTo>
                <a:lnTo>
                  <a:pt x="2100" y="6470"/>
                </a:lnTo>
                <a:lnTo>
                  <a:pt x="2061" y="6532"/>
                </a:lnTo>
                <a:lnTo>
                  <a:pt x="2014" y="6594"/>
                </a:lnTo>
                <a:lnTo>
                  <a:pt x="1967" y="6649"/>
                </a:lnTo>
                <a:lnTo>
                  <a:pt x="1904" y="6704"/>
                </a:lnTo>
                <a:lnTo>
                  <a:pt x="1842" y="6743"/>
                </a:lnTo>
                <a:lnTo>
                  <a:pt x="1780" y="6782"/>
                </a:lnTo>
                <a:lnTo>
                  <a:pt x="1702" y="6813"/>
                </a:lnTo>
                <a:lnTo>
                  <a:pt x="1623" y="6837"/>
                </a:lnTo>
                <a:lnTo>
                  <a:pt x="1545" y="6860"/>
                </a:lnTo>
                <a:lnTo>
                  <a:pt x="1460" y="6868"/>
                </a:lnTo>
                <a:lnTo>
                  <a:pt x="1374" y="6876"/>
                </a:lnTo>
                <a:lnTo>
                  <a:pt x="1374" y="6876"/>
                </a:lnTo>
                <a:lnTo>
                  <a:pt x="1296" y="6868"/>
                </a:lnTo>
                <a:lnTo>
                  <a:pt x="1218" y="6860"/>
                </a:lnTo>
                <a:lnTo>
                  <a:pt x="1147" y="6837"/>
                </a:lnTo>
                <a:lnTo>
                  <a:pt x="1069" y="6813"/>
                </a:lnTo>
                <a:lnTo>
                  <a:pt x="1000" y="6782"/>
                </a:lnTo>
                <a:lnTo>
                  <a:pt x="929" y="6743"/>
                </a:lnTo>
                <a:lnTo>
                  <a:pt x="867" y="6704"/>
                </a:lnTo>
                <a:lnTo>
                  <a:pt x="804" y="6649"/>
                </a:lnTo>
                <a:lnTo>
                  <a:pt x="749" y="6594"/>
                </a:lnTo>
                <a:lnTo>
                  <a:pt x="702" y="6532"/>
                </a:lnTo>
                <a:lnTo>
                  <a:pt x="656" y="6470"/>
                </a:lnTo>
                <a:lnTo>
                  <a:pt x="625" y="6400"/>
                </a:lnTo>
                <a:lnTo>
                  <a:pt x="594" y="6322"/>
                </a:lnTo>
                <a:lnTo>
                  <a:pt x="570" y="6243"/>
                </a:lnTo>
                <a:lnTo>
                  <a:pt x="555" y="6165"/>
                </a:lnTo>
                <a:lnTo>
                  <a:pt x="555" y="6079"/>
                </a:lnTo>
                <a:lnTo>
                  <a:pt x="555" y="6079"/>
                </a:lnTo>
                <a:lnTo>
                  <a:pt x="555" y="6010"/>
                </a:lnTo>
                <a:lnTo>
                  <a:pt x="570" y="5931"/>
                </a:lnTo>
                <a:lnTo>
                  <a:pt x="594" y="5861"/>
                </a:lnTo>
                <a:lnTo>
                  <a:pt x="625" y="5791"/>
                </a:lnTo>
                <a:lnTo>
                  <a:pt x="656" y="5720"/>
                </a:lnTo>
                <a:lnTo>
                  <a:pt x="702" y="5658"/>
                </a:lnTo>
                <a:lnTo>
                  <a:pt x="749" y="5596"/>
                </a:lnTo>
                <a:lnTo>
                  <a:pt x="804" y="5533"/>
                </a:lnTo>
                <a:lnTo>
                  <a:pt x="867" y="5479"/>
                </a:lnTo>
                <a:lnTo>
                  <a:pt x="929" y="5432"/>
                </a:lnTo>
                <a:lnTo>
                  <a:pt x="1000" y="5393"/>
                </a:lnTo>
                <a:lnTo>
                  <a:pt x="1069" y="5353"/>
                </a:lnTo>
                <a:lnTo>
                  <a:pt x="1147" y="5322"/>
                </a:lnTo>
                <a:lnTo>
                  <a:pt x="1218" y="5307"/>
                </a:lnTo>
                <a:lnTo>
                  <a:pt x="1296" y="5291"/>
                </a:lnTo>
                <a:lnTo>
                  <a:pt x="1374" y="5283"/>
                </a:lnTo>
                <a:close/>
                <a:moveTo>
                  <a:pt x="1100" y="4495"/>
                </a:moveTo>
                <a:lnTo>
                  <a:pt x="1100" y="4495"/>
                </a:lnTo>
                <a:lnTo>
                  <a:pt x="1108" y="4285"/>
                </a:lnTo>
                <a:lnTo>
                  <a:pt x="1132" y="4074"/>
                </a:lnTo>
                <a:lnTo>
                  <a:pt x="1179" y="3871"/>
                </a:lnTo>
                <a:lnTo>
                  <a:pt x="1233" y="3668"/>
                </a:lnTo>
                <a:lnTo>
                  <a:pt x="1304" y="3473"/>
                </a:lnTo>
                <a:lnTo>
                  <a:pt x="1390" y="3285"/>
                </a:lnTo>
                <a:lnTo>
                  <a:pt x="1491" y="3107"/>
                </a:lnTo>
                <a:lnTo>
                  <a:pt x="1600" y="2934"/>
                </a:lnTo>
                <a:lnTo>
                  <a:pt x="1725" y="2763"/>
                </a:lnTo>
                <a:lnTo>
                  <a:pt x="1866" y="2607"/>
                </a:lnTo>
                <a:lnTo>
                  <a:pt x="2014" y="2458"/>
                </a:lnTo>
                <a:lnTo>
                  <a:pt x="2170" y="2326"/>
                </a:lnTo>
                <a:lnTo>
                  <a:pt x="2333" y="2201"/>
                </a:lnTo>
                <a:lnTo>
                  <a:pt x="2505" y="2092"/>
                </a:lnTo>
                <a:lnTo>
                  <a:pt x="2693" y="1998"/>
                </a:lnTo>
                <a:lnTo>
                  <a:pt x="2880" y="1913"/>
                </a:lnTo>
                <a:lnTo>
                  <a:pt x="2880" y="1913"/>
                </a:lnTo>
                <a:lnTo>
                  <a:pt x="2919" y="1998"/>
                </a:lnTo>
                <a:lnTo>
                  <a:pt x="2966" y="2076"/>
                </a:lnTo>
                <a:lnTo>
                  <a:pt x="3021" y="2154"/>
                </a:lnTo>
                <a:lnTo>
                  <a:pt x="3083" y="2225"/>
                </a:lnTo>
                <a:lnTo>
                  <a:pt x="3145" y="2287"/>
                </a:lnTo>
                <a:lnTo>
                  <a:pt x="3215" y="2350"/>
                </a:lnTo>
                <a:lnTo>
                  <a:pt x="3286" y="2403"/>
                </a:lnTo>
                <a:lnTo>
                  <a:pt x="3364" y="2450"/>
                </a:lnTo>
                <a:lnTo>
                  <a:pt x="3450" y="2497"/>
                </a:lnTo>
                <a:lnTo>
                  <a:pt x="3535" y="2536"/>
                </a:lnTo>
                <a:lnTo>
                  <a:pt x="3621" y="2568"/>
                </a:lnTo>
                <a:lnTo>
                  <a:pt x="3715" y="2591"/>
                </a:lnTo>
                <a:lnTo>
                  <a:pt x="3809" y="2615"/>
                </a:lnTo>
                <a:lnTo>
                  <a:pt x="3910" y="2630"/>
                </a:lnTo>
                <a:lnTo>
                  <a:pt x="4011" y="2638"/>
                </a:lnTo>
                <a:lnTo>
                  <a:pt x="4113" y="2638"/>
                </a:lnTo>
                <a:lnTo>
                  <a:pt x="4113" y="2638"/>
                </a:lnTo>
                <a:lnTo>
                  <a:pt x="4215" y="2638"/>
                </a:lnTo>
                <a:lnTo>
                  <a:pt x="4316" y="2630"/>
                </a:lnTo>
                <a:lnTo>
                  <a:pt x="4409" y="2615"/>
                </a:lnTo>
                <a:lnTo>
                  <a:pt x="4511" y="2591"/>
                </a:lnTo>
                <a:lnTo>
                  <a:pt x="4605" y="2568"/>
                </a:lnTo>
                <a:lnTo>
                  <a:pt x="4691" y="2536"/>
                </a:lnTo>
                <a:lnTo>
                  <a:pt x="4776" y="2497"/>
                </a:lnTo>
                <a:lnTo>
                  <a:pt x="4862" y="2450"/>
                </a:lnTo>
                <a:lnTo>
                  <a:pt x="4948" y="2403"/>
                </a:lnTo>
                <a:lnTo>
                  <a:pt x="5026" y="2350"/>
                </a:lnTo>
                <a:lnTo>
                  <a:pt x="5105" y="2287"/>
                </a:lnTo>
                <a:lnTo>
                  <a:pt x="5174" y="2225"/>
                </a:lnTo>
                <a:lnTo>
                  <a:pt x="5237" y="2154"/>
                </a:lnTo>
                <a:lnTo>
                  <a:pt x="5299" y="2076"/>
                </a:lnTo>
                <a:lnTo>
                  <a:pt x="5362" y="1998"/>
                </a:lnTo>
                <a:lnTo>
                  <a:pt x="5416" y="1913"/>
                </a:lnTo>
                <a:lnTo>
                  <a:pt x="5416" y="1913"/>
                </a:lnTo>
                <a:lnTo>
                  <a:pt x="5603" y="1998"/>
                </a:lnTo>
                <a:lnTo>
                  <a:pt x="5783" y="2092"/>
                </a:lnTo>
                <a:lnTo>
                  <a:pt x="5955" y="2201"/>
                </a:lnTo>
                <a:lnTo>
                  <a:pt x="6111" y="2326"/>
                </a:lnTo>
                <a:lnTo>
                  <a:pt x="6267" y="2458"/>
                </a:lnTo>
                <a:lnTo>
                  <a:pt x="6407" y="2607"/>
                </a:lnTo>
                <a:lnTo>
                  <a:pt x="6532" y="2763"/>
                </a:lnTo>
                <a:lnTo>
                  <a:pt x="6657" y="2934"/>
                </a:lnTo>
                <a:lnTo>
                  <a:pt x="6759" y="3107"/>
                </a:lnTo>
                <a:lnTo>
                  <a:pt x="6852" y="3285"/>
                </a:lnTo>
                <a:lnTo>
                  <a:pt x="6938" y="3473"/>
                </a:lnTo>
                <a:lnTo>
                  <a:pt x="7001" y="3668"/>
                </a:lnTo>
                <a:lnTo>
                  <a:pt x="7055" y="3871"/>
                </a:lnTo>
                <a:lnTo>
                  <a:pt x="7094" y="4074"/>
                </a:lnTo>
                <a:lnTo>
                  <a:pt x="7118" y="4285"/>
                </a:lnTo>
                <a:lnTo>
                  <a:pt x="7126" y="4495"/>
                </a:lnTo>
                <a:lnTo>
                  <a:pt x="7126" y="4495"/>
                </a:lnTo>
                <a:lnTo>
                  <a:pt x="7126" y="4823"/>
                </a:lnTo>
                <a:lnTo>
                  <a:pt x="7126" y="4823"/>
                </a:lnTo>
                <a:lnTo>
                  <a:pt x="7102" y="4823"/>
                </a:lnTo>
                <a:lnTo>
                  <a:pt x="7071" y="4816"/>
                </a:lnTo>
                <a:lnTo>
                  <a:pt x="7016" y="4792"/>
                </a:lnTo>
                <a:lnTo>
                  <a:pt x="6946" y="4769"/>
                </a:lnTo>
                <a:lnTo>
                  <a:pt x="6899" y="4761"/>
                </a:lnTo>
                <a:lnTo>
                  <a:pt x="6852" y="4761"/>
                </a:lnTo>
                <a:lnTo>
                  <a:pt x="6852" y="4761"/>
                </a:lnTo>
                <a:lnTo>
                  <a:pt x="6712" y="4761"/>
                </a:lnTo>
                <a:lnTo>
                  <a:pt x="6579" y="4784"/>
                </a:lnTo>
                <a:lnTo>
                  <a:pt x="6446" y="4816"/>
                </a:lnTo>
                <a:lnTo>
                  <a:pt x="6322" y="4862"/>
                </a:lnTo>
                <a:lnTo>
                  <a:pt x="6197" y="4916"/>
                </a:lnTo>
                <a:lnTo>
                  <a:pt x="6087" y="4987"/>
                </a:lnTo>
                <a:lnTo>
                  <a:pt x="5978" y="5057"/>
                </a:lnTo>
                <a:lnTo>
                  <a:pt x="5885" y="5143"/>
                </a:lnTo>
                <a:lnTo>
                  <a:pt x="5799" y="5237"/>
                </a:lnTo>
                <a:lnTo>
                  <a:pt x="5713" y="5338"/>
                </a:lnTo>
                <a:lnTo>
                  <a:pt x="5650" y="5447"/>
                </a:lnTo>
                <a:lnTo>
                  <a:pt x="5588" y="5565"/>
                </a:lnTo>
                <a:lnTo>
                  <a:pt x="5542" y="5689"/>
                </a:lnTo>
                <a:lnTo>
                  <a:pt x="5510" y="5814"/>
                </a:lnTo>
                <a:lnTo>
                  <a:pt x="5487" y="5947"/>
                </a:lnTo>
                <a:lnTo>
                  <a:pt x="5479" y="6079"/>
                </a:lnTo>
                <a:lnTo>
                  <a:pt x="5479" y="6079"/>
                </a:lnTo>
                <a:lnTo>
                  <a:pt x="5487" y="6204"/>
                </a:lnTo>
                <a:lnTo>
                  <a:pt x="5510" y="6329"/>
                </a:lnTo>
                <a:lnTo>
                  <a:pt x="5534" y="6447"/>
                </a:lnTo>
                <a:lnTo>
                  <a:pt x="5572" y="6555"/>
                </a:lnTo>
                <a:lnTo>
                  <a:pt x="5627" y="6665"/>
                </a:lnTo>
                <a:lnTo>
                  <a:pt x="5681" y="6766"/>
                </a:lnTo>
                <a:lnTo>
                  <a:pt x="5752" y="6860"/>
                </a:lnTo>
                <a:lnTo>
                  <a:pt x="5822" y="6938"/>
                </a:lnTo>
                <a:lnTo>
                  <a:pt x="5822" y="6938"/>
                </a:lnTo>
                <a:lnTo>
                  <a:pt x="5736" y="7000"/>
                </a:lnTo>
                <a:lnTo>
                  <a:pt x="5635" y="7055"/>
                </a:lnTo>
                <a:lnTo>
                  <a:pt x="5542" y="7102"/>
                </a:lnTo>
                <a:lnTo>
                  <a:pt x="5440" y="7149"/>
                </a:lnTo>
                <a:lnTo>
                  <a:pt x="5338" y="7196"/>
                </a:lnTo>
                <a:lnTo>
                  <a:pt x="5237" y="7235"/>
                </a:lnTo>
                <a:lnTo>
                  <a:pt x="5019" y="7297"/>
                </a:lnTo>
                <a:lnTo>
                  <a:pt x="4799" y="7343"/>
                </a:lnTo>
                <a:lnTo>
                  <a:pt x="4574" y="7375"/>
                </a:lnTo>
                <a:lnTo>
                  <a:pt x="4339" y="7398"/>
                </a:lnTo>
                <a:lnTo>
                  <a:pt x="4113" y="7406"/>
                </a:lnTo>
                <a:lnTo>
                  <a:pt x="4113" y="7406"/>
                </a:lnTo>
                <a:lnTo>
                  <a:pt x="3887" y="7398"/>
                </a:lnTo>
                <a:lnTo>
                  <a:pt x="3660" y="7375"/>
                </a:lnTo>
                <a:lnTo>
                  <a:pt x="3450" y="7343"/>
                </a:lnTo>
                <a:lnTo>
                  <a:pt x="3239" y="7297"/>
                </a:lnTo>
                <a:lnTo>
                  <a:pt x="3036" y="7235"/>
                </a:lnTo>
                <a:lnTo>
                  <a:pt x="2841" y="7149"/>
                </a:lnTo>
                <a:lnTo>
                  <a:pt x="2654" y="7055"/>
                </a:lnTo>
                <a:lnTo>
                  <a:pt x="2560" y="7000"/>
                </a:lnTo>
                <a:lnTo>
                  <a:pt x="2466" y="6938"/>
                </a:lnTo>
                <a:lnTo>
                  <a:pt x="2466" y="6938"/>
                </a:lnTo>
                <a:lnTo>
                  <a:pt x="2537" y="6860"/>
                </a:lnTo>
                <a:lnTo>
                  <a:pt x="2599" y="6766"/>
                </a:lnTo>
                <a:lnTo>
                  <a:pt x="2646" y="6665"/>
                </a:lnTo>
                <a:lnTo>
                  <a:pt x="2685" y="6555"/>
                </a:lnTo>
                <a:lnTo>
                  <a:pt x="2708" y="6447"/>
                </a:lnTo>
                <a:lnTo>
                  <a:pt x="2731" y="6329"/>
                </a:lnTo>
                <a:lnTo>
                  <a:pt x="2739" y="6204"/>
                </a:lnTo>
                <a:lnTo>
                  <a:pt x="2739" y="6079"/>
                </a:lnTo>
                <a:lnTo>
                  <a:pt x="2739" y="6079"/>
                </a:lnTo>
                <a:lnTo>
                  <a:pt x="2731" y="5947"/>
                </a:lnTo>
                <a:lnTo>
                  <a:pt x="2716" y="5814"/>
                </a:lnTo>
                <a:lnTo>
                  <a:pt x="2678" y="5689"/>
                </a:lnTo>
                <a:lnTo>
                  <a:pt x="2638" y="5565"/>
                </a:lnTo>
                <a:lnTo>
                  <a:pt x="2576" y="5447"/>
                </a:lnTo>
                <a:lnTo>
                  <a:pt x="2505" y="5338"/>
                </a:lnTo>
                <a:lnTo>
                  <a:pt x="2427" y="5237"/>
                </a:lnTo>
                <a:lnTo>
                  <a:pt x="2341" y="5143"/>
                </a:lnTo>
                <a:lnTo>
                  <a:pt x="2240" y="5057"/>
                </a:lnTo>
                <a:lnTo>
                  <a:pt x="2139" y="4987"/>
                </a:lnTo>
                <a:lnTo>
                  <a:pt x="2021" y="4916"/>
                </a:lnTo>
                <a:lnTo>
                  <a:pt x="1904" y="4862"/>
                </a:lnTo>
                <a:lnTo>
                  <a:pt x="1780" y="4816"/>
                </a:lnTo>
                <a:lnTo>
                  <a:pt x="1647" y="4784"/>
                </a:lnTo>
                <a:lnTo>
                  <a:pt x="1514" y="4761"/>
                </a:lnTo>
                <a:lnTo>
                  <a:pt x="1374" y="4761"/>
                </a:lnTo>
                <a:lnTo>
                  <a:pt x="1374" y="4761"/>
                </a:lnTo>
                <a:lnTo>
                  <a:pt x="1351" y="4761"/>
                </a:lnTo>
                <a:lnTo>
                  <a:pt x="1319" y="4769"/>
                </a:lnTo>
                <a:lnTo>
                  <a:pt x="1265" y="4792"/>
                </a:lnTo>
                <a:lnTo>
                  <a:pt x="1186" y="4816"/>
                </a:lnTo>
                <a:lnTo>
                  <a:pt x="1147" y="4823"/>
                </a:lnTo>
                <a:lnTo>
                  <a:pt x="1100" y="4823"/>
                </a:lnTo>
                <a:lnTo>
                  <a:pt x="1100" y="4823"/>
                </a:lnTo>
                <a:lnTo>
                  <a:pt x="1100" y="4495"/>
                </a:lnTo>
                <a:close/>
                <a:moveTo>
                  <a:pt x="4113" y="523"/>
                </a:moveTo>
                <a:lnTo>
                  <a:pt x="4113" y="523"/>
                </a:lnTo>
                <a:lnTo>
                  <a:pt x="4199" y="531"/>
                </a:lnTo>
                <a:lnTo>
                  <a:pt x="4285" y="547"/>
                </a:lnTo>
                <a:lnTo>
                  <a:pt x="4362" y="562"/>
                </a:lnTo>
                <a:lnTo>
                  <a:pt x="4441" y="594"/>
                </a:lnTo>
                <a:lnTo>
                  <a:pt x="4519" y="633"/>
                </a:lnTo>
                <a:lnTo>
                  <a:pt x="4581" y="672"/>
                </a:lnTo>
                <a:lnTo>
                  <a:pt x="4644" y="718"/>
                </a:lnTo>
                <a:lnTo>
                  <a:pt x="4707" y="773"/>
                </a:lnTo>
                <a:lnTo>
                  <a:pt x="4753" y="835"/>
                </a:lnTo>
                <a:lnTo>
                  <a:pt x="4799" y="898"/>
                </a:lnTo>
                <a:lnTo>
                  <a:pt x="4839" y="960"/>
                </a:lnTo>
                <a:lnTo>
                  <a:pt x="4870" y="1031"/>
                </a:lnTo>
                <a:lnTo>
                  <a:pt x="4901" y="1101"/>
                </a:lnTo>
                <a:lnTo>
                  <a:pt x="4917" y="1171"/>
                </a:lnTo>
                <a:lnTo>
                  <a:pt x="4932" y="1249"/>
                </a:lnTo>
                <a:lnTo>
                  <a:pt x="4932" y="1319"/>
                </a:lnTo>
                <a:lnTo>
                  <a:pt x="4932" y="1319"/>
                </a:lnTo>
                <a:lnTo>
                  <a:pt x="4932" y="1405"/>
                </a:lnTo>
                <a:lnTo>
                  <a:pt x="4917" y="1483"/>
                </a:lnTo>
                <a:lnTo>
                  <a:pt x="4901" y="1561"/>
                </a:lnTo>
                <a:lnTo>
                  <a:pt x="4870" y="1639"/>
                </a:lnTo>
                <a:lnTo>
                  <a:pt x="4839" y="1709"/>
                </a:lnTo>
                <a:lnTo>
                  <a:pt x="4799" y="1772"/>
                </a:lnTo>
                <a:lnTo>
                  <a:pt x="4753" y="1834"/>
                </a:lnTo>
                <a:lnTo>
                  <a:pt x="4707" y="1889"/>
                </a:lnTo>
                <a:lnTo>
                  <a:pt x="4644" y="1944"/>
                </a:lnTo>
                <a:lnTo>
                  <a:pt x="4581" y="1982"/>
                </a:lnTo>
                <a:lnTo>
                  <a:pt x="4519" y="2021"/>
                </a:lnTo>
                <a:lnTo>
                  <a:pt x="4441" y="2052"/>
                </a:lnTo>
                <a:lnTo>
                  <a:pt x="4362" y="2076"/>
                </a:lnTo>
                <a:lnTo>
                  <a:pt x="4285" y="2099"/>
                </a:lnTo>
                <a:lnTo>
                  <a:pt x="4199" y="2107"/>
                </a:lnTo>
                <a:lnTo>
                  <a:pt x="4113" y="2115"/>
                </a:lnTo>
                <a:lnTo>
                  <a:pt x="4113" y="2115"/>
                </a:lnTo>
                <a:lnTo>
                  <a:pt x="4035" y="2107"/>
                </a:lnTo>
                <a:lnTo>
                  <a:pt x="3957" y="2099"/>
                </a:lnTo>
                <a:lnTo>
                  <a:pt x="3887" y="2076"/>
                </a:lnTo>
                <a:lnTo>
                  <a:pt x="3809" y="2052"/>
                </a:lnTo>
                <a:lnTo>
                  <a:pt x="3739" y="2021"/>
                </a:lnTo>
                <a:lnTo>
                  <a:pt x="3668" y="1982"/>
                </a:lnTo>
                <a:lnTo>
                  <a:pt x="3606" y="1944"/>
                </a:lnTo>
                <a:lnTo>
                  <a:pt x="3543" y="1889"/>
                </a:lnTo>
                <a:lnTo>
                  <a:pt x="3489" y="1834"/>
                </a:lnTo>
                <a:lnTo>
                  <a:pt x="3442" y="1772"/>
                </a:lnTo>
                <a:lnTo>
                  <a:pt x="3395" y="1709"/>
                </a:lnTo>
                <a:lnTo>
                  <a:pt x="3364" y="1639"/>
                </a:lnTo>
                <a:lnTo>
                  <a:pt x="3333" y="1561"/>
                </a:lnTo>
                <a:lnTo>
                  <a:pt x="3309" y="1483"/>
                </a:lnTo>
                <a:lnTo>
                  <a:pt x="3294" y="1405"/>
                </a:lnTo>
                <a:lnTo>
                  <a:pt x="3294" y="1319"/>
                </a:lnTo>
                <a:lnTo>
                  <a:pt x="3294" y="1319"/>
                </a:lnTo>
                <a:lnTo>
                  <a:pt x="3294" y="1249"/>
                </a:lnTo>
                <a:lnTo>
                  <a:pt x="3309" y="1171"/>
                </a:lnTo>
                <a:lnTo>
                  <a:pt x="3333" y="1101"/>
                </a:lnTo>
                <a:lnTo>
                  <a:pt x="3364" y="1031"/>
                </a:lnTo>
                <a:lnTo>
                  <a:pt x="3395" y="960"/>
                </a:lnTo>
                <a:lnTo>
                  <a:pt x="3442" y="898"/>
                </a:lnTo>
                <a:lnTo>
                  <a:pt x="3489" y="835"/>
                </a:lnTo>
                <a:lnTo>
                  <a:pt x="3543" y="773"/>
                </a:lnTo>
                <a:lnTo>
                  <a:pt x="3606" y="718"/>
                </a:lnTo>
                <a:lnTo>
                  <a:pt x="3668" y="672"/>
                </a:lnTo>
                <a:lnTo>
                  <a:pt x="3739" y="633"/>
                </a:lnTo>
                <a:lnTo>
                  <a:pt x="3809" y="594"/>
                </a:lnTo>
                <a:lnTo>
                  <a:pt x="3887" y="562"/>
                </a:lnTo>
                <a:lnTo>
                  <a:pt x="3957" y="547"/>
                </a:lnTo>
                <a:lnTo>
                  <a:pt x="4035" y="531"/>
                </a:lnTo>
                <a:lnTo>
                  <a:pt x="4113" y="523"/>
                </a:lnTo>
                <a:close/>
                <a:moveTo>
                  <a:pt x="6852" y="6876"/>
                </a:moveTo>
                <a:lnTo>
                  <a:pt x="6852" y="6876"/>
                </a:lnTo>
                <a:lnTo>
                  <a:pt x="6774" y="6868"/>
                </a:lnTo>
                <a:lnTo>
                  <a:pt x="6696" y="6860"/>
                </a:lnTo>
                <a:lnTo>
                  <a:pt x="6626" y="6837"/>
                </a:lnTo>
                <a:lnTo>
                  <a:pt x="6548" y="6813"/>
                </a:lnTo>
                <a:lnTo>
                  <a:pt x="6477" y="6782"/>
                </a:lnTo>
                <a:lnTo>
                  <a:pt x="6407" y="6743"/>
                </a:lnTo>
                <a:lnTo>
                  <a:pt x="6345" y="6704"/>
                </a:lnTo>
                <a:lnTo>
                  <a:pt x="6283" y="6649"/>
                </a:lnTo>
                <a:lnTo>
                  <a:pt x="6228" y="6594"/>
                </a:lnTo>
                <a:lnTo>
                  <a:pt x="6181" y="6532"/>
                </a:lnTo>
                <a:lnTo>
                  <a:pt x="6134" y="6470"/>
                </a:lnTo>
                <a:lnTo>
                  <a:pt x="6103" y="6400"/>
                </a:lnTo>
                <a:lnTo>
                  <a:pt x="6072" y="6322"/>
                </a:lnTo>
                <a:lnTo>
                  <a:pt x="6048" y="6243"/>
                </a:lnTo>
                <a:lnTo>
                  <a:pt x="6033" y="6165"/>
                </a:lnTo>
                <a:lnTo>
                  <a:pt x="6033" y="6079"/>
                </a:lnTo>
                <a:lnTo>
                  <a:pt x="6033" y="6079"/>
                </a:lnTo>
                <a:lnTo>
                  <a:pt x="6033" y="6010"/>
                </a:lnTo>
                <a:lnTo>
                  <a:pt x="6048" y="5931"/>
                </a:lnTo>
                <a:lnTo>
                  <a:pt x="6072" y="5861"/>
                </a:lnTo>
                <a:lnTo>
                  <a:pt x="6103" y="5791"/>
                </a:lnTo>
                <a:lnTo>
                  <a:pt x="6134" y="5720"/>
                </a:lnTo>
                <a:lnTo>
                  <a:pt x="6181" y="5658"/>
                </a:lnTo>
                <a:lnTo>
                  <a:pt x="6228" y="5596"/>
                </a:lnTo>
                <a:lnTo>
                  <a:pt x="6283" y="5533"/>
                </a:lnTo>
                <a:lnTo>
                  <a:pt x="6345" y="5479"/>
                </a:lnTo>
                <a:lnTo>
                  <a:pt x="6407" y="5432"/>
                </a:lnTo>
                <a:lnTo>
                  <a:pt x="6477" y="5393"/>
                </a:lnTo>
                <a:lnTo>
                  <a:pt x="6548" y="5353"/>
                </a:lnTo>
                <a:lnTo>
                  <a:pt x="6626" y="5322"/>
                </a:lnTo>
                <a:lnTo>
                  <a:pt x="6696" y="5307"/>
                </a:lnTo>
                <a:lnTo>
                  <a:pt x="6774" y="5291"/>
                </a:lnTo>
                <a:lnTo>
                  <a:pt x="6852" y="5283"/>
                </a:lnTo>
                <a:lnTo>
                  <a:pt x="6852" y="5283"/>
                </a:lnTo>
                <a:lnTo>
                  <a:pt x="6938" y="5291"/>
                </a:lnTo>
                <a:lnTo>
                  <a:pt x="7024" y="5307"/>
                </a:lnTo>
                <a:lnTo>
                  <a:pt x="7102" y="5322"/>
                </a:lnTo>
                <a:lnTo>
                  <a:pt x="7180" y="5353"/>
                </a:lnTo>
                <a:lnTo>
                  <a:pt x="7258" y="5393"/>
                </a:lnTo>
                <a:lnTo>
                  <a:pt x="7320" y="5432"/>
                </a:lnTo>
                <a:lnTo>
                  <a:pt x="7383" y="5479"/>
                </a:lnTo>
                <a:lnTo>
                  <a:pt x="7446" y="5533"/>
                </a:lnTo>
                <a:lnTo>
                  <a:pt x="7492" y="5596"/>
                </a:lnTo>
                <a:lnTo>
                  <a:pt x="7539" y="5658"/>
                </a:lnTo>
                <a:lnTo>
                  <a:pt x="7579" y="5720"/>
                </a:lnTo>
                <a:lnTo>
                  <a:pt x="7609" y="5791"/>
                </a:lnTo>
                <a:lnTo>
                  <a:pt x="7640" y="5861"/>
                </a:lnTo>
                <a:lnTo>
                  <a:pt x="7656" y="5931"/>
                </a:lnTo>
                <a:lnTo>
                  <a:pt x="7671" y="6010"/>
                </a:lnTo>
                <a:lnTo>
                  <a:pt x="7671" y="6079"/>
                </a:lnTo>
                <a:lnTo>
                  <a:pt x="7671" y="6079"/>
                </a:lnTo>
                <a:lnTo>
                  <a:pt x="7671" y="6165"/>
                </a:lnTo>
                <a:lnTo>
                  <a:pt x="7656" y="6243"/>
                </a:lnTo>
                <a:lnTo>
                  <a:pt x="7640" y="6322"/>
                </a:lnTo>
                <a:lnTo>
                  <a:pt x="7609" y="6400"/>
                </a:lnTo>
                <a:lnTo>
                  <a:pt x="7579" y="6470"/>
                </a:lnTo>
                <a:lnTo>
                  <a:pt x="7539" y="6532"/>
                </a:lnTo>
                <a:lnTo>
                  <a:pt x="7492" y="6594"/>
                </a:lnTo>
                <a:lnTo>
                  <a:pt x="7446" y="6649"/>
                </a:lnTo>
                <a:lnTo>
                  <a:pt x="7383" y="6704"/>
                </a:lnTo>
                <a:lnTo>
                  <a:pt x="7320" y="6743"/>
                </a:lnTo>
                <a:lnTo>
                  <a:pt x="7258" y="6782"/>
                </a:lnTo>
                <a:lnTo>
                  <a:pt x="7180" y="6813"/>
                </a:lnTo>
                <a:lnTo>
                  <a:pt x="7102" y="6837"/>
                </a:lnTo>
                <a:lnTo>
                  <a:pt x="7024" y="6860"/>
                </a:lnTo>
                <a:lnTo>
                  <a:pt x="6938" y="6868"/>
                </a:lnTo>
                <a:lnTo>
                  <a:pt x="6852" y="6876"/>
                </a:lnTo>
                <a:close/>
                <a:moveTo>
                  <a:pt x="0" y="6079"/>
                </a:moveTo>
                <a:lnTo>
                  <a:pt x="0" y="6079"/>
                </a:lnTo>
                <a:lnTo>
                  <a:pt x="8" y="6228"/>
                </a:lnTo>
                <a:lnTo>
                  <a:pt x="32" y="6368"/>
                </a:lnTo>
                <a:lnTo>
                  <a:pt x="63" y="6493"/>
                </a:lnTo>
                <a:lnTo>
                  <a:pt x="110" y="6618"/>
                </a:lnTo>
                <a:lnTo>
                  <a:pt x="172" y="6735"/>
                </a:lnTo>
                <a:lnTo>
                  <a:pt x="235" y="6845"/>
                </a:lnTo>
                <a:lnTo>
                  <a:pt x="320" y="6945"/>
                </a:lnTo>
                <a:lnTo>
                  <a:pt x="406" y="7039"/>
                </a:lnTo>
                <a:lnTo>
                  <a:pt x="500" y="7117"/>
                </a:lnTo>
                <a:lnTo>
                  <a:pt x="609" y="7196"/>
                </a:lnTo>
                <a:lnTo>
                  <a:pt x="718" y="7258"/>
                </a:lnTo>
                <a:lnTo>
                  <a:pt x="843" y="7305"/>
                </a:lnTo>
                <a:lnTo>
                  <a:pt x="968" y="7351"/>
                </a:lnTo>
                <a:lnTo>
                  <a:pt x="1100" y="7375"/>
                </a:lnTo>
                <a:lnTo>
                  <a:pt x="1233" y="7398"/>
                </a:lnTo>
                <a:lnTo>
                  <a:pt x="1374" y="7406"/>
                </a:lnTo>
                <a:lnTo>
                  <a:pt x="1374" y="7406"/>
                </a:lnTo>
                <a:lnTo>
                  <a:pt x="1569" y="7398"/>
                </a:lnTo>
                <a:lnTo>
                  <a:pt x="1655" y="7398"/>
                </a:lnTo>
                <a:lnTo>
                  <a:pt x="1733" y="7382"/>
                </a:lnTo>
                <a:lnTo>
                  <a:pt x="1803" y="7367"/>
                </a:lnTo>
                <a:lnTo>
                  <a:pt x="1873" y="7343"/>
                </a:lnTo>
                <a:lnTo>
                  <a:pt x="1935" y="7312"/>
                </a:lnTo>
                <a:lnTo>
                  <a:pt x="1990" y="7274"/>
                </a:lnTo>
                <a:lnTo>
                  <a:pt x="1990" y="7274"/>
                </a:lnTo>
                <a:lnTo>
                  <a:pt x="2107" y="7351"/>
                </a:lnTo>
                <a:lnTo>
                  <a:pt x="2225" y="7429"/>
                </a:lnTo>
                <a:lnTo>
                  <a:pt x="2349" y="7500"/>
                </a:lnTo>
                <a:lnTo>
                  <a:pt x="2474" y="7570"/>
                </a:lnTo>
                <a:lnTo>
                  <a:pt x="2599" y="7625"/>
                </a:lnTo>
                <a:lnTo>
                  <a:pt x="2731" y="7680"/>
                </a:lnTo>
                <a:lnTo>
                  <a:pt x="2864" y="7734"/>
                </a:lnTo>
                <a:lnTo>
                  <a:pt x="2997" y="7773"/>
                </a:lnTo>
                <a:lnTo>
                  <a:pt x="3137" y="7812"/>
                </a:lnTo>
                <a:lnTo>
                  <a:pt x="3270" y="7843"/>
                </a:lnTo>
                <a:lnTo>
                  <a:pt x="3411" y="7874"/>
                </a:lnTo>
                <a:lnTo>
                  <a:pt x="3551" y="7890"/>
                </a:lnTo>
                <a:lnTo>
                  <a:pt x="3692" y="7913"/>
                </a:lnTo>
                <a:lnTo>
                  <a:pt x="3832" y="7921"/>
                </a:lnTo>
                <a:lnTo>
                  <a:pt x="3972" y="7929"/>
                </a:lnTo>
                <a:lnTo>
                  <a:pt x="4113" y="7929"/>
                </a:lnTo>
                <a:lnTo>
                  <a:pt x="4113" y="7929"/>
                </a:lnTo>
                <a:lnTo>
                  <a:pt x="4269" y="7929"/>
                </a:lnTo>
                <a:lnTo>
                  <a:pt x="4417" y="7921"/>
                </a:lnTo>
                <a:lnTo>
                  <a:pt x="4566" y="7913"/>
                </a:lnTo>
                <a:lnTo>
                  <a:pt x="4714" y="7890"/>
                </a:lnTo>
                <a:lnTo>
                  <a:pt x="4854" y="7874"/>
                </a:lnTo>
                <a:lnTo>
                  <a:pt x="5003" y="7843"/>
                </a:lnTo>
                <a:lnTo>
                  <a:pt x="5143" y="7812"/>
                </a:lnTo>
                <a:lnTo>
                  <a:pt x="5276" y="7773"/>
                </a:lnTo>
                <a:lnTo>
                  <a:pt x="5409" y="7734"/>
                </a:lnTo>
                <a:lnTo>
                  <a:pt x="5542" y="7680"/>
                </a:lnTo>
                <a:lnTo>
                  <a:pt x="5666" y="7625"/>
                </a:lnTo>
                <a:lnTo>
                  <a:pt x="5791" y="7570"/>
                </a:lnTo>
                <a:lnTo>
                  <a:pt x="5908" y="7500"/>
                </a:lnTo>
                <a:lnTo>
                  <a:pt x="6017" y="7429"/>
                </a:lnTo>
                <a:lnTo>
                  <a:pt x="6126" y="7351"/>
                </a:lnTo>
                <a:lnTo>
                  <a:pt x="6236" y="7274"/>
                </a:lnTo>
                <a:lnTo>
                  <a:pt x="6236" y="7274"/>
                </a:lnTo>
                <a:lnTo>
                  <a:pt x="6314" y="7312"/>
                </a:lnTo>
                <a:lnTo>
                  <a:pt x="6392" y="7343"/>
                </a:lnTo>
                <a:lnTo>
                  <a:pt x="6470" y="7367"/>
                </a:lnTo>
                <a:lnTo>
                  <a:pt x="6540" y="7382"/>
                </a:lnTo>
                <a:lnTo>
                  <a:pt x="6618" y="7398"/>
                </a:lnTo>
                <a:lnTo>
                  <a:pt x="6696" y="7398"/>
                </a:lnTo>
                <a:lnTo>
                  <a:pt x="6852" y="7406"/>
                </a:lnTo>
                <a:lnTo>
                  <a:pt x="6852" y="7406"/>
                </a:lnTo>
                <a:lnTo>
                  <a:pt x="6993" y="7398"/>
                </a:lnTo>
                <a:lnTo>
                  <a:pt x="7126" y="7375"/>
                </a:lnTo>
                <a:lnTo>
                  <a:pt x="7258" y="7351"/>
                </a:lnTo>
                <a:lnTo>
                  <a:pt x="7383" y="7305"/>
                </a:lnTo>
                <a:lnTo>
                  <a:pt x="7500" y="7258"/>
                </a:lnTo>
                <a:lnTo>
                  <a:pt x="7617" y="7196"/>
                </a:lnTo>
                <a:lnTo>
                  <a:pt x="7718" y="7117"/>
                </a:lnTo>
                <a:lnTo>
                  <a:pt x="7820" y="7039"/>
                </a:lnTo>
                <a:lnTo>
                  <a:pt x="7906" y="6945"/>
                </a:lnTo>
                <a:lnTo>
                  <a:pt x="7984" y="6845"/>
                </a:lnTo>
                <a:lnTo>
                  <a:pt x="8054" y="6735"/>
                </a:lnTo>
                <a:lnTo>
                  <a:pt x="8116" y="6618"/>
                </a:lnTo>
                <a:lnTo>
                  <a:pt x="8155" y="6493"/>
                </a:lnTo>
                <a:lnTo>
                  <a:pt x="8195" y="6368"/>
                </a:lnTo>
                <a:lnTo>
                  <a:pt x="8210" y="6228"/>
                </a:lnTo>
                <a:lnTo>
                  <a:pt x="8218" y="6079"/>
                </a:lnTo>
                <a:lnTo>
                  <a:pt x="8218" y="6079"/>
                </a:lnTo>
                <a:lnTo>
                  <a:pt x="8218" y="6010"/>
                </a:lnTo>
                <a:lnTo>
                  <a:pt x="8210" y="5931"/>
                </a:lnTo>
                <a:lnTo>
                  <a:pt x="8187" y="5783"/>
                </a:lnTo>
                <a:lnTo>
                  <a:pt x="8140" y="5643"/>
                </a:lnTo>
                <a:lnTo>
                  <a:pt x="8077" y="5502"/>
                </a:lnTo>
                <a:lnTo>
                  <a:pt x="8000" y="5369"/>
                </a:lnTo>
                <a:lnTo>
                  <a:pt x="7906" y="5245"/>
                </a:lnTo>
                <a:lnTo>
                  <a:pt x="7797" y="5128"/>
                </a:lnTo>
                <a:lnTo>
                  <a:pt x="7671" y="5018"/>
                </a:lnTo>
                <a:lnTo>
                  <a:pt x="7671" y="5018"/>
                </a:lnTo>
                <a:lnTo>
                  <a:pt x="7671" y="4495"/>
                </a:lnTo>
                <a:lnTo>
                  <a:pt x="7671" y="4495"/>
                </a:lnTo>
                <a:lnTo>
                  <a:pt x="7671" y="4363"/>
                </a:lnTo>
                <a:lnTo>
                  <a:pt x="7664" y="4238"/>
                </a:lnTo>
                <a:lnTo>
                  <a:pt x="7648" y="4105"/>
                </a:lnTo>
                <a:lnTo>
                  <a:pt x="7632" y="3981"/>
                </a:lnTo>
                <a:lnTo>
                  <a:pt x="7609" y="3856"/>
                </a:lnTo>
                <a:lnTo>
                  <a:pt x="7586" y="3730"/>
                </a:lnTo>
                <a:lnTo>
                  <a:pt x="7547" y="3606"/>
                </a:lnTo>
                <a:lnTo>
                  <a:pt x="7516" y="3489"/>
                </a:lnTo>
                <a:lnTo>
                  <a:pt x="7469" y="3372"/>
                </a:lnTo>
                <a:lnTo>
                  <a:pt x="7430" y="3246"/>
                </a:lnTo>
                <a:lnTo>
                  <a:pt x="7375" y="3138"/>
                </a:lnTo>
                <a:lnTo>
                  <a:pt x="7320" y="3020"/>
                </a:lnTo>
                <a:lnTo>
                  <a:pt x="7266" y="2911"/>
                </a:lnTo>
                <a:lnTo>
                  <a:pt x="7203" y="2802"/>
                </a:lnTo>
                <a:lnTo>
                  <a:pt x="7134" y="2693"/>
                </a:lnTo>
                <a:lnTo>
                  <a:pt x="7063" y="2591"/>
                </a:lnTo>
                <a:lnTo>
                  <a:pt x="6915" y="2396"/>
                </a:lnTo>
                <a:lnTo>
                  <a:pt x="6828" y="2295"/>
                </a:lnTo>
                <a:lnTo>
                  <a:pt x="6743" y="2209"/>
                </a:lnTo>
                <a:lnTo>
                  <a:pt x="6657" y="2115"/>
                </a:lnTo>
                <a:lnTo>
                  <a:pt x="6563" y="2029"/>
                </a:lnTo>
                <a:lnTo>
                  <a:pt x="6470" y="1951"/>
                </a:lnTo>
                <a:lnTo>
                  <a:pt x="6376" y="1874"/>
                </a:lnTo>
                <a:lnTo>
                  <a:pt x="6275" y="1795"/>
                </a:lnTo>
                <a:lnTo>
                  <a:pt x="6166" y="1725"/>
                </a:lnTo>
                <a:lnTo>
                  <a:pt x="6056" y="1655"/>
                </a:lnTo>
                <a:lnTo>
                  <a:pt x="5947" y="1592"/>
                </a:lnTo>
                <a:lnTo>
                  <a:pt x="5838" y="1538"/>
                </a:lnTo>
                <a:lnTo>
                  <a:pt x="5721" y="1483"/>
                </a:lnTo>
                <a:lnTo>
                  <a:pt x="5603" y="1429"/>
                </a:lnTo>
                <a:lnTo>
                  <a:pt x="5479" y="1390"/>
                </a:lnTo>
                <a:lnTo>
                  <a:pt x="5479" y="1390"/>
                </a:lnTo>
                <a:lnTo>
                  <a:pt x="5479" y="1319"/>
                </a:lnTo>
                <a:lnTo>
                  <a:pt x="5479" y="1319"/>
                </a:lnTo>
                <a:lnTo>
                  <a:pt x="5471" y="1186"/>
                </a:lnTo>
                <a:lnTo>
                  <a:pt x="5456" y="1054"/>
                </a:lnTo>
                <a:lnTo>
                  <a:pt x="5416" y="929"/>
                </a:lnTo>
                <a:lnTo>
                  <a:pt x="5377" y="804"/>
                </a:lnTo>
                <a:lnTo>
                  <a:pt x="5315" y="687"/>
                </a:lnTo>
                <a:lnTo>
                  <a:pt x="5244" y="578"/>
                </a:lnTo>
                <a:lnTo>
                  <a:pt x="5166" y="476"/>
                </a:lnTo>
                <a:lnTo>
                  <a:pt x="5081" y="382"/>
                </a:lnTo>
                <a:lnTo>
                  <a:pt x="4979" y="297"/>
                </a:lnTo>
                <a:lnTo>
                  <a:pt x="4878" y="227"/>
                </a:lnTo>
                <a:lnTo>
                  <a:pt x="4760" y="157"/>
                </a:lnTo>
                <a:lnTo>
                  <a:pt x="4644" y="102"/>
                </a:lnTo>
                <a:lnTo>
                  <a:pt x="4519" y="55"/>
                </a:lnTo>
                <a:lnTo>
                  <a:pt x="4386" y="24"/>
                </a:lnTo>
                <a:lnTo>
                  <a:pt x="4254" y="0"/>
                </a:lnTo>
                <a:lnTo>
                  <a:pt x="4113" y="0"/>
                </a:lnTo>
                <a:lnTo>
                  <a:pt x="4113" y="0"/>
                </a:lnTo>
                <a:lnTo>
                  <a:pt x="3972" y="0"/>
                </a:lnTo>
                <a:lnTo>
                  <a:pt x="3840" y="24"/>
                </a:lnTo>
                <a:lnTo>
                  <a:pt x="3707" y="55"/>
                </a:lnTo>
                <a:lnTo>
                  <a:pt x="3582" y="102"/>
                </a:lnTo>
                <a:lnTo>
                  <a:pt x="3458" y="157"/>
                </a:lnTo>
                <a:lnTo>
                  <a:pt x="3348" y="227"/>
                </a:lnTo>
                <a:lnTo>
                  <a:pt x="3239" y="297"/>
                </a:lnTo>
                <a:lnTo>
                  <a:pt x="3145" y="382"/>
                </a:lnTo>
                <a:lnTo>
                  <a:pt x="3060" y="476"/>
                </a:lnTo>
                <a:lnTo>
                  <a:pt x="2974" y="578"/>
                </a:lnTo>
                <a:lnTo>
                  <a:pt x="2911" y="687"/>
                </a:lnTo>
                <a:lnTo>
                  <a:pt x="2849" y="804"/>
                </a:lnTo>
                <a:lnTo>
                  <a:pt x="2802" y="929"/>
                </a:lnTo>
                <a:lnTo>
                  <a:pt x="2770" y="1054"/>
                </a:lnTo>
                <a:lnTo>
                  <a:pt x="2747" y="1186"/>
                </a:lnTo>
                <a:lnTo>
                  <a:pt x="2739" y="1319"/>
                </a:lnTo>
                <a:lnTo>
                  <a:pt x="2739" y="1319"/>
                </a:lnTo>
                <a:lnTo>
                  <a:pt x="2739" y="1390"/>
                </a:lnTo>
                <a:lnTo>
                  <a:pt x="2739" y="1390"/>
                </a:lnTo>
                <a:lnTo>
                  <a:pt x="2623" y="1429"/>
                </a:lnTo>
                <a:lnTo>
                  <a:pt x="2505" y="1483"/>
                </a:lnTo>
                <a:lnTo>
                  <a:pt x="2388" y="1538"/>
                </a:lnTo>
                <a:lnTo>
                  <a:pt x="2272" y="1592"/>
                </a:lnTo>
                <a:lnTo>
                  <a:pt x="2162" y="1655"/>
                </a:lnTo>
                <a:lnTo>
                  <a:pt x="2061" y="1725"/>
                </a:lnTo>
                <a:lnTo>
                  <a:pt x="1951" y="1795"/>
                </a:lnTo>
                <a:lnTo>
                  <a:pt x="1850" y="1874"/>
                </a:lnTo>
                <a:lnTo>
                  <a:pt x="1756" y="1951"/>
                </a:lnTo>
                <a:lnTo>
                  <a:pt x="1655" y="2029"/>
                </a:lnTo>
                <a:lnTo>
                  <a:pt x="1569" y="2115"/>
                </a:lnTo>
                <a:lnTo>
                  <a:pt x="1475" y="2209"/>
                </a:lnTo>
                <a:lnTo>
                  <a:pt x="1390" y="2295"/>
                </a:lnTo>
                <a:lnTo>
                  <a:pt x="1312" y="2396"/>
                </a:lnTo>
                <a:lnTo>
                  <a:pt x="1155" y="2591"/>
                </a:lnTo>
                <a:lnTo>
                  <a:pt x="1085" y="2693"/>
                </a:lnTo>
                <a:lnTo>
                  <a:pt x="1023" y="2802"/>
                </a:lnTo>
                <a:lnTo>
                  <a:pt x="960" y="2911"/>
                </a:lnTo>
                <a:lnTo>
                  <a:pt x="898" y="3020"/>
                </a:lnTo>
                <a:lnTo>
                  <a:pt x="851" y="3138"/>
                </a:lnTo>
                <a:lnTo>
                  <a:pt x="796" y="3246"/>
                </a:lnTo>
                <a:lnTo>
                  <a:pt x="749" y="3372"/>
                </a:lnTo>
                <a:lnTo>
                  <a:pt x="710" y="3489"/>
                </a:lnTo>
                <a:lnTo>
                  <a:pt x="671" y="3606"/>
                </a:lnTo>
                <a:lnTo>
                  <a:pt x="641" y="3730"/>
                </a:lnTo>
                <a:lnTo>
                  <a:pt x="617" y="3856"/>
                </a:lnTo>
                <a:lnTo>
                  <a:pt x="594" y="3981"/>
                </a:lnTo>
                <a:lnTo>
                  <a:pt x="578" y="4105"/>
                </a:lnTo>
                <a:lnTo>
                  <a:pt x="562" y="4238"/>
                </a:lnTo>
                <a:lnTo>
                  <a:pt x="555" y="4363"/>
                </a:lnTo>
                <a:lnTo>
                  <a:pt x="555" y="4495"/>
                </a:lnTo>
                <a:lnTo>
                  <a:pt x="555" y="4495"/>
                </a:lnTo>
                <a:lnTo>
                  <a:pt x="555" y="4565"/>
                </a:lnTo>
                <a:lnTo>
                  <a:pt x="562" y="4644"/>
                </a:lnTo>
                <a:lnTo>
                  <a:pt x="586" y="4784"/>
                </a:lnTo>
                <a:lnTo>
                  <a:pt x="609" y="4909"/>
                </a:lnTo>
                <a:lnTo>
                  <a:pt x="617" y="4971"/>
                </a:lnTo>
                <a:lnTo>
                  <a:pt x="617" y="5018"/>
                </a:lnTo>
                <a:lnTo>
                  <a:pt x="617" y="5018"/>
                </a:lnTo>
                <a:lnTo>
                  <a:pt x="492" y="5128"/>
                </a:lnTo>
                <a:lnTo>
                  <a:pt x="375" y="5245"/>
                </a:lnTo>
                <a:lnTo>
                  <a:pt x="273" y="5369"/>
                </a:lnTo>
                <a:lnTo>
                  <a:pt x="180" y="5502"/>
                </a:lnTo>
                <a:lnTo>
                  <a:pt x="110" y="5643"/>
                </a:lnTo>
                <a:lnTo>
                  <a:pt x="78" y="5712"/>
                </a:lnTo>
                <a:lnTo>
                  <a:pt x="55" y="5783"/>
                </a:lnTo>
                <a:lnTo>
                  <a:pt x="32" y="5861"/>
                </a:lnTo>
                <a:lnTo>
                  <a:pt x="16" y="5931"/>
                </a:lnTo>
                <a:lnTo>
                  <a:pt x="8" y="6010"/>
                </a:lnTo>
                <a:lnTo>
                  <a:pt x="0" y="6079"/>
                </a:lnTo>
                <a:close/>
              </a:path>
            </a:pathLst>
          </a:custGeom>
          <a:solidFill>
            <a:srgbClr val="001F54"/>
          </a:solidFill>
          <a:ln>
            <a:noFill/>
          </a:ln>
          <a:effectLs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nvGrpSpPr>
          <p:cNvPr id="91" name="Group 90"/>
          <p:cNvGrpSpPr/>
          <p:nvPr/>
        </p:nvGrpSpPr>
        <p:grpSpPr>
          <a:xfrm>
            <a:off x="6590463" y="1674585"/>
            <a:ext cx="780098" cy="590486"/>
            <a:chOff x="2524125" y="20638"/>
            <a:chExt cx="4748213" cy="3594100"/>
          </a:xfrm>
          <a:solidFill>
            <a:srgbClr val="001F54"/>
          </a:solidFill>
        </p:grpSpPr>
        <p:sp>
          <p:nvSpPr>
            <p:cNvPr id="97" name="Freeform 10"/>
            <p:cNvSpPr>
              <a:spLocks noChangeArrowheads="1"/>
            </p:cNvSpPr>
            <p:nvPr/>
          </p:nvSpPr>
          <p:spPr bwMode="auto">
            <a:xfrm>
              <a:off x="4729163" y="1338263"/>
              <a:ext cx="1168400" cy="1179512"/>
            </a:xfrm>
            <a:custGeom>
              <a:avLst/>
              <a:gdLst>
                <a:gd name="T0" fmla="*/ 2895 w 3247"/>
                <a:gd name="T1" fmla="*/ 640 h 3278"/>
                <a:gd name="T2" fmla="*/ 2606 w 3247"/>
                <a:gd name="T3" fmla="*/ 351 h 3278"/>
                <a:gd name="T4" fmla="*/ 2326 w 3247"/>
                <a:gd name="T5" fmla="*/ 484 h 3278"/>
                <a:gd name="T6" fmla="*/ 2138 w 3247"/>
                <a:gd name="T7" fmla="*/ 367 h 3278"/>
                <a:gd name="T8" fmla="*/ 1928 w 3247"/>
                <a:gd name="T9" fmla="*/ 296 h 3278"/>
                <a:gd name="T10" fmla="*/ 1857 w 3247"/>
                <a:gd name="T11" fmla="*/ 0 h 3278"/>
                <a:gd name="T12" fmla="*/ 1397 w 3247"/>
                <a:gd name="T13" fmla="*/ 0 h 3278"/>
                <a:gd name="T14" fmla="*/ 1311 w 3247"/>
                <a:gd name="T15" fmla="*/ 296 h 3278"/>
                <a:gd name="T16" fmla="*/ 1085 w 3247"/>
                <a:gd name="T17" fmla="*/ 367 h 3278"/>
                <a:gd name="T18" fmla="*/ 812 w 3247"/>
                <a:gd name="T19" fmla="*/ 523 h 3278"/>
                <a:gd name="T20" fmla="*/ 641 w 3247"/>
                <a:gd name="T21" fmla="*/ 351 h 3278"/>
                <a:gd name="T22" fmla="*/ 469 w 3247"/>
                <a:gd name="T23" fmla="*/ 819 h 3278"/>
                <a:gd name="T24" fmla="*/ 391 w 3247"/>
                <a:gd name="T25" fmla="*/ 960 h 3278"/>
                <a:gd name="T26" fmla="*/ 235 w 3247"/>
                <a:gd name="T27" fmla="*/ 1405 h 3278"/>
                <a:gd name="T28" fmla="*/ 0 w 3247"/>
                <a:gd name="T29" fmla="*/ 1873 h 3278"/>
                <a:gd name="T30" fmla="*/ 235 w 3247"/>
                <a:gd name="T31" fmla="*/ 1873 h 3278"/>
                <a:gd name="T32" fmla="*/ 391 w 3247"/>
                <a:gd name="T33" fmla="*/ 2325 h 3278"/>
                <a:gd name="T34" fmla="*/ 298 w 3247"/>
                <a:gd name="T35" fmla="*/ 2630 h 3278"/>
                <a:gd name="T36" fmla="*/ 641 w 3247"/>
                <a:gd name="T37" fmla="*/ 2981 h 3278"/>
                <a:gd name="T38" fmla="*/ 945 w 3247"/>
                <a:gd name="T39" fmla="*/ 2887 h 3278"/>
                <a:gd name="T40" fmla="*/ 1397 w 3247"/>
                <a:gd name="T41" fmla="*/ 3044 h 3278"/>
                <a:gd name="T42" fmla="*/ 1397 w 3247"/>
                <a:gd name="T43" fmla="*/ 3277 h 3278"/>
                <a:gd name="T44" fmla="*/ 1857 w 3247"/>
                <a:gd name="T45" fmla="*/ 3044 h 3278"/>
                <a:gd name="T46" fmla="*/ 2138 w 3247"/>
                <a:gd name="T47" fmla="*/ 2942 h 3278"/>
                <a:gd name="T48" fmla="*/ 2326 w 3247"/>
                <a:gd name="T49" fmla="*/ 2848 h 3278"/>
                <a:gd name="T50" fmla="*/ 2606 w 3247"/>
                <a:gd name="T51" fmla="*/ 2981 h 3278"/>
                <a:gd name="T52" fmla="*/ 2895 w 3247"/>
                <a:gd name="T53" fmla="*/ 2630 h 3278"/>
                <a:gd name="T54" fmla="*/ 2809 w 3247"/>
                <a:gd name="T55" fmla="*/ 2325 h 3278"/>
                <a:gd name="T56" fmla="*/ 2911 w 3247"/>
                <a:gd name="T57" fmla="*/ 2115 h 3278"/>
                <a:gd name="T58" fmla="*/ 2957 w 3247"/>
                <a:gd name="T59" fmla="*/ 1873 h 3278"/>
                <a:gd name="T60" fmla="*/ 3246 w 3247"/>
                <a:gd name="T61" fmla="*/ 1873 h 3278"/>
                <a:gd name="T62" fmla="*/ 2957 w 3247"/>
                <a:gd name="T63" fmla="*/ 1405 h 3278"/>
                <a:gd name="T64" fmla="*/ 2911 w 3247"/>
                <a:gd name="T65" fmla="*/ 1186 h 3278"/>
                <a:gd name="T66" fmla="*/ 2724 w 3247"/>
                <a:gd name="T67" fmla="*/ 819 h 3278"/>
                <a:gd name="T68" fmla="*/ 1530 w 3247"/>
                <a:gd name="T69" fmla="*/ 2568 h 3278"/>
                <a:gd name="T70" fmla="*/ 1256 w 3247"/>
                <a:gd name="T71" fmla="*/ 2497 h 3278"/>
                <a:gd name="T72" fmla="*/ 1030 w 3247"/>
                <a:gd name="T73" fmla="*/ 2364 h 3278"/>
                <a:gd name="T74" fmla="*/ 851 w 3247"/>
                <a:gd name="T75" fmla="*/ 2162 h 3278"/>
                <a:gd name="T76" fmla="*/ 742 w 3247"/>
                <a:gd name="T77" fmla="*/ 1919 h 3278"/>
                <a:gd name="T78" fmla="*/ 704 w 3247"/>
                <a:gd name="T79" fmla="*/ 1639 h 3278"/>
                <a:gd name="T80" fmla="*/ 719 w 3247"/>
                <a:gd name="T81" fmla="*/ 1444 h 3278"/>
                <a:gd name="T82" fmla="*/ 812 w 3247"/>
                <a:gd name="T83" fmla="*/ 1186 h 3278"/>
                <a:gd name="T84" fmla="*/ 968 w 3247"/>
                <a:gd name="T85" fmla="*/ 968 h 3278"/>
                <a:gd name="T86" fmla="*/ 1178 w 3247"/>
                <a:gd name="T87" fmla="*/ 811 h 3278"/>
                <a:gd name="T88" fmla="*/ 1436 w 3247"/>
                <a:gd name="T89" fmla="*/ 718 h 3278"/>
                <a:gd name="T90" fmla="*/ 1623 w 3247"/>
                <a:gd name="T91" fmla="*/ 702 h 3278"/>
                <a:gd name="T92" fmla="*/ 1881 w 3247"/>
                <a:gd name="T93" fmla="*/ 741 h 3278"/>
                <a:gd name="T94" fmla="*/ 2122 w 3247"/>
                <a:gd name="T95" fmla="*/ 858 h 3278"/>
                <a:gd name="T96" fmla="*/ 2326 w 3247"/>
                <a:gd name="T97" fmla="*/ 1038 h 3278"/>
                <a:gd name="T98" fmla="*/ 2473 w 3247"/>
                <a:gd name="T99" fmla="*/ 1272 h 3278"/>
                <a:gd name="T100" fmla="*/ 2544 w 3247"/>
                <a:gd name="T101" fmla="*/ 1537 h 3278"/>
                <a:gd name="T102" fmla="*/ 2544 w 3247"/>
                <a:gd name="T103" fmla="*/ 1733 h 3278"/>
                <a:gd name="T104" fmla="*/ 2473 w 3247"/>
                <a:gd name="T105" fmla="*/ 2005 h 3278"/>
                <a:gd name="T106" fmla="*/ 2326 w 3247"/>
                <a:gd name="T107" fmla="*/ 2240 h 3278"/>
                <a:gd name="T108" fmla="*/ 2122 w 3247"/>
                <a:gd name="T109" fmla="*/ 2419 h 3278"/>
                <a:gd name="T110" fmla="*/ 1881 w 3247"/>
                <a:gd name="T111" fmla="*/ 2528 h 3278"/>
                <a:gd name="T112" fmla="*/ 1623 w 3247"/>
                <a:gd name="T113" fmla="*/ 2575 h 3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47" h="3278">
                  <a:moveTo>
                    <a:pt x="2724" y="819"/>
                  </a:moveTo>
                  <a:lnTo>
                    <a:pt x="2724" y="819"/>
                  </a:lnTo>
                  <a:lnTo>
                    <a:pt x="2895" y="640"/>
                  </a:lnTo>
                  <a:lnTo>
                    <a:pt x="2895" y="640"/>
                  </a:lnTo>
                  <a:lnTo>
                    <a:pt x="2606" y="351"/>
                  </a:lnTo>
                  <a:lnTo>
                    <a:pt x="2606" y="351"/>
                  </a:lnTo>
                  <a:lnTo>
                    <a:pt x="2380" y="523"/>
                  </a:lnTo>
                  <a:lnTo>
                    <a:pt x="2380" y="523"/>
                  </a:lnTo>
                  <a:lnTo>
                    <a:pt x="2326" y="484"/>
                  </a:lnTo>
                  <a:lnTo>
                    <a:pt x="2271" y="437"/>
                  </a:lnTo>
                  <a:lnTo>
                    <a:pt x="2208" y="398"/>
                  </a:lnTo>
                  <a:lnTo>
                    <a:pt x="2138" y="367"/>
                  </a:lnTo>
                  <a:lnTo>
                    <a:pt x="2068" y="335"/>
                  </a:lnTo>
                  <a:lnTo>
                    <a:pt x="1997" y="312"/>
                  </a:lnTo>
                  <a:lnTo>
                    <a:pt x="1928" y="296"/>
                  </a:lnTo>
                  <a:lnTo>
                    <a:pt x="1857" y="288"/>
                  </a:lnTo>
                  <a:lnTo>
                    <a:pt x="1857" y="288"/>
                  </a:lnTo>
                  <a:lnTo>
                    <a:pt x="1857" y="0"/>
                  </a:lnTo>
                  <a:lnTo>
                    <a:pt x="1857" y="0"/>
                  </a:lnTo>
                  <a:lnTo>
                    <a:pt x="1397" y="0"/>
                  </a:lnTo>
                  <a:lnTo>
                    <a:pt x="1397" y="0"/>
                  </a:lnTo>
                  <a:lnTo>
                    <a:pt x="1397" y="288"/>
                  </a:lnTo>
                  <a:lnTo>
                    <a:pt x="1397" y="288"/>
                  </a:lnTo>
                  <a:lnTo>
                    <a:pt x="1311" y="296"/>
                  </a:lnTo>
                  <a:lnTo>
                    <a:pt x="1233" y="312"/>
                  </a:lnTo>
                  <a:lnTo>
                    <a:pt x="1155" y="335"/>
                  </a:lnTo>
                  <a:lnTo>
                    <a:pt x="1085" y="367"/>
                  </a:lnTo>
                  <a:lnTo>
                    <a:pt x="1014" y="398"/>
                  </a:lnTo>
                  <a:lnTo>
                    <a:pt x="945" y="437"/>
                  </a:lnTo>
                  <a:lnTo>
                    <a:pt x="812" y="523"/>
                  </a:lnTo>
                  <a:lnTo>
                    <a:pt x="812" y="523"/>
                  </a:lnTo>
                  <a:lnTo>
                    <a:pt x="641" y="351"/>
                  </a:lnTo>
                  <a:lnTo>
                    <a:pt x="641" y="351"/>
                  </a:lnTo>
                  <a:lnTo>
                    <a:pt x="298" y="640"/>
                  </a:lnTo>
                  <a:lnTo>
                    <a:pt x="298" y="640"/>
                  </a:lnTo>
                  <a:lnTo>
                    <a:pt x="469" y="819"/>
                  </a:lnTo>
                  <a:lnTo>
                    <a:pt x="469" y="819"/>
                  </a:lnTo>
                  <a:lnTo>
                    <a:pt x="430" y="890"/>
                  </a:lnTo>
                  <a:lnTo>
                    <a:pt x="391" y="960"/>
                  </a:lnTo>
                  <a:lnTo>
                    <a:pt x="329" y="1108"/>
                  </a:lnTo>
                  <a:lnTo>
                    <a:pt x="235" y="1405"/>
                  </a:lnTo>
                  <a:lnTo>
                    <a:pt x="235" y="1405"/>
                  </a:lnTo>
                  <a:lnTo>
                    <a:pt x="0" y="1405"/>
                  </a:lnTo>
                  <a:lnTo>
                    <a:pt x="0" y="1405"/>
                  </a:lnTo>
                  <a:lnTo>
                    <a:pt x="0" y="1873"/>
                  </a:lnTo>
                  <a:lnTo>
                    <a:pt x="0" y="1873"/>
                  </a:lnTo>
                  <a:lnTo>
                    <a:pt x="235" y="1873"/>
                  </a:lnTo>
                  <a:lnTo>
                    <a:pt x="235" y="1873"/>
                  </a:lnTo>
                  <a:lnTo>
                    <a:pt x="282" y="2037"/>
                  </a:lnTo>
                  <a:lnTo>
                    <a:pt x="329" y="2185"/>
                  </a:lnTo>
                  <a:lnTo>
                    <a:pt x="391" y="2325"/>
                  </a:lnTo>
                  <a:lnTo>
                    <a:pt x="469" y="2458"/>
                  </a:lnTo>
                  <a:lnTo>
                    <a:pt x="469" y="2458"/>
                  </a:lnTo>
                  <a:lnTo>
                    <a:pt x="298" y="2630"/>
                  </a:lnTo>
                  <a:lnTo>
                    <a:pt x="298" y="2630"/>
                  </a:lnTo>
                  <a:lnTo>
                    <a:pt x="641" y="2981"/>
                  </a:lnTo>
                  <a:lnTo>
                    <a:pt x="641" y="2981"/>
                  </a:lnTo>
                  <a:lnTo>
                    <a:pt x="812" y="2809"/>
                  </a:lnTo>
                  <a:lnTo>
                    <a:pt x="812" y="2809"/>
                  </a:lnTo>
                  <a:lnTo>
                    <a:pt x="945" y="2887"/>
                  </a:lnTo>
                  <a:lnTo>
                    <a:pt x="1085" y="2942"/>
                  </a:lnTo>
                  <a:lnTo>
                    <a:pt x="1233" y="2997"/>
                  </a:lnTo>
                  <a:lnTo>
                    <a:pt x="1397" y="3044"/>
                  </a:lnTo>
                  <a:lnTo>
                    <a:pt x="1397" y="3044"/>
                  </a:lnTo>
                  <a:lnTo>
                    <a:pt x="1397" y="3277"/>
                  </a:lnTo>
                  <a:lnTo>
                    <a:pt x="1397" y="3277"/>
                  </a:lnTo>
                  <a:lnTo>
                    <a:pt x="1857" y="3277"/>
                  </a:lnTo>
                  <a:lnTo>
                    <a:pt x="1857" y="3277"/>
                  </a:lnTo>
                  <a:lnTo>
                    <a:pt x="1857" y="3044"/>
                  </a:lnTo>
                  <a:lnTo>
                    <a:pt x="1857" y="3044"/>
                  </a:lnTo>
                  <a:lnTo>
                    <a:pt x="1997" y="2997"/>
                  </a:lnTo>
                  <a:lnTo>
                    <a:pt x="2138" y="2942"/>
                  </a:lnTo>
                  <a:lnTo>
                    <a:pt x="2208" y="2919"/>
                  </a:lnTo>
                  <a:lnTo>
                    <a:pt x="2271" y="2887"/>
                  </a:lnTo>
                  <a:lnTo>
                    <a:pt x="2326" y="2848"/>
                  </a:lnTo>
                  <a:lnTo>
                    <a:pt x="2380" y="2809"/>
                  </a:lnTo>
                  <a:lnTo>
                    <a:pt x="2380" y="2809"/>
                  </a:lnTo>
                  <a:lnTo>
                    <a:pt x="2606" y="2981"/>
                  </a:lnTo>
                  <a:lnTo>
                    <a:pt x="2606" y="2981"/>
                  </a:lnTo>
                  <a:lnTo>
                    <a:pt x="2895" y="2630"/>
                  </a:lnTo>
                  <a:lnTo>
                    <a:pt x="2895" y="2630"/>
                  </a:lnTo>
                  <a:lnTo>
                    <a:pt x="2724" y="2458"/>
                  </a:lnTo>
                  <a:lnTo>
                    <a:pt x="2724" y="2458"/>
                  </a:lnTo>
                  <a:lnTo>
                    <a:pt x="2809" y="2325"/>
                  </a:lnTo>
                  <a:lnTo>
                    <a:pt x="2848" y="2256"/>
                  </a:lnTo>
                  <a:lnTo>
                    <a:pt x="2887" y="2185"/>
                  </a:lnTo>
                  <a:lnTo>
                    <a:pt x="2911" y="2115"/>
                  </a:lnTo>
                  <a:lnTo>
                    <a:pt x="2934" y="2037"/>
                  </a:lnTo>
                  <a:lnTo>
                    <a:pt x="2950" y="1958"/>
                  </a:lnTo>
                  <a:lnTo>
                    <a:pt x="2957" y="1873"/>
                  </a:lnTo>
                  <a:lnTo>
                    <a:pt x="2957" y="1873"/>
                  </a:lnTo>
                  <a:lnTo>
                    <a:pt x="3246" y="1873"/>
                  </a:lnTo>
                  <a:lnTo>
                    <a:pt x="3246" y="1873"/>
                  </a:lnTo>
                  <a:lnTo>
                    <a:pt x="3246" y="1405"/>
                  </a:lnTo>
                  <a:lnTo>
                    <a:pt x="2957" y="1405"/>
                  </a:lnTo>
                  <a:lnTo>
                    <a:pt x="2957" y="1405"/>
                  </a:lnTo>
                  <a:lnTo>
                    <a:pt x="2950" y="1335"/>
                  </a:lnTo>
                  <a:lnTo>
                    <a:pt x="2934" y="1264"/>
                  </a:lnTo>
                  <a:lnTo>
                    <a:pt x="2911" y="1186"/>
                  </a:lnTo>
                  <a:lnTo>
                    <a:pt x="2887" y="1108"/>
                  </a:lnTo>
                  <a:lnTo>
                    <a:pt x="2809" y="960"/>
                  </a:lnTo>
                  <a:lnTo>
                    <a:pt x="2724" y="819"/>
                  </a:lnTo>
                  <a:close/>
                  <a:moveTo>
                    <a:pt x="1623" y="2575"/>
                  </a:moveTo>
                  <a:lnTo>
                    <a:pt x="1623" y="2575"/>
                  </a:lnTo>
                  <a:lnTo>
                    <a:pt x="1530" y="2568"/>
                  </a:lnTo>
                  <a:lnTo>
                    <a:pt x="1436" y="2552"/>
                  </a:lnTo>
                  <a:lnTo>
                    <a:pt x="1342" y="2528"/>
                  </a:lnTo>
                  <a:lnTo>
                    <a:pt x="1256" y="2497"/>
                  </a:lnTo>
                  <a:lnTo>
                    <a:pt x="1178" y="2458"/>
                  </a:lnTo>
                  <a:lnTo>
                    <a:pt x="1101" y="2419"/>
                  </a:lnTo>
                  <a:lnTo>
                    <a:pt x="1030" y="2364"/>
                  </a:lnTo>
                  <a:lnTo>
                    <a:pt x="968" y="2302"/>
                  </a:lnTo>
                  <a:lnTo>
                    <a:pt x="906" y="2240"/>
                  </a:lnTo>
                  <a:lnTo>
                    <a:pt x="851" y="2162"/>
                  </a:lnTo>
                  <a:lnTo>
                    <a:pt x="812" y="2084"/>
                  </a:lnTo>
                  <a:lnTo>
                    <a:pt x="773" y="2005"/>
                  </a:lnTo>
                  <a:lnTo>
                    <a:pt x="742" y="1919"/>
                  </a:lnTo>
                  <a:lnTo>
                    <a:pt x="719" y="1826"/>
                  </a:lnTo>
                  <a:lnTo>
                    <a:pt x="704" y="1733"/>
                  </a:lnTo>
                  <a:lnTo>
                    <a:pt x="704" y="1639"/>
                  </a:lnTo>
                  <a:lnTo>
                    <a:pt x="704" y="1639"/>
                  </a:lnTo>
                  <a:lnTo>
                    <a:pt x="704" y="1537"/>
                  </a:lnTo>
                  <a:lnTo>
                    <a:pt x="719" y="1444"/>
                  </a:lnTo>
                  <a:lnTo>
                    <a:pt x="742" y="1358"/>
                  </a:lnTo>
                  <a:lnTo>
                    <a:pt x="773" y="1272"/>
                  </a:lnTo>
                  <a:lnTo>
                    <a:pt x="812" y="1186"/>
                  </a:lnTo>
                  <a:lnTo>
                    <a:pt x="851" y="1108"/>
                  </a:lnTo>
                  <a:lnTo>
                    <a:pt x="906" y="1038"/>
                  </a:lnTo>
                  <a:lnTo>
                    <a:pt x="968" y="968"/>
                  </a:lnTo>
                  <a:lnTo>
                    <a:pt x="1030" y="913"/>
                  </a:lnTo>
                  <a:lnTo>
                    <a:pt x="1101" y="858"/>
                  </a:lnTo>
                  <a:lnTo>
                    <a:pt x="1178" y="811"/>
                  </a:lnTo>
                  <a:lnTo>
                    <a:pt x="1256" y="772"/>
                  </a:lnTo>
                  <a:lnTo>
                    <a:pt x="1342" y="741"/>
                  </a:lnTo>
                  <a:lnTo>
                    <a:pt x="1436" y="718"/>
                  </a:lnTo>
                  <a:lnTo>
                    <a:pt x="1530" y="702"/>
                  </a:lnTo>
                  <a:lnTo>
                    <a:pt x="1623" y="702"/>
                  </a:lnTo>
                  <a:lnTo>
                    <a:pt x="1623" y="702"/>
                  </a:lnTo>
                  <a:lnTo>
                    <a:pt x="1709" y="702"/>
                  </a:lnTo>
                  <a:lnTo>
                    <a:pt x="1795" y="718"/>
                  </a:lnTo>
                  <a:lnTo>
                    <a:pt x="1881" y="741"/>
                  </a:lnTo>
                  <a:lnTo>
                    <a:pt x="1966" y="772"/>
                  </a:lnTo>
                  <a:lnTo>
                    <a:pt x="2044" y="811"/>
                  </a:lnTo>
                  <a:lnTo>
                    <a:pt x="2122" y="858"/>
                  </a:lnTo>
                  <a:lnTo>
                    <a:pt x="2193" y="913"/>
                  </a:lnTo>
                  <a:lnTo>
                    <a:pt x="2263" y="968"/>
                  </a:lnTo>
                  <a:lnTo>
                    <a:pt x="2326" y="1038"/>
                  </a:lnTo>
                  <a:lnTo>
                    <a:pt x="2380" y="1108"/>
                  </a:lnTo>
                  <a:lnTo>
                    <a:pt x="2426" y="1186"/>
                  </a:lnTo>
                  <a:lnTo>
                    <a:pt x="2473" y="1272"/>
                  </a:lnTo>
                  <a:lnTo>
                    <a:pt x="2505" y="1358"/>
                  </a:lnTo>
                  <a:lnTo>
                    <a:pt x="2528" y="1444"/>
                  </a:lnTo>
                  <a:lnTo>
                    <a:pt x="2544" y="1537"/>
                  </a:lnTo>
                  <a:lnTo>
                    <a:pt x="2552" y="1639"/>
                  </a:lnTo>
                  <a:lnTo>
                    <a:pt x="2552" y="1639"/>
                  </a:lnTo>
                  <a:lnTo>
                    <a:pt x="2544" y="1733"/>
                  </a:lnTo>
                  <a:lnTo>
                    <a:pt x="2528" y="1826"/>
                  </a:lnTo>
                  <a:lnTo>
                    <a:pt x="2505" y="1919"/>
                  </a:lnTo>
                  <a:lnTo>
                    <a:pt x="2473" y="2005"/>
                  </a:lnTo>
                  <a:lnTo>
                    <a:pt x="2426" y="2084"/>
                  </a:lnTo>
                  <a:lnTo>
                    <a:pt x="2380" y="2162"/>
                  </a:lnTo>
                  <a:lnTo>
                    <a:pt x="2326" y="2240"/>
                  </a:lnTo>
                  <a:lnTo>
                    <a:pt x="2263" y="2302"/>
                  </a:lnTo>
                  <a:lnTo>
                    <a:pt x="2193" y="2364"/>
                  </a:lnTo>
                  <a:lnTo>
                    <a:pt x="2122" y="2419"/>
                  </a:lnTo>
                  <a:lnTo>
                    <a:pt x="2044" y="2458"/>
                  </a:lnTo>
                  <a:lnTo>
                    <a:pt x="1966" y="2497"/>
                  </a:lnTo>
                  <a:lnTo>
                    <a:pt x="1881" y="2528"/>
                  </a:lnTo>
                  <a:lnTo>
                    <a:pt x="1795" y="2552"/>
                  </a:lnTo>
                  <a:lnTo>
                    <a:pt x="1709" y="2568"/>
                  </a:lnTo>
                  <a:lnTo>
                    <a:pt x="1623" y="257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98" name="Freeform 11"/>
            <p:cNvSpPr>
              <a:spLocks noChangeArrowheads="1"/>
            </p:cNvSpPr>
            <p:nvPr/>
          </p:nvSpPr>
          <p:spPr bwMode="auto">
            <a:xfrm>
              <a:off x="3898900" y="515938"/>
              <a:ext cx="1146175" cy="1160462"/>
            </a:xfrm>
            <a:custGeom>
              <a:avLst/>
              <a:gdLst>
                <a:gd name="T0" fmla="*/ 2380 w 3185"/>
                <a:gd name="T1" fmla="*/ 2723 h 3224"/>
                <a:gd name="T2" fmla="*/ 2568 w 3185"/>
                <a:gd name="T3" fmla="*/ 2590 h 3224"/>
                <a:gd name="T4" fmla="*/ 2731 w 3185"/>
                <a:gd name="T5" fmla="*/ 2411 h 3224"/>
                <a:gd name="T6" fmla="*/ 3013 w 3185"/>
                <a:gd name="T7" fmla="*/ 2458 h 3224"/>
                <a:gd name="T8" fmla="*/ 3184 w 3185"/>
                <a:gd name="T9" fmla="*/ 1990 h 3224"/>
                <a:gd name="T10" fmla="*/ 2973 w 3185"/>
                <a:gd name="T11" fmla="*/ 1849 h 3224"/>
                <a:gd name="T12" fmla="*/ 2997 w 3185"/>
                <a:gd name="T13" fmla="*/ 1592 h 3224"/>
                <a:gd name="T14" fmla="*/ 2973 w 3185"/>
                <a:gd name="T15" fmla="*/ 1357 h 3224"/>
                <a:gd name="T16" fmla="*/ 3184 w 3185"/>
                <a:gd name="T17" fmla="*/ 1170 h 3224"/>
                <a:gd name="T18" fmla="*/ 2778 w 3185"/>
                <a:gd name="T19" fmla="*/ 819 h 3224"/>
                <a:gd name="T20" fmla="*/ 2676 w 3185"/>
                <a:gd name="T21" fmla="*/ 702 h 3224"/>
                <a:gd name="T22" fmla="*/ 2442 w 3185"/>
                <a:gd name="T23" fmla="*/ 499 h 3224"/>
                <a:gd name="T24" fmla="*/ 2427 w 3185"/>
                <a:gd name="T25" fmla="*/ 179 h 3224"/>
                <a:gd name="T26" fmla="*/ 2021 w 3185"/>
                <a:gd name="T27" fmla="*/ 0 h 3224"/>
                <a:gd name="T28" fmla="*/ 1841 w 3185"/>
                <a:gd name="T29" fmla="*/ 218 h 3224"/>
                <a:gd name="T30" fmla="*/ 1615 w 3185"/>
                <a:gd name="T31" fmla="*/ 194 h 3224"/>
                <a:gd name="T32" fmla="*/ 1358 w 3185"/>
                <a:gd name="T33" fmla="*/ 218 h 3224"/>
                <a:gd name="T34" fmla="*/ 1217 w 3185"/>
                <a:gd name="T35" fmla="*/ 0 h 3224"/>
                <a:gd name="T36" fmla="*/ 749 w 3185"/>
                <a:gd name="T37" fmla="*/ 179 h 3224"/>
                <a:gd name="T38" fmla="*/ 733 w 3185"/>
                <a:gd name="T39" fmla="*/ 499 h 3224"/>
                <a:gd name="T40" fmla="*/ 500 w 3185"/>
                <a:gd name="T41" fmla="*/ 702 h 3224"/>
                <a:gd name="T42" fmla="*/ 406 w 3185"/>
                <a:gd name="T43" fmla="*/ 819 h 3224"/>
                <a:gd name="T44" fmla="*/ 0 w 3185"/>
                <a:gd name="T45" fmla="*/ 1170 h 3224"/>
                <a:gd name="T46" fmla="*/ 226 w 3185"/>
                <a:gd name="T47" fmla="*/ 1287 h 3224"/>
                <a:gd name="T48" fmla="*/ 187 w 3185"/>
                <a:gd name="T49" fmla="*/ 1506 h 3224"/>
                <a:gd name="T50" fmla="*/ 195 w 3185"/>
                <a:gd name="T51" fmla="*/ 1755 h 3224"/>
                <a:gd name="T52" fmla="*/ 226 w 3185"/>
                <a:gd name="T53" fmla="*/ 1935 h 3224"/>
                <a:gd name="T54" fmla="*/ 172 w 3185"/>
                <a:gd name="T55" fmla="*/ 2458 h 3224"/>
                <a:gd name="T56" fmla="*/ 406 w 3185"/>
                <a:gd name="T57" fmla="*/ 2341 h 3224"/>
                <a:gd name="T58" fmla="*/ 554 w 3185"/>
                <a:gd name="T59" fmla="*/ 2536 h 3224"/>
                <a:gd name="T60" fmla="*/ 733 w 3185"/>
                <a:gd name="T61" fmla="*/ 2692 h 3224"/>
                <a:gd name="T62" fmla="*/ 866 w 3185"/>
                <a:gd name="T63" fmla="*/ 2754 h 3224"/>
                <a:gd name="T64" fmla="*/ 1217 w 3185"/>
                <a:gd name="T65" fmla="*/ 3223 h 3224"/>
                <a:gd name="T66" fmla="*/ 1272 w 3185"/>
                <a:gd name="T67" fmla="*/ 2988 h 3224"/>
                <a:gd name="T68" fmla="*/ 2021 w 3185"/>
                <a:gd name="T69" fmla="*/ 3223 h 3224"/>
                <a:gd name="T70" fmla="*/ 2427 w 3185"/>
                <a:gd name="T71" fmla="*/ 3043 h 3224"/>
                <a:gd name="T72" fmla="*/ 1966 w 3185"/>
                <a:gd name="T73" fmla="*/ 2458 h 3224"/>
                <a:gd name="T74" fmla="*/ 1693 w 3185"/>
                <a:gd name="T75" fmla="*/ 2520 h 3224"/>
                <a:gd name="T76" fmla="*/ 1420 w 3185"/>
                <a:gd name="T77" fmla="*/ 2497 h 3224"/>
                <a:gd name="T78" fmla="*/ 1170 w 3185"/>
                <a:gd name="T79" fmla="*/ 2395 h 3224"/>
                <a:gd name="T80" fmla="*/ 952 w 3185"/>
                <a:gd name="T81" fmla="*/ 2239 h 3224"/>
                <a:gd name="T82" fmla="*/ 788 w 3185"/>
                <a:gd name="T83" fmla="*/ 2021 h 3224"/>
                <a:gd name="T84" fmla="*/ 710 w 3185"/>
                <a:gd name="T85" fmla="*/ 1849 h 3224"/>
                <a:gd name="T86" fmla="*/ 663 w 3185"/>
                <a:gd name="T87" fmla="*/ 1576 h 3224"/>
                <a:gd name="T88" fmla="*/ 694 w 3185"/>
                <a:gd name="T89" fmla="*/ 1318 h 3224"/>
                <a:gd name="T90" fmla="*/ 804 w 3185"/>
                <a:gd name="T91" fmla="*/ 1076 h 3224"/>
                <a:gd name="T92" fmla="*/ 976 w 3185"/>
                <a:gd name="T93" fmla="*/ 866 h 3224"/>
                <a:gd name="T94" fmla="*/ 1217 w 3185"/>
                <a:gd name="T95" fmla="*/ 702 h 3224"/>
                <a:gd name="T96" fmla="*/ 1405 w 3185"/>
                <a:gd name="T97" fmla="*/ 655 h 3224"/>
                <a:gd name="T98" fmla="*/ 1693 w 3185"/>
                <a:gd name="T99" fmla="*/ 655 h 3224"/>
                <a:gd name="T100" fmla="*/ 1951 w 3185"/>
                <a:gd name="T101" fmla="*/ 725 h 3224"/>
                <a:gd name="T102" fmla="*/ 2177 w 3185"/>
                <a:gd name="T103" fmla="*/ 866 h 3224"/>
                <a:gd name="T104" fmla="*/ 2349 w 3185"/>
                <a:gd name="T105" fmla="*/ 1069 h 3224"/>
                <a:gd name="T106" fmla="*/ 2427 w 3185"/>
                <a:gd name="T107" fmla="*/ 1233 h 3224"/>
                <a:gd name="T108" fmla="*/ 2513 w 3185"/>
                <a:gd name="T109" fmla="*/ 1506 h 3224"/>
                <a:gd name="T110" fmla="*/ 2505 w 3185"/>
                <a:gd name="T111" fmla="*/ 1778 h 3224"/>
                <a:gd name="T112" fmla="*/ 2419 w 3185"/>
                <a:gd name="T113" fmla="*/ 2037 h 3224"/>
                <a:gd name="T114" fmla="*/ 2263 w 3185"/>
                <a:gd name="T115" fmla="*/ 2262 h 3224"/>
                <a:gd name="T116" fmla="*/ 2052 w 3185"/>
                <a:gd name="T117" fmla="*/ 2427 h 3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185" h="3224">
                  <a:moveTo>
                    <a:pt x="2309" y="2754"/>
                  </a:moveTo>
                  <a:lnTo>
                    <a:pt x="2309" y="2754"/>
                  </a:lnTo>
                  <a:lnTo>
                    <a:pt x="2380" y="2723"/>
                  </a:lnTo>
                  <a:lnTo>
                    <a:pt x="2442" y="2692"/>
                  </a:lnTo>
                  <a:lnTo>
                    <a:pt x="2505" y="2645"/>
                  </a:lnTo>
                  <a:lnTo>
                    <a:pt x="2568" y="2590"/>
                  </a:lnTo>
                  <a:lnTo>
                    <a:pt x="2622" y="2536"/>
                  </a:lnTo>
                  <a:lnTo>
                    <a:pt x="2676" y="2474"/>
                  </a:lnTo>
                  <a:lnTo>
                    <a:pt x="2731" y="2411"/>
                  </a:lnTo>
                  <a:lnTo>
                    <a:pt x="2778" y="2341"/>
                  </a:lnTo>
                  <a:lnTo>
                    <a:pt x="2778" y="2341"/>
                  </a:lnTo>
                  <a:lnTo>
                    <a:pt x="3013" y="2458"/>
                  </a:lnTo>
                  <a:lnTo>
                    <a:pt x="3013" y="2458"/>
                  </a:lnTo>
                  <a:lnTo>
                    <a:pt x="3184" y="1990"/>
                  </a:lnTo>
                  <a:lnTo>
                    <a:pt x="3184" y="1990"/>
                  </a:lnTo>
                  <a:lnTo>
                    <a:pt x="2950" y="1935"/>
                  </a:lnTo>
                  <a:lnTo>
                    <a:pt x="2950" y="1935"/>
                  </a:lnTo>
                  <a:lnTo>
                    <a:pt x="2973" y="1849"/>
                  </a:lnTo>
                  <a:lnTo>
                    <a:pt x="2981" y="1755"/>
                  </a:lnTo>
                  <a:lnTo>
                    <a:pt x="2989" y="1678"/>
                  </a:lnTo>
                  <a:lnTo>
                    <a:pt x="2997" y="1592"/>
                  </a:lnTo>
                  <a:lnTo>
                    <a:pt x="2989" y="1506"/>
                  </a:lnTo>
                  <a:lnTo>
                    <a:pt x="2981" y="1435"/>
                  </a:lnTo>
                  <a:lnTo>
                    <a:pt x="2973" y="1357"/>
                  </a:lnTo>
                  <a:lnTo>
                    <a:pt x="2950" y="1287"/>
                  </a:lnTo>
                  <a:lnTo>
                    <a:pt x="2950" y="1287"/>
                  </a:lnTo>
                  <a:lnTo>
                    <a:pt x="3184" y="1170"/>
                  </a:lnTo>
                  <a:lnTo>
                    <a:pt x="3184" y="1170"/>
                  </a:lnTo>
                  <a:lnTo>
                    <a:pt x="3013" y="764"/>
                  </a:lnTo>
                  <a:lnTo>
                    <a:pt x="2778" y="819"/>
                  </a:lnTo>
                  <a:lnTo>
                    <a:pt x="2778" y="819"/>
                  </a:lnTo>
                  <a:lnTo>
                    <a:pt x="2731" y="757"/>
                  </a:lnTo>
                  <a:lnTo>
                    <a:pt x="2676" y="702"/>
                  </a:lnTo>
                  <a:lnTo>
                    <a:pt x="2622" y="647"/>
                  </a:lnTo>
                  <a:lnTo>
                    <a:pt x="2568" y="592"/>
                  </a:lnTo>
                  <a:lnTo>
                    <a:pt x="2442" y="499"/>
                  </a:lnTo>
                  <a:lnTo>
                    <a:pt x="2309" y="413"/>
                  </a:lnTo>
                  <a:lnTo>
                    <a:pt x="2309" y="413"/>
                  </a:lnTo>
                  <a:lnTo>
                    <a:pt x="2427" y="179"/>
                  </a:lnTo>
                  <a:lnTo>
                    <a:pt x="2427" y="179"/>
                  </a:lnTo>
                  <a:lnTo>
                    <a:pt x="2021" y="0"/>
                  </a:lnTo>
                  <a:lnTo>
                    <a:pt x="2021" y="0"/>
                  </a:lnTo>
                  <a:lnTo>
                    <a:pt x="1912" y="233"/>
                  </a:lnTo>
                  <a:lnTo>
                    <a:pt x="1912" y="233"/>
                  </a:lnTo>
                  <a:lnTo>
                    <a:pt x="1841" y="218"/>
                  </a:lnTo>
                  <a:lnTo>
                    <a:pt x="1772" y="202"/>
                  </a:lnTo>
                  <a:lnTo>
                    <a:pt x="1693" y="194"/>
                  </a:lnTo>
                  <a:lnTo>
                    <a:pt x="1615" y="194"/>
                  </a:lnTo>
                  <a:lnTo>
                    <a:pt x="1529" y="194"/>
                  </a:lnTo>
                  <a:lnTo>
                    <a:pt x="1443" y="202"/>
                  </a:lnTo>
                  <a:lnTo>
                    <a:pt x="1358" y="218"/>
                  </a:lnTo>
                  <a:lnTo>
                    <a:pt x="1272" y="233"/>
                  </a:lnTo>
                  <a:lnTo>
                    <a:pt x="1272" y="233"/>
                  </a:lnTo>
                  <a:lnTo>
                    <a:pt x="1217" y="0"/>
                  </a:lnTo>
                  <a:lnTo>
                    <a:pt x="1217" y="0"/>
                  </a:lnTo>
                  <a:lnTo>
                    <a:pt x="749" y="179"/>
                  </a:lnTo>
                  <a:lnTo>
                    <a:pt x="749" y="179"/>
                  </a:lnTo>
                  <a:lnTo>
                    <a:pt x="866" y="413"/>
                  </a:lnTo>
                  <a:lnTo>
                    <a:pt x="866" y="413"/>
                  </a:lnTo>
                  <a:lnTo>
                    <a:pt x="733" y="499"/>
                  </a:lnTo>
                  <a:lnTo>
                    <a:pt x="616" y="592"/>
                  </a:lnTo>
                  <a:lnTo>
                    <a:pt x="554" y="647"/>
                  </a:lnTo>
                  <a:lnTo>
                    <a:pt x="500" y="702"/>
                  </a:lnTo>
                  <a:lnTo>
                    <a:pt x="453" y="757"/>
                  </a:lnTo>
                  <a:lnTo>
                    <a:pt x="406" y="819"/>
                  </a:lnTo>
                  <a:lnTo>
                    <a:pt x="406" y="819"/>
                  </a:lnTo>
                  <a:lnTo>
                    <a:pt x="172" y="764"/>
                  </a:lnTo>
                  <a:lnTo>
                    <a:pt x="172" y="764"/>
                  </a:lnTo>
                  <a:lnTo>
                    <a:pt x="0" y="1170"/>
                  </a:lnTo>
                  <a:lnTo>
                    <a:pt x="0" y="1170"/>
                  </a:lnTo>
                  <a:lnTo>
                    <a:pt x="226" y="1287"/>
                  </a:lnTo>
                  <a:lnTo>
                    <a:pt x="226" y="1287"/>
                  </a:lnTo>
                  <a:lnTo>
                    <a:pt x="210" y="1357"/>
                  </a:lnTo>
                  <a:lnTo>
                    <a:pt x="195" y="1435"/>
                  </a:lnTo>
                  <a:lnTo>
                    <a:pt x="187" y="1506"/>
                  </a:lnTo>
                  <a:lnTo>
                    <a:pt x="187" y="1592"/>
                  </a:lnTo>
                  <a:lnTo>
                    <a:pt x="187" y="1678"/>
                  </a:lnTo>
                  <a:lnTo>
                    <a:pt x="195" y="1755"/>
                  </a:lnTo>
                  <a:lnTo>
                    <a:pt x="210" y="1849"/>
                  </a:lnTo>
                  <a:lnTo>
                    <a:pt x="226" y="1935"/>
                  </a:lnTo>
                  <a:lnTo>
                    <a:pt x="226" y="1935"/>
                  </a:lnTo>
                  <a:lnTo>
                    <a:pt x="0" y="1990"/>
                  </a:lnTo>
                  <a:lnTo>
                    <a:pt x="0" y="1990"/>
                  </a:lnTo>
                  <a:lnTo>
                    <a:pt x="172" y="2458"/>
                  </a:lnTo>
                  <a:lnTo>
                    <a:pt x="172" y="2458"/>
                  </a:lnTo>
                  <a:lnTo>
                    <a:pt x="406" y="2341"/>
                  </a:lnTo>
                  <a:lnTo>
                    <a:pt x="406" y="2341"/>
                  </a:lnTo>
                  <a:lnTo>
                    <a:pt x="453" y="2411"/>
                  </a:lnTo>
                  <a:lnTo>
                    <a:pt x="500" y="2474"/>
                  </a:lnTo>
                  <a:lnTo>
                    <a:pt x="554" y="2536"/>
                  </a:lnTo>
                  <a:lnTo>
                    <a:pt x="616" y="2590"/>
                  </a:lnTo>
                  <a:lnTo>
                    <a:pt x="671" y="2645"/>
                  </a:lnTo>
                  <a:lnTo>
                    <a:pt x="733" y="2692"/>
                  </a:lnTo>
                  <a:lnTo>
                    <a:pt x="804" y="2723"/>
                  </a:lnTo>
                  <a:lnTo>
                    <a:pt x="866" y="2754"/>
                  </a:lnTo>
                  <a:lnTo>
                    <a:pt x="866" y="2754"/>
                  </a:lnTo>
                  <a:lnTo>
                    <a:pt x="749" y="3043"/>
                  </a:lnTo>
                  <a:lnTo>
                    <a:pt x="749" y="3043"/>
                  </a:lnTo>
                  <a:lnTo>
                    <a:pt x="1217" y="3223"/>
                  </a:lnTo>
                  <a:lnTo>
                    <a:pt x="1217" y="3223"/>
                  </a:lnTo>
                  <a:lnTo>
                    <a:pt x="1272" y="2988"/>
                  </a:lnTo>
                  <a:lnTo>
                    <a:pt x="1272" y="2988"/>
                  </a:lnTo>
                  <a:lnTo>
                    <a:pt x="1912" y="2988"/>
                  </a:lnTo>
                  <a:lnTo>
                    <a:pt x="1912" y="2988"/>
                  </a:lnTo>
                  <a:lnTo>
                    <a:pt x="2021" y="3223"/>
                  </a:lnTo>
                  <a:lnTo>
                    <a:pt x="2021" y="3223"/>
                  </a:lnTo>
                  <a:lnTo>
                    <a:pt x="2427" y="3043"/>
                  </a:lnTo>
                  <a:lnTo>
                    <a:pt x="2427" y="3043"/>
                  </a:lnTo>
                  <a:lnTo>
                    <a:pt x="2309" y="2754"/>
                  </a:lnTo>
                  <a:close/>
                  <a:moveTo>
                    <a:pt x="1966" y="2458"/>
                  </a:moveTo>
                  <a:lnTo>
                    <a:pt x="1966" y="2458"/>
                  </a:lnTo>
                  <a:lnTo>
                    <a:pt x="1880" y="2489"/>
                  </a:lnTo>
                  <a:lnTo>
                    <a:pt x="1787" y="2505"/>
                  </a:lnTo>
                  <a:lnTo>
                    <a:pt x="1693" y="2520"/>
                  </a:lnTo>
                  <a:lnTo>
                    <a:pt x="1607" y="2520"/>
                  </a:lnTo>
                  <a:lnTo>
                    <a:pt x="1514" y="2513"/>
                  </a:lnTo>
                  <a:lnTo>
                    <a:pt x="1420" y="2497"/>
                  </a:lnTo>
                  <a:lnTo>
                    <a:pt x="1335" y="2474"/>
                  </a:lnTo>
                  <a:lnTo>
                    <a:pt x="1249" y="2442"/>
                  </a:lnTo>
                  <a:lnTo>
                    <a:pt x="1170" y="2395"/>
                  </a:lnTo>
                  <a:lnTo>
                    <a:pt x="1092" y="2348"/>
                  </a:lnTo>
                  <a:lnTo>
                    <a:pt x="1014" y="2302"/>
                  </a:lnTo>
                  <a:lnTo>
                    <a:pt x="952" y="2239"/>
                  </a:lnTo>
                  <a:lnTo>
                    <a:pt x="890" y="2169"/>
                  </a:lnTo>
                  <a:lnTo>
                    <a:pt x="835" y="2099"/>
                  </a:lnTo>
                  <a:lnTo>
                    <a:pt x="788" y="2021"/>
                  </a:lnTo>
                  <a:lnTo>
                    <a:pt x="749" y="1935"/>
                  </a:lnTo>
                  <a:lnTo>
                    <a:pt x="749" y="1935"/>
                  </a:lnTo>
                  <a:lnTo>
                    <a:pt x="710" y="1849"/>
                  </a:lnTo>
                  <a:lnTo>
                    <a:pt x="686" y="1755"/>
                  </a:lnTo>
                  <a:lnTo>
                    <a:pt x="671" y="1670"/>
                  </a:lnTo>
                  <a:lnTo>
                    <a:pt x="663" y="1576"/>
                  </a:lnTo>
                  <a:lnTo>
                    <a:pt x="663" y="1490"/>
                  </a:lnTo>
                  <a:lnTo>
                    <a:pt x="671" y="1404"/>
                  </a:lnTo>
                  <a:lnTo>
                    <a:pt x="694" y="1318"/>
                  </a:lnTo>
                  <a:lnTo>
                    <a:pt x="718" y="1233"/>
                  </a:lnTo>
                  <a:lnTo>
                    <a:pt x="757" y="1155"/>
                  </a:lnTo>
                  <a:lnTo>
                    <a:pt x="804" y="1076"/>
                  </a:lnTo>
                  <a:lnTo>
                    <a:pt x="858" y="998"/>
                  </a:lnTo>
                  <a:lnTo>
                    <a:pt x="913" y="928"/>
                  </a:lnTo>
                  <a:lnTo>
                    <a:pt x="976" y="866"/>
                  </a:lnTo>
                  <a:lnTo>
                    <a:pt x="1053" y="804"/>
                  </a:lnTo>
                  <a:lnTo>
                    <a:pt x="1131" y="749"/>
                  </a:lnTo>
                  <a:lnTo>
                    <a:pt x="1217" y="702"/>
                  </a:lnTo>
                  <a:lnTo>
                    <a:pt x="1217" y="702"/>
                  </a:lnTo>
                  <a:lnTo>
                    <a:pt x="1311" y="678"/>
                  </a:lnTo>
                  <a:lnTo>
                    <a:pt x="1405" y="655"/>
                  </a:lnTo>
                  <a:lnTo>
                    <a:pt x="1506" y="647"/>
                  </a:lnTo>
                  <a:lnTo>
                    <a:pt x="1600" y="647"/>
                  </a:lnTo>
                  <a:lnTo>
                    <a:pt x="1693" y="655"/>
                  </a:lnTo>
                  <a:lnTo>
                    <a:pt x="1780" y="671"/>
                  </a:lnTo>
                  <a:lnTo>
                    <a:pt x="1865" y="694"/>
                  </a:lnTo>
                  <a:lnTo>
                    <a:pt x="1951" y="725"/>
                  </a:lnTo>
                  <a:lnTo>
                    <a:pt x="2029" y="764"/>
                  </a:lnTo>
                  <a:lnTo>
                    <a:pt x="2107" y="811"/>
                  </a:lnTo>
                  <a:lnTo>
                    <a:pt x="2177" y="866"/>
                  </a:lnTo>
                  <a:lnTo>
                    <a:pt x="2240" y="928"/>
                  </a:lnTo>
                  <a:lnTo>
                    <a:pt x="2294" y="990"/>
                  </a:lnTo>
                  <a:lnTo>
                    <a:pt x="2349" y="1069"/>
                  </a:lnTo>
                  <a:lnTo>
                    <a:pt x="2396" y="1147"/>
                  </a:lnTo>
                  <a:lnTo>
                    <a:pt x="2427" y="1233"/>
                  </a:lnTo>
                  <a:lnTo>
                    <a:pt x="2427" y="1233"/>
                  </a:lnTo>
                  <a:lnTo>
                    <a:pt x="2466" y="1318"/>
                  </a:lnTo>
                  <a:lnTo>
                    <a:pt x="2497" y="1412"/>
                  </a:lnTo>
                  <a:lnTo>
                    <a:pt x="2513" y="1506"/>
                  </a:lnTo>
                  <a:lnTo>
                    <a:pt x="2521" y="1599"/>
                  </a:lnTo>
                  <a:lnTo>
                    <a:pt x="2521" y="1686"/>
                  </a:lnTo>
                  <a:lnTo>
                    <a:pt x="2505" y="1778"/>
                  </a:lnTo>
                  <a:lnTo>
                    <a:pt x="2489" y="1872"/>
                  </a:lnTo>
                  <a:lnTo>
                    <a:pt x="2458" y="1958"/>
                  </a:lnTo>
                  <a:lnTo>
                    <a:pt x="2419" y="2037"/>
                  </a:lnTo>
                  <a:lnTo>
                    <a:pt x="2380" y="2115"/>
                  </a:lnTo>
                  <a:lnTo>
                    <a:pt x="2325" y="2192"/>
                  </a:lnTo>
                  <a:lnTo>
                    <a:pt x="2263" y="2262"/>
                  </a:lnTo>
                  <a:lnTo>
                    <a:pt x="2201" y="2325"/>
                  </a:lnTo>
                  <a:lnTo>
                    <a:pt x="2131" y="2380"/>
                  </a:lnTo>
                  <a:lnTo>
                    <a:pt x="2052" y="2427"/>
                  </a:lnTo>
                  <a:lnTo>
                    <a:pt x="1966" y="245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04" name="Freeform 12"/>
            <p:cNvSpPr>
              <a:spLocks noChangeArrowheads="1"/>
            </p:cNvSpPr>
            <p:nvPr/>
          </p:nvSpPr>
          <p:spPr bwMode="auto">
            <a:xfrm>
              <a:off x="2524125" y="20638"/>
              <a:ext cx="4748213" cy="3594100"/>
            </a:xfrm>
            <a:custGeom>
              <a:avLst/>
              <a:gdLst>
                <a:gd name="T0" fmla="*/ 13188 w 13189"/>
                <a:gd name="T1" fmla="*/ 8311 h 9982"/>
                <a:gd name="T2" fmla="*/ 13188 w 13189"/>
                <a:gd name="T3" fmla="*/ 0 h 9982"/>
                <a:gd name="T4" fmla="*/ 0 w 13189"/>
                <a:gd name="T5" fmla="*/ 0 h 9982"/>
                <a:gd name="T6" fmla="*/ 0 w 13189"/>
                <a:gd name="T7" fmla="*/ 8311 h 9982"/>
                <a:gd name="T8" fmla="*/ 6197 w 13189"/>
                <a:gd name="T9" fmla="*/ 8311 h 9982"/>
                <a:gd name="T10" fmla="*/ 6197 w 13189"/>
                <a:gd name="T11" fmla="*/ 9146 h 9982"/>
                <a:gd name="T12" fmla="*/ 4105 w 13189"/>
                <a:gd name="T13" fmla="*/ 9146 h 9982"/>
                <a:gd name="T14" fmla="*/ 4105 w 13189"/>
                <a:gd name="T15" fmla="*/ 9981 h 9982"/>
                <a:gd name="T16" fmla="*/ 9083 w 13189"/>
                <a:gd name="T17" fmla="*/ 9981 h 9982"/>
                <a:gd name="T18" fmla="*/ 9083 w 13189"/>
                <a:gd name="T19" fmla="*/ 9146 h 9982"/>
                <a:gd name="T20" fmla="*/ 7032 w 13189"/>
                <a:gd name="T21" fmla="*/ 9146 h 9982"/>
                <a:gd name="T22" fmla="*/ 7032 w 13189"/>
                <a:gd name="T23" fmla="*/ 8311 h 9982"/>
                <a:gd name="T24" fmla="*/ 13188 w 13189"/>
                <a:gd name="T25" fmla="*/ 8311 h 9982"/>
                <a:gd name="T26" fmla="*/ 828 w 13189"/>
                <a:gd name="T27" fmla="*/ 7476 h 9982"/>
                <a:gd name="T28" fmla="*/ 828 w 13189"/>
                <a:gd name="T29" fmla="*/ 835 h 9982"/>
                <a:gd name="T30" fmla="*/ 12361 w 13189"/>
                <a:gd name="T31" fmla="*/ 835 h 9982"/>
                <a:gd name="T32" fmla="*/ 12361 w 13189"/>
                <a:gd name="T33" fmla="*/ 7476 h 9982"/>
                <a:gd name="T34" fmla="*/ 828 w 13189"/>
                <a:gd name="T35" fmla="*/ 7476 h 9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89" h="9982">
                  <a:moveTo>
                    <a:pt x="13188" y="8311"/>
                  </a:moveTo>
                  <a:lnTo>
                    <a:pt x="13188" y="0"/>
                  </a:lnTo>
                  <a:lnTo>
                    <a:pt x="0" y="0"/>
                  </a:lnTo>
                  <a:lnTo>
                    <a:pt x="0" y="8311"/>
                  </a:lnTo>
                  <a:lnTo>
                    <a:pt x="6197" y="8311"/>
                  </a:lnTo>
                  <a:lnTo>
                    <a:pt x="6197" y="9146"/>
                  </a:lnTo>
                  <a:lnTo>
                    <a:pt x="4105" y="9146"/>
                  </a:lnTo>
                  <a:lnTo>
                    <a:pt x="4105" y="9981"/>
                  </a:lnTo>
                  <a:lnTo>
                    <a:pt x="9083" y="9981"/>
                  </a:lnTo>
                  <a:lnTo>
                    <a:pt x="9083" y="9146"/>
                  </a:lnTo>
                  <a:lnTo>
                    <a:pt x="7032" y="9146"/>
                  </a:lnTo>
                  <a:lnTo>
                    <a:pt x="7032" y="8311"/>
                  </a:lnTo>
                  <a:lnTo>
                    <a:pt x="13188" y="8311"/>
                  </a:lnTo>
                  <a:close/>
                  <a:moveTo>
                    <a:pt x="828" y="7476"/>
                  </a:moveTo>
                  <a:lnTo>
                    <a:pt x="828" y="835"/>
                  </a:lnTo>
                  <a:lnTo>
                    <a:pt x="12361" y="835"/>
                  </a:lnTo>
                  <a:lnTo>
                    <a:pt x="12361" y="7476"/>
                  </a:lnTo>
                  <a:lnTo>
                    <a:pt x="828" y="747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9" name="Group 18"/>
          <p:cNvGrpSpPr/>
          <p:nvPr/>
        </p:nvGrpSpPr>
        <p:grpSpPr>
          <a:xfrm>
            <a:off x="4029546" y="3936569"/>
            <a:ext cx="5713008" cy="2852964"/>
            <a:chOff x="4274283" y="4244766"/>
            <a:chExt cx="5223534" cy="2608530"/>
          </a:xfrm>
        </p:grpSpPr>
        <p:sp>
          <p:nvSpPr>
            <p:cNvPr id="41" name="Rectangle 40">
              <a:extLst>
                <a:ext uri="{FF2B5EF4-FFF2-40B4-BE49-F238E27FC236}">
                  <a16:creationId xmlns:a16="http://schemas.microsoft.com/office/drawing/2014/main" id="{579DA78E-AD61-4B60-9FF6-D2CF7463003A}"/>
                </a:ext>
              </a:extLst>
            </p:cNvPr>
            <p:cNvSpPr/>
            <p:nvPr/>
          </p:nvSpPr>
          <p:spPr>
            <a:xfrm rot="19093367">
              <a:off x="4274283" y="4659960"/>
              <a:ext cx="1380653" cy="364679"/>
            </a:xfrm>
            <a:prstGeom prst="rect">
              <a:avLst/>
            </a:prstGeom>
            <a:noFill/>
            <a:ln w="9525" cap="flat" cmpd="sng" algn="ctr">
              <a:noFill/>
              <a:prstDash val="solid"/>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1F50"/>
                  </a:solidFill>
                  <a:effectLst/>
                  <a:uLnTx/>
                  <a:uFillTx/>
                  <a:latin typeface="Segoe UI Semibold" panose="020B0702040204020203" pitchFamily="34" charset="0"/>
                  <a:ea typeface="+mn-ea"/>
                  <a:cs typeface="Segoe UI Semibold" panose="020B0702040204020203" pitchFamily="34" charset="0"/>
                </a:rPr>
                <a:t>PLAN</a:t>
              </a:r>
            </a:p>
          </p:txBody>
        </p:sp>
        <p:grpSp>
          <p:nvGrpSpPr>
            <p:cNvPr id="7" name="Group 6"/>
            <p:cNvGrpSpPr/>
            <p:nvPr/>
          </p:nvGrpSpPr>
          <p:grpSpPr>
            <a:xfrm rot="20856135">
              <a:off x="4675552" y="4477901"/>
              <a:ext cx="1823343" cy="1971492"/>
              <a:chOff x="4954635" y="6278130"/>
              <a:chExt cx="1619005" cy="1750551"/>
            </a:xfrm>
          </p:grpSpPr>
          <p:sp>
            <p:nvSpPr>
              <p:cNvPr id="6" name="Arc 5"/>
              <p:cNvSpPr/>
              <p:nvPr/>
            </p:nvSpPr>
            <p:spPr>
              <a:xfrm rot="17845509">
                <a:off x="4954635" y="6409676"/>
                <a:ext cx="1619005" cy="1619005"/>
              </a:xfrm>
              <a:prstGeom prst="arc">
                <a:avLst>
                  <a:gd name="adj1" fmla="val 19771581"/>
                  <a:gd name="adj2" fmla="val 1372970"/>
                </a:avLst>
              </a:prstGeom>
              <a:ln w="381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grpSp>
            <p:nvGrpSpPr>
              <p:cNvPr id="72" name="Group 71">
                <a:extLst>
                  <a:ext uri="{FF2B5EF4-FFF2-40B4-BE49-F238E27FC236}">
                    <a16:creationId xmlns:a16="http://schemas.microsoft.com/office/drawing/2014/main" id="{0024F41D-4165-473A-8FBA-4C9F92E435CE}"/>
                  </a:ext>
                </a:extLst>
              </p:cNvPr>
              <p:cNvGrpSpPr/>
              <p:nvPr/>
            </p:nvGrpSpPr>
            <p:grpSpPr>
              <a:xfrm flipH="1">
                <a:off x="5690385" y="6278130"/>
                <a:ext cx="140254" cy="188391"/>
                <a:chOff x="7225968" y="3257531"/>
                <a:chExt cx="159659" cy="192169"/>
              </a:xfrm>
            </p:grpSpPr>
            <p:cxnSp>
              <p:nvCxnSpPr>
                <p:cNvPr id="73" name="Straight Connector 72">
                  <a:extLst>
                    <a:ext uri="{FF2B5EF4-FFF2-40B4-BE49-F238E27FC236}">
                      <a16:creationId xmlns:a16="http://schemas.microsoft.com/office/drawing/2014/main" id="{9BB3BE30-A94E-44F3-8560-836BC45716B5}"/>
                    </a:ext>
                  </a:extLst>
                </p:cNvPr>
                <p:cNvCxnSpPr/>
                <p:nvPr/>
              </p:nvCxnSpPr>
              <p:spPr>
                <a:xfrm rot="2700000">
                  <a:off x="7225968" y="3337361"/>
                  <a:ext cx="159659" cy="0"/>
                </a:xfrm>
                <a:prstGeom prst="line">
                  <a:avLst/>
                </a:prstGeom>
                <a:ln w="38100" cap="sq">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2891F40-1143-4706-A085-F06A13D83B6F}"/>
                    </a:ext>
                  </a:extLst>
                </p:cNvPr>
                <p:cNvCxnSpPr/>
                <p:nvPr/>
              </p:nvCxnSpPr>
              <p:spPr>
                <a:xfrm rot="18900000" flipH="1">
                  <a:off x="7225968" y="3449700"/>
                  <a:ext cx="159659" cy="0"/>
                </a:xfrm>
                <a:prstGeom prst="line">
                  <a:avLst/>
                </a:prstGeom>
                <a:ln w="38100" cap="sq">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44" name="Group 43"/>
            <p:cNvGrpSpPr/>
            <p:nvPr/>
          </p:nvGrpSpPr>
          <p:grpSpPr>
            <a:xfrm rot="14953799">
              <a:off x="4583504" y="4479815"/>
              <a:ext cx="1823343" cy="1971492"/>
              <a:chOff x="4954635" y="6278130"/>
              <a:chExt cx="1619005" cy="1750551"/>
            </a:xfrm>
          </p:grpSpPr>
          <p:sp>
            <p:nvSpPr>
              <p:cNvPr id="45" name="Arc 44"/>
              <p:cNvSpPr/>
              <p:nvPr/>
            </p:nvSpPr>
            <p:spPr>
              <a:xfrm rot="17845509">
                <a:off x="4954635" y="6409676"/>
                <a:ext cx="1619005" cy="1619005"/>
              </a:xfrm>
              <a:prstGeom prst="arc">
                <a:avLst>
                  <a:gd name="adj1" fmla="val 19771581"/>
                  <a:gd name="adj2" fmla="val 789411"/>
                </a:avLst>
              </a:prstGeom>
              <a:ln w="381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grpSp>
            <p:nvGrpSpPr>
              <p:cNvPr id="46" name="Group 45">
                <a:extLst>
                  <a:ext uri="{FF2B5EF4-FFF2-40B4-BE49-F238E27FC236}">
                    <a16:creationId xmlns:a16="http://schemas.microsoft.com/office/drawing/2014/main" id="{0024F41D-4165-473A-8FBA-4C9F92E435CE}"/>
                  </a:ext>
                </a:extLst>
              </p:cNvPr>
              <p:cNvGrpSpPr/>
              <p:nvPr/>
            </p:nvGrpSpPr>
            <p:grpSpPr>
              <a:xfrm flipH="1">
                <a:off x="5690385" y="6278130"/>
                <a:ext cx="140254" cy="188391"/>
                <a:chOff x="7225968" y="3257531"/>
                <a:chExt cx="159659" cy="192169"/>
              </a:xfrm>
            </p:grpSpPr>
            <p:cxnSp>
              <p:nvCxnSpPr>
                <p:cNvPr id="47" name="Straight Connector 46">
                  <a:extLst>
                    <a:ext uri="{FF2B5EF4-FFF2-40B4-BE49-F238E27FC236}">
                      <a16:creationId xmlns:a16="http://schemas.microsoft.com/office/drawing/2014/main" id="{9BB3BE30-A94E-44F3-8560-836BC45716B5}"/>
                    </a:ext>
                  </a:extLst>
                </p:cNvPr>
                <p:cNvCxnSpPr/>
                <p:nvPr/>
              </p:nvCxnSpPr>
              <p:spPr>
                <a:xfrm rot="2700000">
                  <a:off x="7225968" y="3337361"/>
                  <a:ext cx="159659" cy="0"/>
                </a:xfrm>
                <a:prstGeom prst="line">
                  <a:avLst/>
                </a:prstGeom>
                <a:ln w="38100" cap="sq">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891F40-1143-4706-A085-F06A13D83B6F}"/>
                    </a:ext>
                  </a:extLst>
                </p:cNvPr>
                <p:cNvCxnSpPr/>
                <p:nvPr/>
              </p:nvCxnSpPr>
              <p:spPr>
                <a:xfrm rot="18900000" flipH="1">
                  <a:off x="7225968" y="3449700"/>
                  <a:ext cx="159659" cy="0"/>
                </a:xfrm>
                <a:prstGeom prst="line">
                  <a:avLst/>
                </a:prstGeom>
                <a:ln w="38100" cap="sq">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49" name="Group 48"/>
            <p:cNvGrpSpPr/>
            <p:nvPr/>
          </p:nvGrpSpPr>
          <p:grpSpPr>
            <a:xfrm rot="13271903" flipH="1">
              <a:off x="7332229" y="4677111"/>
              <a:ext cx="1823343" cy="1971492"/>
              <a:chOff x="4954635" y="6278130"/>
              <a:chExt cx="1619005" cy="1750551"/>
            </a:xfrm>
          </p:grpSpPr>
          <p:sp>
            <p:nvSpPr>
              <p:cNvPr id="50" name="Arc 49"/>
              <p:cNvSpPr/>
              <p:nvPr/>
            </p:nvSpPr>
            <p:spPr>
              <a:xfrm rot="17845509">
                <a:off x="4954635" y="6409676"/>
                <a:ext cx="1619005" cy="1619005"/>
              </a:xfrm>
              <a:prstGeom prst="arc">
                <a:avLst>
                  <a:gd name="adj1" fmla="val 19771581"/>
                  <a:gd name="adj2" fmla="val 1288391"/>
                </a:avLst>
              </a:prstGeom>
              <a:ln w="381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grpSp>
            <p:nvGrpSpPr>
              <p:cNvPr id="51" name="Group 50">
                <a:extLst>
                  <a:ext uri="{FF2B5EF4-FFF2-40B4-BE49-F238E27FC236}">
                    <a16:creationId xmlns:a16="http://schemas.microsoft.com/office/drawing/2014/main" id="{0024F41D-4165-473A-8FBA-4C9F92E435CE}"/>
                  </a:ext>
                </a:extLst>
              </p:cNvPr>
              <p:cNvGrpSpPr/>
              <p:nvPr/>
            </p:nvGrpSpPr>
            <p:grpSpPr>
              <a:xfrm flipH="1">
                <a:off x="5690385" y="6278130"/>
                <a:ext cx="140254" cy="188391"/>
                <a:chOff x="7225968" y="3257531"/>
                <a:chExt cx="159659" cy="192169"/>
              </a:xfrm>
            </p:grpSpPr>
            <p:cxnSp>
              <p:nvCxnSpPr>
                <p:cNvPr id="52" name="Straight Connector 51">
                  <a:extLst>
                    <a:ext uri="{FF2B5EF4-FFF2-40B4-BE49-F238E27FC236}">
                      <a16:creationId xmlns:a16="http://schemas.microsoft.com/office/drawing/2014/main" id="{9BB3BE30-A94E-44F3-8560-836BC45716B5}"/>
                    </a:ext>
                  </a:extLst>
                </p:cNvPr>
                <p:cNvCxnSpPr/>
                <p:nvPr/>
              </p:nvCxnSpPr>
              <p:spPr>
                <a:xfrm rot="2700000">
                  <a:off x="7225968" y="3337361"/>
                  <a:ext cx="159659" cy="0"/>
                </a:xfrm>
                <a:prstGeom prst="line">
                  <a:avLst/>
                </a:prstGeom>
                <a:ln w="38100" cap="sq">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2891F40-1143-4706-A085-F06A13D83B6F}"/>
                    </a:ext>
                  </a:extLst>
                </p:cNvPr>
                <p:cNvCxnSpPr/>
                <p:nvPr/>
              </p:nvCxnSpPr>
              <p:spPr>
                <a:xfrm rot="18900000" flipH="1">
                  <a:off x="7225968" y="3449700"/>
                  <a:ext cx="159659" cy="0"/>
                </a:xfrm>
                <a:prstGeom prst="line">
                  <a:avLst/>
                </a:prstGeom>
                <a:ln w="38100" cap="sq">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4" name="Group 53"/>
            <p:cNvGrpSpPr/>
            <p:nvPr/>
          </p:nvGrpSpPr>
          <p:grpSpPr>
            <a:xfrm rot="6606429" flipH="1">
              <a:off x="7486978" y="4618863"/>
              <a:ext cx="1823343" cy="1971492"/>
              <a:chOff x="4954635" y="6278130"/>
              <a:chExt cx="1619005" cy="1750551"/>
            </a:xfrm>
          </p:grpSpPr>
          <p:sp>
            <p:nvSpPr>
              <p:cNvPr id="55" name="Arc 54"/>
              <p:cNvSpPr/>
              <p:nvPr/>
            </p:nvSpPr>
            <p:spPr>
              <a:xfrm rot="17845509">
                <a:off x="4954635" y="6409676"/>
                <a:ext cx="1619005" cy="1619005"/>
              </a:xfrm>
              <a:prstGeom prst="arc">
                <a:avLst>
                  <a:gd name="adj1" fmla="val 19771581"/>
                  <a:gd name="adj2" fmla="val 789411"/>
                </a:avLst>
              </a:prstGeom>
              <a:ln w="381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grpSp>
            <p:nvGrpSpPr>
              <p:cNvPr id="56" name="Group 55">
                <a:extLst>
                  <a:ext uri="{FF2B5EF4-FFF2-40B4-BE49-F238E27FC236}">
                    <a16:creationId xmlns:a16="http://schemas.microsoft.com/office/drawing/2014/main" id="{0024F41D-4165-473A-8FBA-4C9F92E435CE}"/>
                  </a:ext>
                </a:extLst>
              </p:cNvPr>
              <p:cNvGrpSpPr/>
              <p:nvPr/>
            </p:nvGrpSpPr>
            <p:grpSpPr>
              <a:xfrm flipH="1">
                <a:off x="5690385" y="6278130"/>
                <a:ext cx="140254" cy="188391"/>
                <a:chOff x="7225968" y="3257531"/>
                <a:chExt cx="159659" cy="192169"/>
              </a:xfrm>
            </p:grpSpPr>
            <p:cxnSp>
              <p:nvCxnSpPr>
                <p:cNvPr id="57" name="Straight Connector 56">
                  <a:extLst>
                    <a:ext uri="{FF2B5EF4-FFF2-40B4-BE49-F238E27FC236}">
                      <a16:creationId xmlns:a16="http://schemas.microsoft.com/office/drawing/2014/main" id="{9BB3BE30-A94E-44F3-8560-836BC45716B5}"/>
                    </a:ext>
                  </a:extLst>
                </p:cNvPr>
                <p:cNvCxnSpPr/>
                <p:nvPr/>
              </p:nvCxnSpPr>
              <p:spPr>
                <a:xfrm rot="2700000">
                  <a:off x="7225968" y="3337361"/>
                  <a:ext cx="159659" cy="0"/>
                </a:xfrm>
                <a:prstGeom prst="line">
                  <a:avLst/>
                </a:prstGeom>
                <a:ln w="38100" cap="sq">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2891F40-1143-4706-A085-F06A13D83B6F}"/>
                    </a:ext>
                  </a:extLst>
                </p:cNvPr>
                <p:cNvCxnSpPr/>
                <p:nvPr/>
              </p:nvCxnSpPr>
              <p:spPr>
                <a:xfrm rot="18900000" flipH="1">
                  <a:off x="7225968" y="3449700"/>
                  <a:ext cx="159659" cy="0"/>
                </a:xfrm>
                <a:prstGeom prst="line">
                  <a:avLst/>
                </a:prstGeom>
                <a:ln w="38100" cap="sq">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9" name="Group 58"/>
            <p:cNvGrpSpPr/>
            <p:nvPr/>
          </p:nvGrpSpPr>
          <p:grpSpPr>
            <a:xfrm rot="454403" flipH="1">
              <a:off x="7540788" y="4519029"/>
              <a:ext cx="1823343" cy="1971492"/>
              <a:chOff x="4954635" y="6278130"/>
              <a:chExt cx="1619005" cy="1750551"/>
            </a:xfrm>
          </p:grpSpPr>
          <p:sp>
            <p:nvSpPr>
              <p:cNvPr id="67" name="Arc 66"/>
              <p:cNvSpPr/>
              <p:nvPr/>
            </p:nvSpPr>
            <p:spPr>
              <a:xfrm rot="17845509">
                <a:off x="4954635" y="6409676"/>
                <a:ext cx="1619005" cy="1619005"/>
              </a:xfrm>
              <a:prstGeom prst="arc">
                <a:avLst>
                  <a:gd name="adj1" fmla="val 19771581"/>
                  <a:gd name="adj2" fmla="val 789411"/>
                </a:avLst>
              </a:prstGeom>
              <a:ln w="381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grpSp>
            <p:nvGrpSpPr>
              <p:cNvPr id="69" name="Group 68">
                <a:extLst>
                  <a:ext uri="{FF2B5EF4-FFF2-40B4-BE49-F238E27FC236}">
                    <a16:creationId xmlns:a16="http://schemas.microsoft.com/office/drawing/2014/main" id="{0024F41D-4165-473A-8FBA-4C9F92E435CE}"/>
                  </a:ext>
                </a:extLst>
              </p:cNvPr>
              <p:cNvGrpSpPr/>
              <p:nvPr/>
            </p:nvGrpSpPr>
            <p:grpSpPr>
              <a:xfrm flipH="1">
                <a:off x="5690385" y="6278130"/>
                <a:ext cx="140254" cy="188391"/>
                <a:chOff x="7225968" y="3257531"/>
                <a:chExt cx="159659" cy="192169"/>
              </a:xfrm>
            </p:grpSpPr>
            <p:cxnSp>
              <p:nvCxnSpPr>
                <p:cNvPr id="77" name="Straight Connector 76">
                  <a:extLst>
                    <a:ext uri="{FF2B5EF4-FFF2-40B4-BE49-F238E27FC236}">
                      <a16:creationId xmlns:a16="http://schemas.microsoft.com/office/drawing/2014/main" id="{9BB3BE30-A94E-44F3-8560-836BC45716B5}"/>
                    </a:ext>
                  </a:extLst>
                </p:cNvPr>
                <p:cNvCxnSpPr/>
                <p:nvPr/>
              </p:nvCxnSpPr>
              <p:spPr>
                <a:xfrm rot="2700000">
                  <a:off x="7225968" y="3337361"/>
                  <a:ext cx="159659" cy="0"/>
                </a:xfrm>
                <a:prstGeom prst="line">
                  <a:avLst/>
                </a:prstGeom>
                <a:ln w="38100" cap="sq">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2891F40-1143-4706-A085-F06A13D83B6F}"/>
                    </a:ext>
                  </a:extLst>
                </p:cNvPr>
                <p:cNvCxnSpPr/>
                <p:nvPr/>
              </p:nvCxnSpPr>
              <p:spPr>
                <a:xfrm rot="18900000" flipH="1">
                  <a:off x="7225968" y="3449700"/>
                  <a:ext cx="159659" cy="0"/>
                </a:xfrm>
                <a:prstGeom prst="line">
                  <a:avLst/>
                </a:prstGeom>
                <a:ln w="38100" cap="sq">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79" name="Group 78"/>
            <p:cNvGrpSpPr/>
            <p:nvPr/>
          </p:nvGrpSpPr>
          <p:grpSpPr>
            <a:xfrm rot="9580774">
              <a:off x="4663820" y="4645739"/>
              <a:ext cx="1823343" cy="1971492"/>
              <a:chOff x="4954635" y="6278130"/>
              <a:chExt cx="1619005" cy="1750551"/>
            </a:xfrm>
          </p:grpSpPr>
          <p:sp>
            <p:nvSpPr>
              <p:cNvPr id="80" name="Arc 79"/>
              <p:cNvSpPr/>
              <p:nvPr/>
            </p:nvSpPr>
            <p:spPr>
              <a:xfrm rot="17845509">
                <a:off x="4954635" y="6409676"/>
                <a:ext cx="1619005" cy="1619005"/>
              </a:xfrm>
              <a:prstGeom prst="arc">
                <a:avLst>
                  <a:gd name="adj1" fmla="val 19771581"/>
                  <a:gd name="adj2" fmla="val 789411"/>
                </a:avLst>
              </a:prstGeom>
              <a:ln w="381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grpSp>
            <p:nvGrpSpPr>
              <p:cNvPr id="81" name="Group 80">
                <a:extLst>
                  <a:ext uri="{FF2B5EF4-FFF2-40B4-BE49-F238E27FC236}">
                    <a16:creationId xmlns:a16="http://schemas.microsoft.com/office/drawing/2014/main" id="{0024F41D-4165-473A-8FBA-4C9F92E435CE}"/>
                  </a:ext>
                </a:extLst>
              </p:cNvPr>
              <p:cNvGrpSpPr/>
              <p:nvPr/>
            </p:nvGrpSpPr>
            <p:grpSpPr>
              <a:xfrm flipH="1">
                <a:off x="5690385" y="6278130"/>
                <a:ext cx="140254" cy="188391"/>
                <a:chOff x="7225968" y="3257531"/>
                <a:chExt cx="159659" cy="192169"/>
              </a:xfrm>
            </p:grpSpPr>
            <p:cxnSp>
              <p:nvCxnSpPr>
                <p:cNvPr id="82" name="Straight Connector 81">
                  <a:extLst>
                    <a:ext uri="{FF2B5EF4-FFF2-40B4-BE49-F238E27FC236}">
                      <a16:creationId xmlns:a16="http://schemas.microsoft.com/office/drawing/2014/main" id="{9BB3BE30-A94E-44F3-8560-836BC45716B5}"/>
                    </a:ext>
                  </a:extLst>
                </p:cNvPr>
                <p:cNvCxnSpPr/>
                <p:nvPr/>
              </p:nvCxnSpPr>
              <p:spPr>
                <a:xfrm rot="2700000">
                  <a:off x="7225968" y="3337361"/>
                  <a:ext cx="159659" cy="0"/>
                </a:xfrm>
                <a:prstGeom prst="line">
                  <a:avLst/>
                </a:prstGeom>
                <a:ln w="38100" cap="sq">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2891F40-1143-4706-A085-F06A13D83B6F}"/>
                    </a:ext>
                  </a:extLst>
                </p:cNvPr>
                <p:cNvCxnSpPr/>
                <p:nvPr/>
              </p:nvCxnSpPr>
              <p:spPr>
                <a:xfrm rot="18900000" flipH="1">
                  <a:off x="7225968" y="3449700"/>
                  <a:ext cx="159659" cy="0"/>
                </a:xfrm>
                <a:prstGeom prst="line">
                  <a:avLst/>
                </a:prstGeom>
                <a:ln w="38100" cap="sq">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85" name="Rectangle 84">
              <a:extLst>
                <a:ext uri="{FF2B5EF4-FFF2-40B4-BE49-F238E27FC236}">
                  <a16:creationId xmlns:a16="http://schemas.microsoft.com/office/drawing/2014/main" id="{579DA78E-AD61-4B60-9FF6-D2CF7463003A}"/>
                </a:ext>
              </a:extLst>
            </p:cNvPr>
            <p:cNvSpPr/>
            <p:nvPr/>
          </p:nvSpPr>
          <p:spPr>
            <a:xfrm rot="3078770">
              <a:off x="4253365" y="5980630"/>
              <a:ext cx="1380653" cy="364679"/>
            </a:xfrm>
            <a:prstGeom prst="rect">
              <a:avLst/>
            </a:prstGeom>
            <a:noFill/>
            <a:ln w="9525" cap="flat" cmpd="sng" algn="ctr">
              <a:noFill/>
              <a:prstDash val="solid"/>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1F50"/>
                  </a:solidFill>
                  <a:effectLst/>
                  <a:uLnTx/>
                  <a:uFillTx/>
                  <a:latin typeface="Segoe UI Semibold" panose="020B0702040204020203" pitchFamily="34" charset="0"/>
                  <a:ea typeface="+mn-ea"/>
                  <a:cs typeface="Segoe UI Semibold" panose="020B0702040204020203" pitchFamily="34" charset="0"/>
                </a:rPr>
                <a:t>BUILD</a:t>
              </a:r>
            </a:p>
          </p:txBody>
        </p:sp>
        <p:sp>
          <p:nvSpPr>
            <p:cNvPr id="105" name="Rectangle 104">
              <a:extLst>
                <a:ext uri="{FF2B5EF4-FFF2-40B4-BE49-F238E27FC236}">
                  <a16:creationId xmlns:a16="http://schemas.microsoft.com/office/drawing/2014/main" id="{579DA78E-AD61-4B60-9FF6-D2CF7463003A}"/>
                </a:ext>
              </a:extLst>
            </p:cNvPr>
            <p:cNvSpPr/>
            <p:nvPr/>
          </p:nvSpPr>
          <p:spPr>
            <a:xfrm rot="2700000">
              <a:off x="5824855" y="5385639"/>
              <a:ext cx="2198366" cy="311866"/>
            </a:xfrm>
            <a:prstGeom prst="rect">
              <a:avLst/>
            </a:prstGeom>
            <a:noFill/>
            <a:ln w="9525" cap="flat" cmpd="sng" algn="ctr">
              <a:noFill/>
              <a:prstDash val="solid"/>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1F50"/>
                  </a:solidFill>
                  <a:effectLst/>
                  <a:uLnTx/>
                  <a:uFillTx/>
                  <a:latin typeface="Segoe UI Semibold" panose="020B0702040204020203" pitchFamily="34" charset="0"/>
                  <a:ea typeface="+mn-ea"/>
                  <a:cs typeface="Segoe UI Semibold" panose="020B0702040204020203" pitchFamily="34" charset="0"/>
                </a:rPr>
                <a:t>CONTINUOUS DEVELOPMENT</a:t>
              </a:r>
            </a:p>
          </p:txBody>
        </p:sp>
        <p:sp>
          <p:nvSpPr>
            <p:cNvPr id="106" name="Rectangle 105">
              <a:extLst>
                <a:ext uri="{FF2B5EF4-FFF2-40B4-BE49-F238E27FC236}">
                  <a16:creationId xmlns:a16="http://schemas.microsoft.com/office/drawing/2014/main" id="{579DA78E-AD61-4B60-9FF6-D2CF7463003A}"/>
                </a:ext>
              </a:extLst>
            </p:cNvPr>
            <p:cNvSpPr/>
            <p:nvPr/>
          </p:nvSpPr>
          <p:spPr>
            <a:xfrm rot="19261686">
              <a:off x="5521742" y="5810373"/>
              <a:ext cx="1884468" cy="364679"/>
            </a:xfrm>
            <a:prstGeom prst="rect">
              <a:avLst/>
            </a:prstGeom>
            <a:noFill/>
            <a:ln w="9525" cap="flat" cmpd="sng" algn="ctr">
              <a:noFill/>
              <a:prstDash val="solid"/>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1F50"/>
                  </a:solidFill>
                  <a:effectLst/>
                  <a:uLnTx/>
                  <a:uFillTx/>
                  <a:latin typeface="Segoe UI Semibold" panose="020B0702040204020203" pitchFamily="34" charset="0"/>
                  <a:ea typeface="+mn-ea"/>
                  <a:cs typeface="Segoe UI Semibold" panose="020B0702040204020203" pitchFamily="34" charset="0"/>
                </a:rPr>
                <a:t>CONTINUOUS</a:t>
              </a:r>
            </a:p>
          </p:txBody>
        </p:sp>
        <p:sp>
          <p:nvSpPr>
            <p:cNvPr id="107" name="Rectangle 106">
              <a:extLst>
                <a:ext uri="{FF2B5EF4-FFF2-40B4-BE49-F238E27FC236}">
                  <a16:creationId xmlns:a16="http://schemas.microsoft.com/office/drawing/2014/main" id="{579DA78E-AD61-4B60-9FF6-D2CF7463003A}"/>
                </a:ext>
              </a:extLst>
            </p:cNvPr>
            <p:cNvSpPr/>
            <p:nvPr/>
          </p:nvSpPr>
          <p:spPr>
            <a:xfrm rot="19143801">
              <a:off x="6529880" y="4993067"/>
              <a:ext cx="1884468" cy="364679"/>
            </a:xfrm>
            <a:prstGeom prst="rect">
              <a:avLst/>
            </a:prstGeom>
            <a:noFill/>
            <a:ln w="9525" cap="flat" cmpd="sng" algn="ctr">
              <a:noFill/>
              <a:prstDash val="solid"/>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1F50"/>
                  </a:solidFill>
                  <a:effectLst/>
                  <a:uLnTx/>
                  <a:uFillTx/>
                  <a:latin typeface="Segoe UI Semibold" panose="020B0702040204020203" pitchFamily="34" charset="0"/>
                  <a:ea typeface="+mn-ea"/>
                  <a:cs typeface="Segoe UI Semibold" panose="020B0702040204020203" pitchFamily="34" charset="0"/>
                </a:rPr>
                <a:t>INTEGRATION</a:t>
              </a:r>
            </a:p>
          </p:txBody>
        </p:sp>
        <p:sp>
          <p:nvSpPr>
            <p:cNvPr id="109" name="Rectangle 108">
              <a:extLst>
                <a:ext uri="{FF2B5EF4-FFF2-40B4-BE49-F238E27FC236}">
                  <a16:creationId xmlns:a16="http://schemas.microsoft.com/office/drawing/2014/main" id="{579DA78E-AD61-4B60-9FF6-D2CF7463003A}"/>
                </a:ext>
              </a:extLst>
            </p:cNvPr>
            <p:cNvSpPr/>
            <p:nvPr/>
          </p:nvSpPr>
          <p:spPr>
            <a:xfrm rot="19435941">
              <a:off x="8117164" y="6099276"/>
              <a:ext cx="1380653" cy="364679"/>
            </a:xfrm>
            <a:prstGeom prst="rect">
              <a:avLst/>
            </a:prstGeom>
            <a:noFill/>
            <a:ln w="9525" cap="flat" cmpd="sng" algn="ctr">
              <a:noFill/>
              <a:prstDash val="solid"/>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1F50"/>
                  </a:solidFill>
                  <a:effectLst/>
                  <a:uLnTx/>
                  <a:uFillTx/>
                  <a:latin typeface="Segoe UI Semibold" panose="020B0702040204020203" pitchFamily="34" charset="0"/>
                  <a:ea typeface="+mn-ea"/>
                  <a:cs typeface="Segoe UI Semibold" panose="020B0702040204020203" pitchFamily="34" charset="0"/>
                </a:rPr>
                <a:t>OPERATE</a:t>
              </a:r>
            </a:p>
          </p:txBody>
        </p:sp>
        <p:sp>
          <p:nvSpPr>
            <p:cNvPr id="110" name="Rectangle 109">
              <a:extLst>
                <a:ext uri="{FF2B5EF4-FFF2-40B4-BE49-F238E27FC236}">
                  <a16:creationId xmlns:a16="http://schemas.microsoft.com/office/drawing/2014/main" id="{579DA78E-AD61-4B60-9FF6-D2CF7463003A}"/>
                </a:ext>
              </a:extLst>
            </p:cNvPr>
            <p:cNvSpPr/>
            <p:nvPr/>
          </p:nvSpPr>
          <p:spPr>
            <a:xfrm rot="2950181">
              <a:off x="8276841" y="4752753"/>
              <a:ext cx="1380653" cy="364679"/>
            </a:xfrm>
            <a:prstGeom prst="rect">
              <a:avLst/>
            </a:prstGeom>
            <a:noFill/>
            <a:ln w="9525" cap="flat" cmpd="sng" algn="ctr">
              <a:noFill/>
              <a:prstDash val="solid"/>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1F50"/>
                  </a:solidFill>
                  <a:effectLst/>
                  <a:uLnTx/>
                  <a:uFillTx/>
                  <a:latin typeface="Segoe UI Semibold" panose="020B0702040204020203" pitchFamily="34" charset="0"/>
                  <a:ea typeface="+mn-ea"/>
                  <a:cs typeface="Segoe UI Semibold" panose="020B0702040204020203" pitchFamily="34" charset="0"/>
                </a:rPr>
                <a:t>DEPLOY</a:t>
              </a:r>
              <a:endParaRPr kumimoji="0" lang="en-US" sz="1200" b="0" i="0" u="none" strike="noStrike" kern="1200" cap="none" spc="0" normalizeH="0" baseline="0" noProof="0" dirty="0">
                <a:ln>
                  <a:noFill/>
                </a:ln>
                <a:solidFill>
                  <a:srgbClr val="001F50"/>
                </a:solidFill>
                <a:effectLst/>
                <a:uLnTx/>
                <a:uFillTx/>
                <a:latin typeface="Segoe UI Semibold" panose="020B0702040204020203" pitchFamily="34" charset="0"/>
                <a:ea typeface="+mn-ea"/>
                <a:cs typeface="Segoe UI Semibold" panose="020B0702040204020203" pitchFamily="34" charset="0"/>
              </a:endParaRPr>
            </a:p>
          </p:txBody>
        </p:sp>
      </p:grpSp>
      <p:sp>
        <p:nvSpPr>
          <p:cNvPr id="68" name="Rectangle 67">
            <a:extLst>
              <a:ext uri="{FF2B5EF4-FFF2-40B4-BE49-F238E27FC236}">
                <a16:creationId xmlns:a16="http://schemas.microsoft.com/office/drawing/2014/main" id="{9E236F5A-9F0E-42C7-84B6-FBBD8891BED0}"/>
              </a:ext>
            </a:extLst>
          </p:cNvPr>
          <p:cNvSpPr/>
          <p:nvPr/>
        </p:nvSpPr>
        <p:spPr>
          <a:xfrm>
            <a:off x="2029551" y="2533505"/>
            <a:ext cx="3417720" cy="867562"/>
          </a:xfrm>
          <a:prstGeom prst="rect">
            <a:avLst/>
          </a:prstGeom>
          <a:noFill/>
          <a:ln w="9525" cap="flat" cmpd="sng" algn="ctr">
            <a:noFill/>
            <a:prstDash val="solid"/>
          </a:ln>
          <a:effectLst/>
        </p:spPr>
        <p:txBody>
          <a:bodyPr wrap="none" rtlCol="0" anchor="t" anchorCtr="0"/>
          <a:lstStyle/>
          <a:p>
            <a:pPr marL="0" marR="0" lvl="0" indent="0" algn="ctr" defTabSz="914225" rtl="0" eaLnBrk="1" fontAlgn="auto" latinLnBrk="0" hangingPunct="1">
              <a:lnSpc>
                <a:spcPct val="100000"/>
              </a:lnSpc>
              <a:spcBef>
                <a:spcPts val="0"/>
              </a:spcBef>
              <a:spcAft>
                <a:spcPts val="588"/>
              </a:spcAft>
              <a:buClrTx/>
              <a:buSzTx/>
              <a:buFontTx/>
              <a:buNone/>
              <a:tabLst/>
              <a:defRPr/>
            </a:pPr>
            <a:r>
              <a:rPr kumimoji="0" lang="en-US" sz="1800" b="1" i="0" u="none" strike="noStrike" kern="1200" cap="none" spc="0" normalizeH="0" baseline="0" noProof="0" dirty="0">
                <a:ln>
                  <a:noFill/>
                </a:ln>
                <a:solidFill>
                  <a:srgbClr val="0078D7"/>
                </a:solidFill>
                <a:effectLst/>
                <a:uLnTx/>
                <a:uFillTx/>
                <a:latin typeface="Segoe UI"/>
                <a:ea typeface="+mn-ea"/>
                <a:cs typeface="Segoe UI Semibold" panose="020B0702040204020203" pitchFamily="34" charset="0"/>
              </a:rPr>
              <a:t>Integrated tooling</a:t>
            </a:r>
          </a:p>
          <a:p>
            <a:pPr marL="0" marR="0" lvl="0" indent="0" algn="ctr" defTabSz="914225" rtl="0" eaLnBrk="1" fontAlgn="auto" latinLnBrk="0" hangingPunct="1">
              <a:lnSpc>
                <a:spcPct val="100000"/>
              </a:lnSpc>
              <a:spcBef>
                <a:spcPts val="0"/>
              </a:spcBef>
              <a:spcAft>
                <a:spcPts val="588"/>
              </a:spcAft>
              <a:buClrTx/>
              <a:buSzTx/>
              <a:buFontTx/>
              <a:buNone/>
              <a:tabLst/>
              <a:defRPr/>
            </a:pPr>
            <a:r>
              <a:rPr kumimoji="0" lang="en-US" sz="1600" b="0" i="0" u="none" strike="noStrike" kern="1200" cap="none" spc="0" normalizeH="0" baseline="0" noProof="0" dirty="0">
                <a:ln>
                  <a:noFill/>
                </a:ln>
                <a:gradFill>
                  <a:gsLst>
                    <a:gs pos="0">
                      <a:srgbClr val="4F504F"/>
                    </a:gs>
                    <a:gs pos="100000">
                      <a:srgbClr val="4F504F"/>
                    </a:gs>
                  </a:gsLst>
                  <a:lin ang="5400000" scaled="0"/>
                </a:gradFill>
                <a:effectLst/>
                <a:uLnTx/>
                <a:uFillTx/>
                <a:latin typeface="Segoe UI Semilight"/>
                <a:ea typeface="+mn-ea"/>
                <a:cs typeface="Segoe UI Semibold" panose="020B0702040204020203" pitchFamily="34" charset="0"/>
              </a:rPr>
              <a:t>Visual Studios</a:t>
            </a:r>
            <a:br>
              <a:rPr kumimoji="0" lang="en-US" sz="1600" b="0" i="0" u="none" strike="noStrike" kern="1200" cap="none" spc="0" normalizeH="0" baseline="0" noProof="0" dirty="0">
                <a:ln>
                  <a:noFill/>
                </a:ln>
                <a:gradFill>
                  <a:gsLst>
                    <a:gs pos="0">
                      <a:srgbClr val="FFFFFF">
                        <a:lumMod val="65000"/>
                      </a:srgbClr>
                    </a:gs>
                    <a:gs pos="100000">
                      <a:srgbClr val="FFFFFF">
                        <a:lumMod val="65000"/>
                      </a:srgbClr>
                    </a:gs>
                  </a:gsLst>
                  <a:lin ang="5400000" scaled="0"/>
                </a:gradFill>
                <a:effectLst/>
                <a:uLnTx/>
                <a:uFillTx/>
                <a:latin typeface="Segoe UI Semilight"/>
                <a:ea typeface="+mn-ea"/>
                <a:cs typeface="Segoe UI Semibold" panose="020B0702040204020203" pitchFamily="34" charset="0"/>
              </a:rPr>
            </a:br>
            <a:r>
              <a:rPr kumimoji="0" lang="en-US" sz="1600" b="0" i="0" u="none" strike="noStrike" kern="1200" cap="none" spc="0" normalizeH="0" baseline="0" noProof="0" dirty="0">
                <a:ln>
                  <a:noFill/>
                </a:ln>
                <a:gradFill>
                  <a:gsLst>
                    <a:gs pos="0">
                      <a:srgbClr val="4F504F"/>
                    </a:gs>
                    <a:gs pos="100000">
                      <a:srgbClr val="4F504F"/>
                    </a:gs>
                  </a:gsLst>
                  <a:lin ang="5400000" scaled="0"/>
                </a:gradFill>
                <a:effectLst/>
                <a:uLnTx/>
                <a:uFillTx/>
                <a:latin typeface="Segoe UI Semilight"/>
                <a:ea typeface="+mn-ea"/>
                <a:cs typeface="Segoe UI Semibold" panose="020B0702040204020203" pitchFamily="34" charset="0"/>
              </a:rPr>
              <a:t>Third parties  </a:t>
            </a:r>
            <a:r>
              <a:rPr kumimoji="0" lang="en-US" sz="1600" b="0" i="0" u="none" strike="noStrike" kern="1200" cap="none" spc="0" normalizeH="0" baseline="0" noProof="0" dirty="0">
                <a:ln>
                  <a:noFill/>
                </a:ln>
                <a:gradFill>
                  <a:gsLst>
                    <a:gs pos="0">
                      <a:srgbClr val="FFFFFF">
                        <a:lumMod val="65000"/>
                      </a:srgbClr>
                    </a:gs>
                    <a:gs pos="100000">
                      <a:srgbClr val="FFFFFF">
                        <a:lumMod val="65000"/>
                      </a:srgbClr>
                    </a:gs>
                  </a:gsLst>
                  <a:lin ang="5400000" scaled="0"/>
                </a:gradFill>
                <a:effectLst/>
                <a:uLnTx/>
                <a:uFillTx/>
                <a:latin typeface="Segoe UI Semilight"/>
                <a:ea typeface="+mn-ea"/>
                <a:cs typeface="Segoe UI Semibold" panose="020B0702040204020203" pitchFamily="34" charset="0"/>
              </a:rPr>
              <a:t>|</a:t>
            </a:r>
            <a:r>
              <a:rPr kumimoji="0" lang="en-US" sz="1600" b="0" i="0" u="none" strike="noStrike" kern="1200" cap="none" spc="0" normalizeH="0" baseline="0" noProof="0" dirty="0">
                <a:ln>
                  <a:noFill/>
                </a:ln>
                <a:gradFill>
                  <a:gsLst>
                    <a:gs pos="0">
                      <a:srgbClr val="4F504F"/>
                    </a:gs>
                    <a:gs pos="100000">
                      <a:srgbClr val="4F504F"/>
                    </a:gs>
                  </a:gsLst>
                  <a:lin ang="5400000" scaled="0"/>
                </a:gradFill>
                <a:effectLst/>
                <a:uLnTx/>
                <a:uFillTx/>
                <a:latin typeface="Segoe UI Semilight"/>
                <a:ea typeface="+mn-ea"/>
                <a:cs typeface="Segoe UI Semibold" panose="020B0702040204020203" pitchFamily="34" charset="0"/>
              </a:rPr>
              <a:t>  DevOps</a:t>
            </a:r>
          </a:p>
        </p:txBody>
      </p:sp>
    </p:spTree>
    <p:extLst>
      <p:ext uri="{BB962C8B-B14F-4D97-AF65-F5344CB8AC3E}">
        <p14:creationId xmlns:p14="http://schemas.microsoft.com/office/powerpoint/2010/main" val="1357199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42" presetClass="path" presetSubtype="0" decel="100000" fill="hold" grpId="1" nodeType="withEffect">
                                  <p:stCondLst>
                                    <p:cond delay="0"/>
                                  </p:stCondLst>
                                  <p:childTnLst>
                                    <p:animMotion origin="layout" path="M 3.33333E-6 4.81481E-6 L 3.33333E-6 0.04583 " pathEditMode="relative" rAng="0" ptsTypes="AA">
                                      <p:cBhvr>
                                        <p:cTn id="9" dur="500" spd="-100000" fill="hold"/>
                                        <p:tgtEl>
                                          <p:spTgt spid="60"/>
                                        </p:tgtEl>
                                        <p:attrNameLst>
                                          <p:attrName>ppt_x</p:attrName>
                                          <p:attrName>ppt_y</p:attrName>
                                        </p:attrNameLst>
                                      </p:cBhvr>
                                      <p:rCtr x="0" y="2292"/>
                                    </p:animMotion>
                                  </p:childTnLst>
                                </p:cTn>
                              </p:par>
                              <p:par>
                                <p:cTn id="10" presetID="10" presetClass="entr" presetSubtype="0" fill="hold" grpId="0" nodeType="withEffect">
                                  <p:stCondLst>
                                    <p:cond delay="500"/>
                                  </p:stCondLst>
                                  <p:childTnLst>
                                    <p:set>
                                      <p:cBhvr>
                                        <p:cTn id="11" dur="1" fill="hold">
                                          <p:stCondLst>
                                            <p:cond delay="0"/>
                                          </p:stCondLst>
                                        </p:cTn>
                                        <p:tgtEl>
                                          <p:spTgt spid="68"/>
                                        </p:tgtEl>
                                        <p:attrNameLst>
                                          <p:attrName>style.visibility</p:attrName>
                                        </p:attrNameLst>
                                      </p:cBhvr>
                                      <p:to>
                                        <p:strVal val="visible"/>
                                      </p:to>
                                    </p:set>
                                    <p:animEffect transition="in" filter="fade">
                                      <p:cBhvr>
                                        <p:cTn id="12" dur="250"/>
                                        <p:tgtEl>
                                          <p:spTgt spid="68"/>
                                        </p:tgtEl>
                                      </p:cBhvr>
                                    </p:animEffect>
                                  </p:childTnLst>
                                </p:cTn>
                              </p:par>
                              <p:par>
                                <p:cTn id="13" presetID="42" presetClass="path" presetSubtype="0" decel="100000" fill="hold" grpId="1" nodeType="withEffect">
                                  <p:stCondLst>
                                    <p:cond delay="250"/>
                                  </p:stCondLst>
                                  <p:childTnLst>
                                    <p:animMotion origin="layout" path="M -4.16667E-7 1.11111E-6 L -4.16667E-7 0.1338 " pathEditMode="relative" rAng="0" ptsTypes="AA">
                                      <p:cBhvr>
                                        <p:cTn id="14" dur="500" spd="-100000" fill="hold"/>
                                        <p:tgtEl>
                                          <p:spTgt spid="68"/>
                                        </p:tgtEl>
                                        <p:attrNameLst>
                                          <p:attrName>ppt_x</p:attrName>
                                          <p:attrName>ppt_y</p:attrName>
                                        </p:attrNameLst>
                                      </p:cBhvr>
                                      <p:rCtr x="0" y="6690"/>
                                    </p:animMotion>
                                  </p:childTnLst>
                                </p:cTn>
                              </p:par>
                              <p:par>
                                <p:cTn id="15" presetID="10" presetClass="entr" presetSubtype="0" fill="hold" grpId="0" nodeType="withEffect">
                                  <p:stCondLst>
                                    <p:cond delay="65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250"/>
                                        <p:tgtEl>
                                          <p:spTgt spid="63"/>
                                        </p:tgtEl>
                                      </p:cBhvr>
                                    </p:animEffect>
                                  </p:childTnLst>
                                </p:cTn>
                              </p:par>
                              <p:par>
                                <p:cTn id="18" presetID="42" presetClass="path" presetSubtype="0" decel="100000" fill="hold" grpId="1" nodeType="withEffect">
                                  <p:stCondLst>
                                    <p:cond delay="500"/>
                                  </p:stCondLst>
                                  <p:childTnLst>
                                    <p:animMotion origin="layout" path="M 3.95833E-6 1.11111E-6 L 3.95833E-6 0.1338 " pathEditMode="relative" rAng="0" ptsTypes="AA">
                                      <p:cBhvr>
                                        <p:cTn id="19" dur="500" spd="-100000" fill="hold"/>
                                        <p:tgtEl>
                                          <p:spTgt spid="63"/>
                                        </p:tgtEl>
                                        <p:attrNameLst>
                                          <p:attrName>ppt_x</p:attrName>
                                          <p:attrName>ppt_y</p:attrName>
                                        </p:attrNameLst>
                                      </p:cBhvr>
                                      <p:rCtr x="0" y="6690"/>
                                    </p:animMotion>
                                  </p:childTnLst>
                                </p:cTn>
                              </p:par>
                              <p:par>
                                <p:cTn id="20" presetID="10" presetClass="entr" presetSubtype="0" fill="hold" grpId="0" nodeType="withEffect">
                                  <p:stCondLst>
                                    <p:cond delay="100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250"/>
                                        <p:tgtEl>
                                          <p:spTgt spid="62"/>
                                        </p:tgtEl>
                                      </p:cBhvr>
                                    </p:animEffect>
                                  </p:childTnLst>
                                </p:cTn>
                              </p:par>
                              <p:par>
                                <p:cTn id="23" presetID="42" presetClass="path" presetSubtype="0" decel="100000" fill="hold" grpId="1" nodeType="withEffect">
                                  <p:stCondLst>
                                    <p:cond delay="750"/>
                                  </p:stCondLst>
                                  <p:childTnLst>
                                    <p:animMotion origin="layout" path="M 1.875E-6 1.11111E-6 L 1.875E-6 0.1338 " pathEditMode="relative" rAng="0" ptsTypes="AA">
                                      <p:cBhvr>
                                        <p:cTn id="24" dur="500" spd="-100000" fill="hold"/>
                                        <p:tgtEl>
                                          <p:spTgt spid="62"/>
                                        </p:tgtEl>
                                        <p:attrNameLst>
                                          <p:attrName>ppt_x</p:attrName>
                                          <p:attrName>ppt_y</p:attrName>
                                        </p:attrNameLst>
                                      </p:cBhvr>
                                      <p:rCtr x="0" y="6690"/>
                                    </p:animMotion>
                                  </p:childTnLst>
                                </p:cTn>
                              </p:par>
                              <p:par>
                                <p:cTn id="25" presetID="10" presetClass="entr" presetSubtype="0" fill="hold" nodeType="withEffect">
                                  <p:stCondLst>
                                    <p:cond delay="650"/>
                                  </p:stCondLst>
                                  <p:childTnLst>
                                    <p:set>
                                      <p:cBhvr>
                                        <p:cTn id="26" dur="1" fill="hold">
                                          <p:stCondLst>
                                            <p:cond delay="0"/>
                                          </p:stCondLst>
                                        </p:cTn>
                                        <p:tgtEl>
                                          <p:spTgt spid="91"/>
                                        </p:tgtEl>
                                        <p:attrNameLst>
                                          <p:attrName>style.visibility</p:attrName>
                                        </p:attrNameLst>
                                      </p:cBhvr>
                                      <p:to>
                                        <p:strVal val="visible"/>
                                      </p:to>
                                    </p:set>
                                    <p:animEffect transition="in" filter="fade">
                                      <p:cBhvr>
                                        <p:cTn id="27" dur="500"/>
                                        <p:tgtEl>
                                          <p:spTgt spid="91"/>
                                        </p:tgtEl>
                                      </p:cBhvr>
                                    </p:animEffect>
                                  </p:childTnLst>
                                </p:cTn>
                              </p:par>
                              <p:par>
                                <p:cTn id="28" presetID="10" presetClass="entr" presetSubtype="0" fill="hold" grpId="0" nodeType="withEffect">
                                  <p:stCondLst>
                                    <p:cond delay="900"/>
                                  </p:stCondLst>
                                  <p:childTnLst>
                                    <p:set>
                                      <p:cBhvr>
                                        <p:cTn id="29" dur="1" fill="hold">
                                          <p:stCondLst>
                                            <p:cond delay="0"/>
                                          </p:stCondLst>
                                        </p:cTn>
                                        <p:tgtEl>
                                          <p:spTgt spid="90"/>
                                        </p:tgtEl>
                                        <p:attrNameLst>
                                          <p:attrName>style.visibility</p:attrName>
                                        </p:attrNameLst>
                                      </p:cBhvr>
                                      <p:to>
                                        <p:strVal val="visible"/>
                                      </p:to>
                                    </p:set>
                                    <p:animEffect transition="in" filter="fade">
                                      <p:cBhvr>
                                        <p:cTn id="30" dur="500"/>
                                        <p:tgtEl>
                                          <p:spTgt spid="90"/>
                                        </p:tgtEl>
                                      </p:cBhvr>
                                    </p:animEffect>
                                  </p:childTnLst>
                                </p:cTn>
                              </p:par>
                              <p:par>
                                <p:cTn id="31" presetID="10" presetClass="entr" presetSubtype="0" fill="hold" nodeType="withEffect">
                                  <p:stCondLst>
                                    <p:cond delay="400"/>
                                  </p:stCondLst>
                                  <p:childTnLst>
                                    <p:set>
                                      <p:cBhvr>
                                        <p:cTn id="32" dur="1" fill="hold">
                                          <p:stCondLst>
                                            <p:cond delay="0"/>
                                          </p:stCondLst>
                                        </p:cTn>
                                        <p:tgtEl>
                                          <p:spTgt spid="86"/>
                                        </p:tgtEl>
                                        <p:attrNameLst>
                                          <p:attrName>style.visibility</p:attrName>
                                        </p:attrNameLst>
                                      </p:cBhvr>
                                      <p:to>
                                        <p:strVal val="visible"/>
                                      </p:to>
                                    </p:set>
                                    <p:animEffect transition="in" filter="fade">
                                      <p:cBhvr>
                                        <p:cTn id="33" dur="500"/>
                                        <p:tgtEl>
                                          <p:spTgt spid="86"/>
                                        </p:tgtEl>
                                      </p:cBhvr>
                                    </p:animEffect>
                                  </p:childTnLst>
                                </p:cTn>
                              </p:par>
                            </p:childTnLst>
                          </p:cTn>
                        </p:par>
                        <p:par>
                          <p:cTn id="34" fill="hold">
                            <p:stCondLst>
                              <p:cond delay="1400"/>
                            </p:stCondLst>
                            <p:childTnLst>
                              <p:par>
                                <p:cTn id="35" presetID="10" presetClass="entr" presetSubtype="0"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9"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dissolve">
                                      <p:cBhvr>
                                        <p:cTn id="40"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0" grpId="0"/>
      <p:bldP spid="60" grpId="1"/>
      <p:bldP spid="62" grpId="0"/>
      <p:bldP spid="62" grpId="1"/>
      <p:bldP spid="63" grpId="0"/>
      <p:bldP spid="63" grpId="1"/>
      <p:bldP spid="90" grpId="0" animBg="1"/>
      <p:bldP spid="68" grpId="0"/>
      <p:bldP spid="68" grpId="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42" name="Straight Connector 41">
            <a:extLst>
              <a:ext uri="{FF2B5EF4-FFF2-40B4-BE49-F238E27FC236}">
                <a16:creationId xmlns:a16="http://schemas.microsoft.com/office/drawing/2014/main" id="{6AA8D26F-DD75-4CD0-A6EC-05928B39E37D}"/>
              </a:ext>
            </a:extLst>
          </p:cNvPr>
          <p:cNvCxnSpPr>
            <a:cxnSpLocks/>
          </p:cNvCxnSpPr>
          <p:nvPr/>
        </p:nvCxnSpPr>
        <p:spPr>
          <a:xfrm>
            <a:off x="1954222" y="487"/>
            <a:ext cx="0" cy="6888317"/>
          </a:xfrm>
          <a:prstGeom prst="line">
            <a:avLst/>
          </a:prstGeom>
          <a:noFill/>
          <a:ln w="19050" cap="flat">
            <a:solidFill>
              <a:schemeClr val="bg1">
                <a:lumMod val="75000"/>
                <a:alpha val="7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sp>
        <p:nvSpPr>
          <p:cNvPr id="44" name="Rectangle 43">
            <a:extLst>
              <a:ext uri="{FF2B5EF4-FFF2-40B4-BE49-F238E27FC236}">
                <a16:creationId xmlns:a16="http://schemas.microsoft.com/office/drawing/2014/main" id="{CADBD9FC-8825-4F04-8D8B-B835D6C45EE5}"/>
              </a:ext>
            </a:extLst>
          </p:cNvPr>
          <p:cNvSpPr/>
          <p:nvPr/>
        </p:nvSpPr>
        <p:spPr>
          <a:xfrm>
            <a:off x="551627" y="5744961"/>
            <a:ext cx="889779" cy="331899"/>
          </a:xfrm>
          <a:prstGeom prst="rect">
            <a:avLst/>
          </a:prstGeom>
        </p:spPr>
        <p:txBody>
          <a:bodyPr wrap="none">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1568" b="0" i="0" u="none" strike="noStrike" kern="0" cap="none" spc="49" normalizeH="0" baseline="0" noProof="0">
                <a:ln>
                  <a:noFill/>
                </a:ln>
                <a:solidFill>
                  <a:srgbClr val="353535">
                    <a:lumMod val="40000"/>
                    <a:lumOff val="60000"/>
                  </a:srgbClr>
                </a:solidFill>
                <a:effectLst/>
                <a:uLnTx/>
                <a:uFillTx/>
                <a:latin typeface="Segoe UI" panose="020B0502040204020203" pitchFamily="34" charset="0"/>
                <a:ea typeface="+mn-ea"/>
                <a:cs typeface="Segoe UI" panose="020B0502040204020203" pitchFamily="34" charset="0"/>
              </a:rPr>
              <a:t>Trusted</a:t>
            </a:r>
          </a:p>
        </p:txBody>
      </p:sp>
      <p:sp>
        <p:nvSpPr>
          <p:cNvPr id="46" name="Rectangle 45">
            <a:extLst>
              <a:ext uri="{FF2B5EF4-FFF2-40B4-BE49-F238E27FC236}">
                <a16:creationId xmlns:a16="http://schemas.microsoft.com/office/drawing/2014/main" id="{A285972A-B9CE-4FF3-BE1E-C9D48BE4CFC5}"/>
              </a:ext>
            </a:extLst>
          </p:cNvPr>
          <p:cNvSpPr/>
          <p:nvPr/>
        </p:nvSpPr>
        <p:spPr>
          <a:xfrm>
            <a:off x="587173" y="3102867"/>
            <a:ext cx="818686" cy="333617"/>
          </a:xfrm>
          <a:prstGeom prst="rect">
            <a:avLst/>
          </a:prstGeom>
        </p:spPr>
        <p:txBody>
          <a:bodyPr wrap="none">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1568" b="0" i="0" u="none" strike="noStrike" kern="0" cap="none" spc="49" normalizeH="0" baseline="0" noProof="0">
                <a:ln>
                  <a:noFill/>
                </a:ln>
                <a:solidFill>
                  <a:srgbClr val="353535">
                    <a:lumMod val="40000"/>
                    <a:lumOff val="60000"/>
                  </a:srgbClr>
                </a:solidFill>
                <a:effectLst/>
                <a:uLnTx/>
                <a:uFillTx/>
                <a:latin typeface="Segoe UI" panose="020B0502040204020203" pitchFamily="34" charset="0"/>
                <a:ea typeface="+mn-ea"/>
                <a:cs typeface="Segoe UI" panose="020B0502040204020203" pitchFamily="34" charset="0"/>
              </a:rPr>
              <a:t>Hybrid</a:t>
            </a:r>
          </a:p>
        </p:txBody>
      </p:sp>
      <p:sp>
        <p:nvSpPr>
          <p:cNvPr id="47" name="Rectangle 46">
            <a:extLst>
              <a:ext uri="{FF2B5EF4-FFF2-40B4-BE49-F238E27FC236}">
                <a16:creationId xmlns:a16="http://schemas.microsoft.com/office/drawing/2014/main" id="{31F52A4E-9CFA-4820-86CD-B8A72F942549}"/>
              </a:ext>
            </a:extLst>
          </p:cNvPr>
          <p:cNvSpPr/>
          <p:nvPr/>
        </p:nvSpPr>
        <p:spPr>
          <a:xfrm>
            <a:off x="426693" y="4423914"/>
            <a:ext cx="1139646" cy="331899"/>
          </a:xfrm>
          <a:prstGeom prst="rect">
            <a:avLst/>
          </a:prstGeom>
        </p:spPr>
        <p:txBody>
          <a:bodyPr wrap="none">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1568" b="0" i="0" u="none" strike="noStrike" kern="0" cap="none" spc="49" normalizeH="0" baseline="0" noProof="0">
                <a:ln>
                  <a:noFill/>
                </a:ln>
                <a:solidFill>
                  <a:srgbClr val="353535">
                    <a:lumMod val="40000"/>
                    <a:lumOff val="60000"/>
                  </a:srgbClr>
                </a:solidFill>
                <a:effectLst/>
                <a:uLnTx/>
                <a:uFillTx/>
                <a:latin typeface="Segoe UI" panose="020B0502040204020203" pitchFamily="34" charset="0"/>
                <a:ea typeface="+mn-ea"/>
                <a:cs typeface="Segoe UI" panose="020B0502040204020203" pitchFamily="34" charset="0"/>
              </a:rPr>
              <a:t>Intelligent</a:t>
            </a:r>
          </a:p>
        </p:txBody>
      </p:sp>
      <p:sp>
        <p:nvSpPr>
          <p:cNvPr id="52" name="light">
            <a:extLst>
              <a:ext uri="{FF2B5EF4-FFF2-40B4-BE49-F238E27FC236}">
                <a16:creationId xmlns:a16="http://schemas.microsoft.com/office/drawing/2014/main" id="{F5980BDC-19E4-4D49-B671-D253BF187C88}"/>
              </a:ext>
            </a:extLst>
          </p:cNvPr>
          <p:cNvSpPr>
            <a:spLocks noChangeAspect="1" noEditPoints="1"/>
          </p:cNvSpPr>
          <p:nvPr/>
        </p:nvSpPr>
        <p:spPr bwMode="auto">
          <a:xfrm>
            <a:off x="853641" y="3796742"/>
            <a:ext cx="285750" cy="424238"/>
          </a:xfrm>
          <a:custGeom>
            <a:avLst/>
            <a:gdLst>
              <a:gd name="T0" fmla="*/ 156 w 224"/>
              <a:gd name="T1" fmla="*/ 312 h 334"/>
              <a:gd name="T2" fmla="*/ 134 w 224"/>
              <a:gd name="T3" fmla="*/ 334 h 334"/>
              <a:gd name="T4" fmla="*/ 89 w 224"/>
              <a:gd name="T5" fmla="*/ 334 h 334"/>
              <a:gd name="T6" fmla="*/ 67 w 224"/>
              <a:gd name="T7" fmla="*/ 312 h 334"/>
              <a:gd name="T8" fmla="*/ 67 w 224"/>
              <a:gd name="T9" fmla="*/ 261 h 334"/>
              <a:gd name="T10" fmla="*/ 37 w 224"/>
              <a:gd name="T11" fmla="*/ 195 h 334"/>
              <a:gd name="T12" fmla="*/ 27 w 224"/>
              <a:gd name="T13" fmla="*/ 185 h 334"/>
              <a:gd name="T14" fmla="*/ 0 w 224"/>
              <a:gd name="T15" fmla="*/ 112 h 334"/>
              <a:gd name="T16" fmla="*/ 112 w 224"/>
              <a:gd name="T17" fmla="*/ 0 h 334"/>
              <a:gd name="T18" fmla="*/ 224 w 224"/>
              <a:gd name="T19" fmla="*/ 112 h 334"/>
              <a:gd name="T20" fmla="*/ 197 w 224"/>
              <a:gd name="T21" fmla="*/ 185 h 334"/>
              <a:gd name="T22" fmla="*/ 200 w 224"/>
              <a:gd name="T23" fmla="*/ 181 h 334"/>
              <a:gd name="T24" fmla="*/ 197 w 224"/>
              <a:gd name="T25" fmla="*/ 185 h 334"/>
              <a:gd name="T26" fmla="*/ 156 w 224"/>
              <a:gd name="T27" fmla="*/ 265 h 334"/>
              <a:gd name="T28" fmla="*/ 156 w 224"/>
              <a:gd name="T29" fmla="*/ 312 h 334"/>
              <a:gd name="T30" fmla="*/ 156 w 224"/>
              <a:gd name="T31" fmla="*/ 312 h 334"/>
              <a:gd name="T32" fmla="*/ 67 w 224"/>
              <a:gd name="T33" fmla="*/ 269 h 334"/>
              <a:gd name="T34" fmla="*/ 156 w 224"/>
              <a:gd name="T35" fmla="*/ 26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334">
                <a:moveTo>
                  <a:pt x="156" y="312"/>
                </a:moveTo>
                <a:cubicBezTo>
                  <a:pt x="156" y="324"/>
                  <a:pt x="146" y="334"/>
                  <a:pt x="134" y="334"/>
                </a:cubicBezTo>
                <a:cubicBezTo>
                  <a:pt x="89" y="334"/>
                  <a:pt x="89" y="334"/>
                  <a:pt x="89" y="334"/>
                </a:cubicBezTo>
                <a:cubicBezTo>
                  <a:pt x="76" y="334"/>
                  <a:pt x="67" y="324"/>
                  <a:pt x="67" y="312"/>
                </a:cubicBezTo>
                <a:cubicBezTo>
                  <a:pt x="67" y="312"/>
                  <a:pt x="67" y="300"/>
                  <a:pt x="67" y="261"/>
                </a:cubicBezTo>
                <a:cubicBezTo>
                  <a:pt x="67" y="221"/>
                  <a:pt x="37" y="195"/>
                  <a:pt x="37" y="195"/>
                </a:cubicBezTo>
                <a:cubicBezTo>
                  <a:pt x="27" y="185"/>
                  <a:pt x="27" y="185"/>
                  <a:pt x="27" y="185"/>
                </a:cubicBezTo>
                <a:cubicBezTo>
                  <a:pt x="10" y="166"/>
                  <a:pt x="0" y="140"/>
                  <a:pt x="0" y="112"/>
                </a:cubicBezTo>
                <a:cubicBezTo>
                  <a:pt x="0" y="50"/>
                  <a:pt x="50" y="0"/>
                  <a:pt x="112" y="0"/>
                </a:cubicBezTo>
                <a:cubicBezTo>
                  <a:pt x="174" y="0"/>
                  <a:pt x="224" y="50"/>
                  <a:pt x="224" y="112"/>
                </a:cubicBezTo>
                <a:cubicBezTo>
                  <a:pt x="224" y="140"/>
                  <a:pt x="214" y="166"/>
                  <a:pt x="197" y="185"/>
                </a:cubicBezTo>
                <a:moveTo>
                  <a:pt x="200" y="181"/>
                </a:moveTo>
                <a:cubicBezTo>
                  <a:pt x="197" y="185"/>
                  <a:pt x="197" y="185"/>
                  <a:pt x="197" y="185"/>
                </a:cubicBezTo>
                <a:cubicBezTo>
                  <a:pt x="197" y="185"/>
                  <a:pt x="156" y="217"/>
                  <a:pt x="156" y="265"/>
                </a:cubicBezTo>
                <a:cubicBezTo>
                  <a:pt x="156" y="312"/>
                  <a:pt x="156" y="312"/>
                  <a:pt x="156" y="312"/>
                </a:cubicBezTo>
                <a:cubicBezTo>
                  <a:pt x="156" y="312"/>
                  <a:pt x="156" y="312"/>
                  <a:pt x="156" y="312"/>
                </a:cubicBezTo>
                <a:moveTo>
                  <a:pt x="67" y="269"/>
                </a:moveTo>
                <a:cubicBezTo>
                  <a:pt x="156" y="269"/>
                  <a:pt x="156" y="269"/>
                  <a:pt x="156" y="269"/>
                </a:cubicBezTo>
              </a:path>
            </a:pathLst>
          </a:custGeom>
          <a:noFill/>
          <a:ln w="28575">
            <a:solidFill>
              <a:srgbClr val="B3B2B4"/>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57" name="Freeform 60">
            <a:extLst>
              <a:ext uri="{FF2B5EF4-FFF2-40B4-BE49-F238E27FC236}">
                <a16:creationId xmlns:a16="http://schemas.microsoft.com/office/drawing/2014/main" id="{9C8B8BDC-4887-49C0-9AA2-0E0DAE49BEA6}"/>
              </a:ext>
            </a:extLst>
          </p:cNvPr>
          <p:cNvSpPr>
            <a:spLocks noChangeArrowheads="1"/>
          </p:cNvSpPr>
          <p:nvPr/>
        </p:nvSpPr>
        <p:spPr bwMode="auto">
          <a:xfrm>
            <a:off x="760880" y="5091515"/>
            <a:ext cx="471273" cy="466323"/>
          </a:xfrm>
          <a:custGeom>
            <a:avLst/>
            <a:gdLst>
              <a:gd name="T0" fmla="*/ 3212 w 13440"/>
              <a:gd name="T1" fmla="*/ 3671 h 13299"/>
              <a:gd name="T2" fmla="*/ 3433 w 13440"/>
              <a:gd name="T3" fmla="*/ 3583 h 13299"/>
              <a:gd name="T4" fmla="*/ 3600 w 13440"/>
              <a:gd name="T5" fmla="*/ 3415 h 13299"/>
              <a:gd name="T6" fmla="*/ 3689 w 13440"/>
              <a:gd name="T7" fmla="*/ 3194 h 13299"/>
              <a:gd name="T8" fmla="*/ 3697 w 13440"/>
              <a:gd name="T9" fmla="*/ 3009 h 13299"/>
              <a:gd name="T10" fmla="*/ 3627 w 13440"/>
              <a:gd name="T11" fmla="*/ 2762 h 13299"/>
              <a:gd name="T12" fmla="*/ 3477 w 13440"/>
              <a:gd name="T13" fmla="*/ 2577 h 13299"/>
              <a:gd name="T14" fmla="*/ 3274 w 13440"/>
              <a:gd name="T15" fmla="*/ 2462 h 13299"/>
              <a:gd name="T16" fmla="*/ 3088 w 13440"/>
              <a:gd name="T17" fmla="*/ 2427 h 13299"/>
              <a:gd name="T18" fmla="*/ 2833 w 13440"/>
              <a:gd name="T19" fmla="*/ 2480 h 13299"/>
              <a:gd name="T20" fmla="*/ 2630 w 13440"/>
              <a:gd name="T21" fmla="*/ 2621 h 13299"/>
              <a:gd name="T22" fmla="*/ 2488 w 13440"/>
              <a:gd name="T23" fmla="*/ 2824 h 13299"/>
              <a:gd name="T24" fmla="*/ 2444 w 13440"/>
              <a:gd name="T25" fmla="*/ 3080 h 13299"/>
              <a:gd name="T26" fmla="*/ 2471 w 13440"/>
              <a:gd name="T27" fmla="*/ 3256 h 13299"/>
              <a:gd name="T28" fmla="*/ 2585 w 13440"/>
              <a:gd name="T29" fmla="*/ 3459 h 13299"/>
              <a:gd name="T30" fmla="*/ 2780 w 13440"/>
              <a:gd name="T31" fmla="*/ 3609 h 13299"/>
              <a:gd name="T32" fmla="*/ 3027 w 13440"/>
              <a:gd name="T33" fmla="*/ 3680 h 13299"/>
              <a:gd name="T34" fmla="*/ 6988 w 13440"/>
              <a:gd name="T35" fmla="*/ 8127 h 13299"/>
              <a:gd name="T36" fmla="*/ 6380 w 13440"/>
              <a:gd name="T37" fmla="*/ 8480 h 13299"/>
              <a:gd name="T38" fmla="*/ 5718 w 13440"/>
              <a:gd name="T39" fmla="*/ 8736 h 13299"/>
              <a:gd name="T40" fmla="*/ 5004 w 13440"/>
              <a:gd name="T41" fmla="*/ 8886 h 13299"/>
              <a:gd name="T42" fmla="*/ 4439 w 13440"/>
              <a:gd name="T43" fmla="*/ 8921 h 13299"/>
              <a:gd name="T44" fmla="*/ 3547 w 13440"/>
              <a:gd name="T45" fmla="*/ 8824 h 13299"/>
              <a:gd name="T46" fmla="*/ 2709 w 13440"/>
              <a:gd name="T47" fmla="*/ 8568 h 13299"/>
              <a:gd name="T48" fmla="*/ 1959 w 13440"/>
              <a:gd name="T49" fmla="*/ 8153 h 13299"/>
              <a:gd name="T50" fmla="*/ 1297 w 13440"/>
              <a:gd name="T51" fmla="*/ 7615 h 13299"/>
              <a:gd name="T52" fmla="*/ 759 w 13440"/>
              <a:gd name="T53" fmla="*/ 6953 h 13299"/>
              <a:gd name="T54" fmla="*/ 344 w 13440"/>
              <a:gd name="T55" fmla="*/ 6195 h 13299"/>
              <a:gd name="T56" fmla="*/ 88 w 13440"/>
              <a:gd name="T57" fmla="*/ 5357 h 13299"/>
              <a:gd name="T58" fmla="*/ 0 w 13440"/>
              <a:gd name="T59" fmla="*/ 4456 h 13299"/>
              <a:gd name="T60" fmla="*/ 44 w 13440"/>
              <a:gd name="T61" fmla="*/ 3777 h 13299"/>
              <a:gd name="T62" fmla="*/ 264 w 13440"/>
              <a:gd name="T63" fmla="*/ 2921 h 13299"/>
              <a:gd name="T64" fmla="*/ 644 w 13440"/>
              <a:gd name="T65" fmla="*/ 2135 h 13299"/>
              <a:gd name="T66" fmla="*/ 1156 w 13440"/>
              <a:gd name="T67" fmla="*/ 1456 h 13299"/>
              <a:gd name="T68" fmla="*/ 1782 w 13440"/>
              <a:gd name="T69" fmla="*/ 882 h 13299"/>
              <a:gd name="T70" fmla="*/ 2515 w 13440"/>
              <a:gd name="T71" fmla="*/ 432 h 13299"/>
              <a:gd name="T72" fmla="*/ 3327 w 13440"/>
              <a:gd name="T73" fmla="*/ 132 h 13299"/>
              <a:gd name="T74" fmla="*/ 4209 w 13440"/>
              <a:gd name="T75" fmla="*/ 0 h 13299"/>
              <a:gd name="T76" fmla="*/ 4898 w 13440"/>
              <a:gd name="T77" fmla="*/ 17 h 13299"/>
              <a:gd name="T78" fmla="*/ 5771 w 13440"/>
              <a:gd name="T79" fmla="*/ 194 h 13299"/>
              <a:gd name="T80" fmla="*/ 6574 w 13440"/>
              <a:gd name="T81" fmla="*/ 529 h 13299"/>
              <a:gd name="T82" fmla="*/ 7288 w 13440"/>
              <a:gd name="T83" fmla="*/ 1015 h 13299"/>
              <a:gd name="T84" fmla="*/ 7897 w 13440"/>
              <a:gd name="T85" fmla="*/ 1615 h 13299"/>
              <a:gd name="T86" fmla="*/ 8383 w 13440"/>
              <a:gd name="T87" fmla="*/ 2329 h 13299"/>
              <a:gd name="T88" fmla="*/ 8718 w 13440"/>
              <a:gd name="T89" fmla="*/ 3124 h 13299"/>
              <a:gd name="T90" fmla="*/ 8894 w 13440"/>
              <a:gd name="T91" fmla="*/ 3997 h 13299"/>
              <a:gd name="T92" fmla="*/ 8912 w 13440"/>
              <a:gd name="T93" fmla="*/ 4642 h 13299"/>
              <a:gd name="T94" fmla="*/ 8833 w 13440"/>
              <a:gd name="T95" fmla="*/ 5321 h 13299"/>
              <a:gd name="T96" fmla="*/ 13439 w 13440"/>
              <a:gd name="T97" fmla="*/ 10456 h 13299"/>
              <a:gd name="T98" fmla="*/ 10748 w 13440"/>
              <a:gd name="T99" fmla="*/ 13298 h 13299"/>
              <a:gd name="T100" fmla="*/ 9000 w 13440"/>
              <a:gd name="T101" fmla="*/ 11471 h 13299"/>
              <a:gd name="T102" fmla="*/ 7129 w 13440"/>
              <a:gd name="T103" fmla="*/ 9689 h 13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40" h="13299">
                <a:moveTo>
                  <a:pt x="3088" y="3689"/>
                </a:moveTo>
                <a:lnTo>
                  <a:pt x="3088" y="3689"/>
                </a:lnTo>
                <a:lnTo>
                  <a:pt x="3150" y="3680"/>
                </a:lnTo>
                <a:lnTo>
                  <a:pt x="3212" y="3671"/>
                </a:lnTo>
                <a:lnTo>
                  <a:pt x="3274" y="3662"/>
                </a:lnTo>
                <a:lnTo>
                  <a:pt x="3327" y="3636"/>
                </a:lnTo>
                <a:lnTo>
                  <a:pt x="3380" y="3609"/>
                </a:lnTo>
                <a:lnTo>
                  <a:pt x="3433" y="3583"/>
                </a:lnTo>
                <a:lnTo>
                  <a:pt x="3477" y="3547"/>
                </a:lnTo>
                <a:lnTo>
                  <a:pt x="3521" y="3503"/>
                </a:lnTo>
                <a:lnTo>
                  <a:pt x="3556" y="3459"/>
                </a:lnTo>
                <a:lnTo>
                  <a:pt x="3600" y="3415"/>
                </a:lnTo>
                <a:lnTo>
                  <a:pt x="3627" y="3362"/>
                </a:lnTo>
                <a:lnTo>
                  <a:pt x="3653" y="3309"/>
                </a:lnTo>
                <a:lnTo>
                  <a:pt x="3671" y="3256"/>
                </a:lnTo>
                <a:lnTo>
                  <a:pt x="3689" y="3194"/>
                </a:lnTo>
                <a:lnTo>
                  <a:pt x="3697" y="3141"/>
                </a:lnTo>
                <a:lnTo>
                  <a:pt x="3706" y="3080"/>
                </a:lnTo>
                <a:lnTo>
                  <a:pt x="3706" y="3080"/>
                </a:lnTo>
                <a:lnTo>
                  <a:pt x="3697" y="3009"/>
                </a:lnTo>
                <a:lnTo>
                  <a:pt x="3689" y="2947"/>
                </a:lnTo>
                <a:lnTo>
                  <a:pt x="3671" y="2885"/>
                </a:lnTo>
                <a:lnTo>
                  <a:pt x="3653" y="2824"/>
                </a:lnTo>
                <a:lnTo>
                  <a:pt x="3627" y="2762"/>
                </a:lnTo>
                <a:lnTo>
                  <a:pt x="3600" y="2709"/>
                </a:lnTo>
                <a:lnTo>
                  <a:pt x="3556" y="2665"/>
                </a:lnTo>
                <a:lnTo>
                  <a:pt x="3521" y="2621"/>
                </a:lnTo>
                <a:lnTo>
                  <a:pt x="3477" y="2577"/>
                </a:lnTo>
                <a:lnTo>
                  <a:pt x="3433" y="2541"/>
                </a:lnTo>
                <a:lnTo>
                  <a:pt x="3380" y="2506"/>
                </a:lnTo>
                <a:lnTo>
                  <a:pt x="3327" y="2480"/>
                </a:lnTo>
                <a:lnTo>
                  <a:pt x="3274" y="2462"/>
                </a:lnTo>
                <a:lnTo>
                  <a:pt x="3212" y="2444"/>
                </a:lnTo>
                <a:lnTo>
                  <a:pt x="3150" y="2435"/>
                </a:lnTo>
                <a:lnTo>
                  <a:pt x="3088" y="2427"/>
                </a:lnTo>
                <a:lnTo>
                  <a:pt x="3088" y="2427"/>
                </a:lnTo>
                <a:lnTo>
                  <a:pt x="3027" y="2435"/>
                </a:lnTo>
                <a:lnTo>
                  <a:pt x="2956" y="2444"/>
                </a:lnTo>
                <a:lnTo>
                  <a:pt x="2894" y="2462"/>
                </a:lnTo>
                <a:lnTo>
                  <a:pt x="2833" y="2480"/>
                </a:lnTo>
                <a:lnTo>
                  <a:pt x="2780" y="2506"/>
                </a:lnTo>
                <a:lnTo>
                  <a:pt x="2727" y="2541"/>
                </a:lnTo>
                <a:lnTo>
                  <a:pt x="2674" y="2577"/>
                </a:lnTo>
                <a:lnTo>
                  <a:pt x="2630" y="2621"/>
                </a:lnTo>
                <a:lnTo>
                  <a:pt x="2585" y="2665"/>
                </a:lnTo>
                <a:lnTo>
                  <a:pt x="2550" y="2709"/>
                </a:lnTo>
                <a:lnTo>
                  <a:pt x="2515" y="2762"/>
                </a:lnTo>
                <a:lnTo>
                  <a:pt x="2488" y="2824"/>
                </a:lnTo>
                <a:lnTo>
                  <a:pt x="2471" y="2885"/>
                </a:lnTo>
                <a:lnTo>
                  <a:pt x="2453" y="2947"/>
                </a:lnTo>
                <a:lnTo>
                  <a:pt x="2444" y="3009"/>
                </a:lnTo>
                <a:lnTo>
                  <a:pt x="2444" y="3080"/>
                </a:lnTo>
                <a:lnTo>
                  <a:pt x="2444" y="3080"/>
                </a:lnTo>
                <a:lnTo>
                  <a:pt x="2444" y="3141"/>
                </a:lnTo>
                <a:lnTo>
                  <a:pt x="2453" y="3194"/>
                </a:lnTo>
                <a:lnTo>
                  <a:pt x="2471" y="3256"/>
                </a:lnTo>
                <a:lnTo>
                  <a:pt x="2488" y="3309"/>
                </a:lnTo>
                <a:lnTo>
                  <a:pt x="2515" y="3362"/>
                </a:lnTo>
                <a:lnTo>
                  <a:pt x="2550" y="3415"/>
                </a:lnTo>
                <a:lnTo>
                  <a:pt x="2585" y="3459"/>
                </a:lnTo>
                <a:lnTo>
                  <a:pt x="2630" y="3503"/>
                </a:lnTo>
                <a:lnTo>
                  <a:pt x="2674" y="3547"/>
                </a:lnTo>
                <a:lnTo>
                  <a:pt x="2727" y="3583"/>
                </a:lnTo>
                <a:lnTo>
                  <a:pt x="2780" y="3609"/>
                </a:lnTo>
                <a:lnTo>
                  <a:pt x="2833" y="3636"/>
                </a:lnTo>
                <a:lnTo>
                  <a:pt x="2894" y="3662"/>
                </a:lnTo>
                <a:lnTo>
                  <a:pt x="2956" y="3671"/>
                </a:lnTo>
                <a:lnTo>
                  <a:pt x="3027" y="3680"/>
                </a:lnTo>
                <a:lnTo>
                  <a:pt x="3088" y="3689"/>
                </a:lnTo>
                <a:close/>
                <a:moveTo>
                  <a:pt x="7129" y="8021"/>
                </a:moveTo>
                <a:lnTo>
                  <a:pt x="7129" y="8021"/>
                </a:lnTo>
                <a:lnTo>
                  <a:pt x="6988" y="8127"/>
                </a:lnTo>
                <a:lnTo>
                  <a:pt x="6838" y="8224"/>
                </a:lnTo>
                <a:lnTo>
                  <a:pt x="6689" y="8321"/>
                </a:lnTo>
                <a:lnTo>
                  <a:pt x="6539" y="8400"/>
                </a:lnTo>
                <a:lnTo>
                  <a:pt x="6380" y="8480"/>
                </a:lnTo>
                <a:lnTo>
                  <a:pt x="6221" y="8559"/>
                </a:lnTo>
                <a:lnTo>
                  <a:pt x="6054" y="8621"/>
                </a:lnTo>
                <a:lnTo>
                  <a:pt x="5886" y="8683"/>
                </a:lnTo>
                <a:lnTo>
                  <a:pt x="5718" y="8736"/>
                </a:lnTo>
                <a:lnTo>
                  <a:pt x="5542" y="8789"/>
                </a:lnTo>
                <a:lnTo>
                  <a:pt x="5365" y="8824"/>
                </a:lnTo>
                <a:lnTo>
                  <a:pt x="5180" y="8859"/>
                </a:lnTo>
                <a:lnTo>
                  <a:pt x="5004" y="8886"/>
                </a:lnTo>
                <a:lnTo>
                  <a:pt x="4818" y="8903"/>
                </a:lnTo>
                <a:lnTo>
                  <a:pt x="4624" y="8912"/>
                </a:lnTo>
                <a:lnTo>
                  <a:pt x="4439" y="8921"/>
                </a:lnTo>
                <a:lnTo>
                  <a:pt x="4439" y="8921"/>
                </a:lnTo>
                <a:lnTo>
                  <a:pt x="4209" y="8912"/>
                </a:lnTo>
                <a:lnTo>
                  <a:pt x="3989" y="8894"/>
                </a:lnTo>
                <a:lnTo>
                  <a:pt x="3759" y="8868"/>
                </a:lnTo>
                <a:lnTo>
                  <a:pt x="3547" y="8824"/>
                </a:lnTo>
                <a:lnTo>
                  <a:pt x="3327" y="8780"/>
                </a:lnTo>
                <a:lnTo>
                  <a:pt x="3124" y="8718"/>
                </a:lnTo>
                <a:lnTo>
                  <a:pt x="2912" y="8647"/>
                </a:lnTo>
                <a:lnTo>
                  <a:pt x="2709" y="8568"/>
                </a:lnTo>
                <a:lnTo>
                  <a:pt x="2515" y="8480"/>
                </a:lnTo>
                <a:lnTo>
                  <a:pt x="2321" y="8383"/>
                </a:lnTo>
                <a:lnTo>
                  <a:pt x="2135" y="8277"/>
                </a:lnTo>
                <a:lnTo>
                  <a:pt x="1959" y="8153"/>
                </a:lnTo>
                <a:lnTo>
                  <a:pt x="1782" y="8030"/>
                </a:lnTo>
                <a:lnTo>
                  <a:pt x="1615" y="7897"/>
                </a:lnTo>
                <a:lnTo>
                  <a:pt x="1456" y="7765"/>
                </a:lnTo>
                <a:lnTo>
                  <a:pt x="1297" y="7615"/>
                </a:lnTo>
                <a:lnTo>
                  <a:pt x="1156" y="7456"/>
                </a:lnTo>
                <a:lnTo>
                  <a:pt x="1015" y="7297"/>
                </a:lnTo>
                <a:lnTo>
                  <a:pt x="882" y="7129"/>
                </a:lnTo>
                <a:lnTo>
                  <a:pt x="759" y="6953"/>
                </a:lnTo>
                <a:lnTo>
                  <a:pt x="644" y="6776"/>
                </a:lnTo>
                <a:lnTo>
                  <a:pt x="529" y="6583"/>
                </a:lnTo>
                <a:lnTo>
                  <a:pt x="432" y="6398"/>
                </a:lnTo>
                <a:lnTo>
                  <a:pt x="344" y="6195"/>
                </a:lnTo>
                <a:lnTo>
                  <a:pt x="264" y="5992"/>
                </a:lnTo>
                <a:lnTo>
                  <a:pt x="194" y="5789"/>
                </a:lnTo>
                <a:lnTo>
                  <a:pt x="132" y="5577"/>
                </a:lnTo>
                <a:lnTo>
                  <a:pt x="88" y="5357"/>
                </a:lnTo>
                <a:lnTo>
                  <a:pt x="44" y="5136"/>
                </a:lnTo>
                <a:lnTo>
                  <a:pt x="17" y="4915"/>
                </a:lnTo>
                <a:lnTo>
                  <a:pt x="0" y="4686"/>
                </a:lnTo>
                <a:lnTo>
                  <a:pt x="0" y="4456"/>
                </a:lnTo>
                <a:lnTo>
                  <a:pt x="0" y="4456"/>
                </a:lnTo>
                <a:lnTo>
                  <a:pt x="0" y="4227"/>
                </a:lnTo>
                <a:lnTo>
                  <a:pt x="17" y="3997"/>
                </a:lnTo>
                <a:lnTo>
                  <a:pt x="44" y="3777"/>
                </a:lnTo>
                <a:lnTo>
                  <a:pt x="88" y="3556"/>
                </a:lnTo>
                <a:lnTo>
                  <a:pt x="132" y="3336"/>
                </a:lnTo>
                <a:lnTo>
                  <a:pt x="194" y="3124"/>
                </a:lnTo>
                <a:lnTo>
                  <a:pt x="264" y="2921"/>
                </a:lnTo>
                <a:lnTo>
                  <a:pt x="344" y="2718"/>
                </a:lnTo>
                <a:lnTo>
                  <a:pt x="432" y="2515"/>
                </a:lnTo>
                <a:lnTo>
                  <a:pt x="529" y="2329"/>
                </a:lnTo>
                <a:lnTo>
                  <a:pt x="644" y="2135"/>
                </a:lnTo>
                <a:lnTo>
                  <a:pt x="759" y="1959"/>
                </a:lnTo>
                <a:lnTo>
                  <a:pt x="882" y="1782"/>
                </a:lnTo>
                <a:lnTo>
                  <a:pt x="1015" y="1615"/>
                </a:lnTo>
                <a:lnTo>
                  <a:pt x="1156" y="1456"/>
                </a:lnTo>
                <a:lnTo>
                  <a:pt x="1297" y="1297"/>
                </a:lnTo>
                <a:lnTo>
                  <a:pt x="1456" y="1147"/>
                </a:lnTo>
                <a:lnTo>
                  <a:pt x="1615" y="1015"/>
                </a:lnTo>
                <a:lnTo>
                  <a:pt x="1782" y="882"/>
                </a:lnTo>
                <a:lnTo>
                  <a:pt x="1959" y="759"/>
                </a:lnTo>
                <a:lnTo>
                  <a:pt x="2135" y="635"/>
                </a:lnTo>
                <a:lnTo>
                  <a:pt x="2321" y="529"/>
                </a:lnTo>
                <a:lnTo>
                  <a:pt x="2515" y="432"/>
                </a:lnTo>
                <a:lnTo>
                  <a:pt x="2709" y="344"/>
                </a:lnTo>
                <a:lnTo>
                  <a:pt x="2912" y="264"/>
                </a:lnTo>
                <a:lnTo>
                  <a:pt x="3124" y="194"/>
                </a:lnTo>
                <a:lnTo>
                  <a:pt x="3327" y="132"/>
                </a:lnTo>
                <a:lnTo>
                  <a:pt x="3547" y="88"/>
                </a:lnTo>
                <a:lnTo>
                  <a:pt x="3759" y="44"/>
                </a:lnTo>
                <a:lnTo>
                  <a:pt x="3989" y="17"/>
                </a:lnTo>
                <a:lnTo>
                  <a:pt x="4209" y="0"/>
                </a:lnTo>
                <a:lnTo>
                  <a:pt x="4439" y="0"/>
                </a:lnTo>
                <a:lnTo>
                  <a:pt x="4439" y="0"/>
                </a:lnTo>
                <a:lnTo>
                  <a:pt x="4668" y="0"/>
                </a:lnTo>
                <a:lnTo>
                  <a:pt x="4898" y="17"/>
                </a:lnTo>
                <a:lnTo>
                  <a:pt x="5118" y="44"/>
                </a:lnTo>
                <a:lnTo>
                  <a:pt x="5348" y="88"/>
                </a:lnTo>
                <a:lnTo>
                  <a:pt x="5559" y="132"/>
                </a:lnTo>
                <a:lnTo>
                  <a:pt x="5771" y="194"/>
                </a:lnTo>
                <a:lnTo>
                  <a:pt x="5983" y="264"/>
                </a:lnTo>
                <a:lnTo>
                  <a:pt x="6186" y="344"/>
                </a:lnTo>
                <a:lnTo>
                  <a:pt x="6389" y="432"/>
                </a:lnTo>
                <a:lnTo>
                  <a:pt x="6574" y="529"/>
                </a:lnTo>
                <a:lnTo>
                  <a:pt x="6768" y="635"/>
                </a:lnTo>
                <a:lnTo>
                  <a:pt x="6944" y="759"/>
                </a:lnTo>
                <a:lnTo>
                  <a:pt x="7121" y="882"/>
                </a:lnTo>
                <a:lnTo>
                  <a:pt x="7288" y="1015"/>
                </a:lnTo>
                <a:lnTo>
                  <a:pt x="7456" y="1147"/>
                </a:lnTo>
                <a:lnTo>
                  <a:pt x="7606" y="1297"/>
                </a:lnTo>
                <a:lnTo>
                  <a:pt x="7756" y="1456"/>
                </a:lnTo>
                <a:lnTo>
                  <a:pt x="7897" y="1615"/>
                </a:lnTo>
                <a:lnTo>
                  <a:pt x="8030" y="1782"/>
                </a:lnTo>
                <a:lnTo>
                  <a:pt x="8153" y="1959"/>
                </a:lnTo>
                <a:lnTo>
                  <a:pt x="8268" y="2135"/>
                </a:lnTo>
                <a:lnTo>
                  <a:pt x="8383" y="2329"/>
                </a:lnTo>
                <a:lnTo>
                  <a:pt x="8480" y="2515"/>
                </a:lnTo>
                <a:lnTo>
                  <a:pt x="8568" y="2718"/>
                </a:lnTo>
                <a:lnTo>
                  <a:pt x="8647" y="2921"/>
                </a:lnTo>
                <a:lnTo>
                  <a:pt x="8718" y="3124"/>
                </a:lnTo>
                <a:lnTo>
                  <a:pt x="8780" y="3336"/>
                </a:lnTo>
                <a:lnTo>
                  <a:pt x="8824" y="3556"/>
                </a:lnTo>
                <a:lnTo>
                  <a:pt x="8868" y="3777"/>
                </a:lnTo>
                <a:lnTo>
                  <a:pt x="8894" y="3997"/>
                </a:lnTo>
                <a:lnTo>
                  <a:pt x="8912" y="4227"/>
                </a:lnTo>
                <a:lnTo>
                  <a:pt x="8921" y="4456"/>
                </a:lnTo>
                <a:lnTo>
                  <a:pt x="8921" y="4456"/>
                </a:lnTo>
                <a:lnTo>
                  <a:pt x="8912" y="4642"/>
                </a:lnTo>
                <a:lnTo>
                  <a:pt x="8903" y="4818"/>
                </a:lnTo>
                <a:lnTo>
                  <a:pt x="8886" y="4986"/>
                </a:lnTo>
                <a:lnTo>
                  <a:pt x="8859" y="5154"/>
                </a:lnTo>
                <a:lnTo>
                  <a:pt x="8833" y="5321"/>
                </a:lnTo>
                <a:lnTo>
                  <a:pt x="8797" y="5480"/>
                </a:lnTo>
                <a:lnTo>
                  <a:pt x="8718" y="5798"/>
                </a:lnTo>
                <a:lnTo>
                  <a:pt x="8718" y="5798"/>
                </a:lnTo>
                <a:lnTo>
                  <a:pt x="13439" y="10456"/>
                </a:lnTo>
                <a:lnTo>
                  <a:pt x="13439" y="10456"/>
                </a:lnTo>
                <a:lnTo>
                  <a:pt x="13439" y="13298"/>
                </a:lnTo>
                <a:lnTo>
                  <a:pt x="13439" y="13298"/>
                </a:lnTo>
                <a:lnTo>
                  <a:pt x="10748" y="13298"/>
                </a:lnTo>
                <a:lnTo>
                  <a:pt x="10748" y="13298"/>
                </a:lnTo>
                <a:lnTo>
                  <a:pt x="10748" y="11471"/>
                </a:lnTo>
                <a:lnTo>
                  <a:pt x="10748" y="11471"/>
                </a:lnTo>
                <a:lnTo>
                  <a:pt x="9000" y="11471"/>
                </a:lnTo>
                <a:lnTo>
                  <a:pt x="9000" y="11471"/>
                </a:lnTo>
                <a:lnTo>
                  <a:pt x="9000" y="9689"/>
                </a:lnTo>
                <a:lnTo>
                  <a:pt x="9000" y="9689"/>
                </a:lnTo>
                <a:lnTo>
                  <a:pt x="7129" y="9689"/>
                </a:lnTo>
                <a:lnTo>
                  <a:pt x="7129" y="8021"/>
                </a:lnTo>
                <a:close/>
              </a:path>
            </a:pathLst>
          </a:custGeom>
          <a:noFill/>
          <a:ln w="28575" cap="flat">
            <a:solidFill>
              <a:srgbClr val="B3B2B4"/>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nvGrpSpPr>
          <p:cNvPr id="65" name="Group 64">
            <a:extLst>
              <a:ext uri="{FF2B5EF4-FFF2-40B4-BE49-F238E27FC236}">
                <a16:creationId xmlns:a16="http://schemas.microsoft.com/office/drawing/2014/main" id="{C84C52DD-7CD5-479C-AB8B-620A7CDF856A}"/>
              </a:ext>
            </a:extLst>
          </p:cNvPr>
          <p:cNvGrpSpPr/>
          <p:nvPr/>
        </p:nvGrpSpPr>
        <p:grpSpPr>
          <a:xfrm>
            <a:off x="756911" y="2522228"/>
            <a:ext cx="451261" cy="440761"/>
            <a:chOff x="2088630" y="3287843"/>
            <a:chExt cx="429718" cy="419725"/>
          </a:xfrm>
          <a:noFill/>
        </p:grpSpPr>
        <p:sp>
          <p:nvSpPr>
            <p:cNvPr id="66" name="Rectangle 65">
              <a:extLst>
                <a:ext uri="{FF2B5EF4-FFF2-40B4-BE49-F238E27FC236}">
                  <a16:creationId xmlns:a16="http://schemas.microsoft.com/office/drawing/2014/main" id="{CE566485-19DF-4E32-AF54-102728E70834}"/>
                </a:ext>
              </a:extLst>
            </p:cNvPr>
            <p:cNvSpPr/>
            <p:nvPr/>
          </p:nvSpPr>
          <p:spPr bwMode="auto">
            <a:xfrm>
              <a:off x="2213548" y="3287843"/>
              <a:ext cx="304800" cy="304800"/>
            </a:xfrm>
            <a:prstGeom prst="rect">
              <a:avLst/>
            </a:prstGeom>
            <a:noFill/>
            <a:ln w="28575">
              <a:solidFill>
                <a:srgbClr val="B3B2B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67" name="Rectangle 66">
              <a:extLst>
                <a:ext uri="{FF2B5EF4-FFF2-40B4-BE49-F238E27FC236}">
                  <a16:creationId xmlns:a16="http://schemas.microsoft.com/office/drawing/2014/main" id="{B8D46F40-CD1A-4A29-888D-906FB9F95EC5}"/>
                </a:ext>
              </a:extLst>
            </p:cNvPr>
            <p:cNvSpPr/>
            <p:nvPr/>
          </p:nvSpPr>
          <p:spPr bwMode="auto">
            <a:xfrm>
              <a:off x="2088630" y="3402768"/>
              <a:ext cx="304800" cy="304800"/>
            </a:xfrm>
            <a:prstGeom prst="rect">
              <a:avLst/>
            </a:prstGeom>
            <a:noFill/>
            <a:ln w="28575">
              <a:solidFill>
                <a:srgbClr val="B3B2B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sp>
        <p:nvSpPr>
          <p:cNvPr id="68" name="Rectangle 67">
            <a:extLst>
              <a:ext uri="{FF2B5EF4-FFF2-40B4-BE49-F238E27FC236}">
                <a16:creationId xmlns:a16="http://schemas.microsoft.com/office/drawing/2014/main" id="{C434BB8E-D2BD-47A9-B9B1-FAF3D67BA603}"/>
              </a:ext>
            </a:extLst>
          </p:cNvPr>
          <p:cNvSpPr/>
          <p:nvPr/>
        </p:nvSpPr>
        <p:spPr>
          <a:xfrm>
            <a:off x="163345" y="1714440"/>
            <a:ext cx="1662952" cy="452590"/>
          </a:xfrm>
          <a:prstGeom prst="rect">
            <a:avLst/>
          </a:prstGeom>
        </p:spPr>
        <p:txBody>
          <a:bodyPr wrap="none">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2353" b="0" i="0" u="none" strike="noStrike" kern="0" cap="none" spc="49" normalizeH="0" baseline="0" noProof="0" dirty="0">
                <a:ln>
                  <a:noFill/>
                </a:ln>
                <a:solidFill>
                  <a:srgbClr val="0078D7"/>
                </a:solidFill>
                <a:effectLst/>
                <a:uLnTx/>
                <a:uFillTx/>
                <a:latin typeface="Segoe UI" panose="020B0502040204020203" pitchFamily="34" charset="0"/>
                <a:ea typeface="+mn-ea"/>
                <a:cs typeface="Segoe UI" panose="020B0502040204020203" pitchFamily="34" charset="0"/>
              </a:rPr>
              <a:t>Productive</a:t>
            </a:r>
          </a:p>
        </p:txBody>
      </p:sp>
      <p:sp>
        <p:nvSpPr>
          <p:cNvPr id="69" name="speedometer_2">
            <a:extLst>
              <a:ext uri="{FF2B5EF4-FFF2-40B4-BE49-F238E27FC236}">
                <a16:creationId xmlns:a16="http://schemas.microsoft.com/office/drawing/2014/main" id="{AE99FD3D-3929-40F6-9551-9DF95629146E}"/>
              </a:ext>
            </a:extLst>
          </p:cNvPr>
          <p:cNvSpPr>
            <a:spLocks noChangeAspect="1" noEditPoints="1"/>
          </p:cNvSpPr>
          <p:nvPr/>
        </p:nvSpPr>
        <p:spPr bwMode="auto">
          <a:xfrm>
            <a:off x="693072" y="991480"/>
            <a:ext cx="600077" cy="600075"/>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28575">
            <a:solidFill>
              <a:srgbClr val="001F50"/>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71" name="Oval 70">
            <a:extLst>
              <a:ext uri="{FF2B5EF4-FFF2-40B4-BE49-F238E27FC236}">
                <a16:creationId xmlns:a16="http://schemas.microsoft.com/office/drawing/2014/main" id="{DF783A3C-10D5-42AD-93C4-BFE963BBF20E}"/>
              </a:ext>
            </a:extLst>
          </p:cNvPr>
          <p:cNvSpPr>
            <a:spLocks noChangeAspect="1"/>
          </p:cNvSpPr>
          <p:nvPr/>
        </p:nvSpPr>
        <p:spPr bwMode="auto">
          <a:xfrm>
            <a:off x="4443886" y="991480"/>
            <a:ext cx="5149596" cy="5149595"/>
          </a:xfrm>
          <a:prstGeom prst="ellipse">
            <a:avLst/>
          </a:prstGeom>
          <a:noFill/>
          <a:ln w="15875">
            <a:solidFill>
              <a:schemeClr val="accent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8" name="Oval 77">
            <a:extLst>
              <a:ext uri="{FF2B5EF4-FFF2-40B4-BE49-F238E27FC236}">
                <a16:creationId xmlns:a16="http://schemas.microsoft.com/office/drawing/2014/main" id="{12CFE9B8-1473-4233-9F30-0622EC60960A}"/>
              </a:ext>
            </a:extLst>
          </p:cNvPr>
          <p:cNvSpPr/>
          <p:nvPr/>
        </p:nvSpPr>
        <p:spPr bwMode="auto">
          <a:xfrm>
            <a:off x="9083595" y="2130447"/>
            <a:ext cx="1739128" cy="711927"/>
          </a:xfrm>
          <a:prstGeom prst="ellipse">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Oval 76">
            <a:extLst>
              <a:ext uri="{FF2B5EF4-FFF2-40B4-BE49-F238E27FC236}">
                <a16:creationId xmlns:a16="http://schemas.microsoft.com/office/drawing/2014/main" id="{8C8C9719-37AD-4E22-A04C-147E6A8FC402}"/>
              </a:ext>
            </a:extLst>
          </p:cNvPr>
          <p:cNvSpPr/>
          <p:nvPr/>
        </p:nvSpPr>
        <p:spPr bwMode="auto">
          <a:xfrm>
            <a:off x="6390563" y="5910910"/>
            <a:ext cx="1204606" cy="712780"/>
          </a:xfrm>
          <a:prstGeom prst="ellipse">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 name="Oval 20">
            <a:extLst>
              <a:ext uri="{FF2B5EF4-FFF2-40B4-BE49-F238E27FC236}">
                <a16:creationId xmlns:a16="http://schemas.microsoft.com/office/drawing/2014/main" id="{B883C091-3680-4306-87FC-4269834A92F5}"/>
              </a:ext>
            </a:extLst>
          </p:cNvPr>
          <p:cNvSpPr/>
          <p:nvPr/>
        </p:nvSpPr>
        <p:spPr bwMode="auto">
          <a:xfrm>
            <a:off x="3193654" y="2100449"/>
            <a:ext cx="1739128" cy="751858"/>
          </a:xfrm>
          <a:prstGeom prst="ellipse">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3" name="Oval 62"/>
          <p:cNvSpPr/>
          <p:nvPr/>
        </p:nvSpPr>
        <p:spPr bwMode="auto">
          <a:xfrm>
            <a:off x="5542923" y="2090517"/>
            <a:ext cx="2951523" cy="2951522"/>
          </a:xfrm>
          <a:prstGeom prst="ellipse">
            <a:avLst/>
          </a:prstGeom>
          <a:noFill/>
          <a:ln w="571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 name="Group 8"/>
          <p:cNvGrpSpPr/>
          <p:nvPr/>
        </p:nvGrpSpPr>
        <p:grpSpPr>
          <a:xfrm>
            <a:off x="9177083" y="1848716"/>
            <a:ext cx="1961869" cy="963284"/>
            <a:chOff x="9177083" y="1848716"/>
            <a:chExt cx="1961869" cy="963284"/>
          </a:xfrm>
        </p:grpSpPr>
        <p:sp>
          <p:nvSpPr>
            <p:cNvPr id="114" name="TextBox 113">
              <a:extLst>
                <a:ext uri="{FF2B5EF4-FFF2-40B4-BE49-F238E27FC236}">
                  <a16:creationId xmlns:a16="http://schemas.microsoft.com/office/drawing/2014/main" id="{DAD90C09-5A97-490F-925A-47C03AF63936}"/>
                </a:ext>
              </a:extLst>
            </p:cNvPr>
            <p:cNvSpPr txBox="1">
              <a:spLocks noChangeAspect="1"/>
            </p:cNvSpPr>
            <p:nvPr/>
          </p:nvSpPr>
          <p:spPr>
            <a:xfrm>
              <a:off x="9177083" y="1848716"/>
              <a:ext cx="1038732" cy="511256"/>
            </a:xfrm>
            <a:prstGeom prst="rect">
              <a:avLst/>
            </a:prstGeom>
            <a:noFill/>
          </p:spPr>
          <p:txBody>
            <a:bodyPr wrap="none" lIns="179285" tIns="143428" rIns="179285" bIns="143428" rtlCol="0">
              <a:spAutoFit/>
            </a:bodyPr>
            <a:lstStyle>
              <a:defPPr>
                <a:defRPr lang="en-US"/>
              </a:defPPr>
              <a:lvl1pPr>
                <a:lnSpc>
                  <a:spcPct val="90000"/>
                </a:lnSpc>
                <a:spcAft>
                  <a:spcPts val="600"/>
                </a:spcAft>
                <a:defRPr sz="2000">
                  <a:gradFill>
                    <a:gsLst>
                      <a:gs pos="2917">
                        <a:srgbClr val="000000"/>
                      </a:gs>
                      <a:gs pos="84000">
                        <a:srgbClr val="000000"/>
                      </a:gs>
                    </a:gsLst>
                    <a:lin ang="5400000" scaled="0"/>
                  </a:gradFill>
                  <a:latin typeface="Segoe Pro Semibold" panose="020B0702040504020203" pitchFamily="34" charset="0"/>
                </a:defRPr>
              </a:lvl1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49" normalizeH="0" baseline="0" noProof="0" dirty="0">
                  <a:ln>
                    <a:noFill/>
                  </a:ln>
                  <a:solidFill>
                    <a:srgbClr val="0078D7"/>
                  </a:solidFill>
                  <a:effectLst/>
                  <a:uLnTx/>
                  <a:uFillTx/>
                  <a:latin typeface="Segoe UI"/>
                  <a:ea typeface="+mn-ea"/>
                  <a:cs typeface="Segoe UI Light" panose="020B0502040204020203" pitchFamily="34" charset="0"/>
                </a:rPr>
                <a:t>Secure</a:t>
              </a:r>
            </a:p>
          </p:txBody>
        </p:sp>
        <p:sp>
          <p:nvSpPr>
            <p:cNvPr id="123" name="TextBox 122">
              <a:extLst>
                <a:ext uri="{FF2B5EF4-FFF2-40B4-BE49-F238E27FC236}">
                  <a16:creationId xmlns:a16="http://schemas.microsoft.com/office/drawing/2014/main" id="{FED4E6E8-A1ED-4E82-8245-6C9A38084113}"/>
                </a:ext>
              </a:extLst>
            </p:cNvPr>
            <p:cNvSpPr txBox="1"/>
            <p:nvPr/>
          </p:nvSpPr>
          <p:spPr>
            <a:xfrm>
              <a:off x="9177083" y="2123772"/>
              <a:ext cx="1961869" cy="688228"/>
            </a:xfrm>
            <a:prstGeom prst="rect">
              <a:avLst/>
            </a:prstGeom>
            <a:noFill/>
          </p:spPr>
          <p:txBody>
            <a:bodyPr wrap="none" lIns="179285" tIns="143428" rIns="179285" bIns="143428" rtlCol="0">
              <a:spAutoFit/>
            </a:bodyPr>
            <a:lstStyle/>
            <a:p>
              <a:pPr marL="0" marR="0" lvl="0" indent="0" algn="l" defTabSz="932384" rtl="0" eaLnBrk="1" fontAlgn="auto" latinLnBrk="0" hangingPunct="1">
                <a:lnSpc>
                  <a:spcPct val="90000"/>
                </a:lnSpc>
                <a:spcBef>
                  <a:spcPts val="294"/>
                </a:spcBef>
                <a:spcAft>
                  <a:spcPts val="0"/>
                </a:spcAft>
                <a:buClrTx/>
                <a:buSzTx/>
                <a:buFontTx/>
                <a:buNone/>
                <a:tabLst/>
                <a:defRPr/>
              </a:pPr>
              <a:r>
                <a:rPr kumimoji="0" lang="en-US" sz="1300" b="0" i="0" u="none" strike="noStrike" kern="1200" cap="none" spc="0" normalizeH="0" baseline="0" noProof="0" dirty="0">
                  <a:ln>
                    <a:noFill/>
                  </a:ln>
                  <a:gradFill>
                    <a:gsLst>
                      <a:gs pos="78761">
                        <a:srgbClr val="505050"/>
                      </a:gs>
                      <a:gs pos="0">
                        <a:srgbClr val="505050"/>
                      </a:gs>
                    </a:gsLst>
                    <a:lin ang="5400000" scaled="0"/>
                  </a:gradFill>
                  <a:effectLst/>
                  <a:uLnTx/>
                  <a:uFillTx/>
                  <a:latin typeface="Segoe UI" panose="020B0502040204020203" pitchFamily="34" charset="0"/>
                  <a:ea typeface="+mn-ea"/>
                  <a:cs typeface="Segoe UI" panose="020B0502040204020203" pitchFamily="34" charset="0"/>
                </a:rPr>
                <a:t>Security management</a:t>
              </a:r>
            </a:p>
            <a:p>
              <a:pPr marL="0" marR="0" lvl="0" indent="0" algn="l" defTabSz="932384" rtl="0" eaLnBrk="1" fontAlgn="auto" latinLnBrk="0" hangingPunct="1">
                <a:lnSpc>
                  <a:spcPct val="90000"/>
                </a:lnSpc>
                <a:spcBef>
                  <a:spcPts val="294"/>
                </a:spcBef>
                <a:spcAft>
                  <a:spcPts val="0"/>
                </a:spcAft>
                <a:buClrTx/>
                <a:buSzTx/>
                <a:buFontTx/>
                <a:buNone/>
                <a:tabLst/>
                <a:defRPr/>
              </a:pPr>
              <a:r>
                <a:rPr kumimoji="0" lang="en-US" sz="1300" b="0" i="0" u="none" strike="noStrike" kern="1200" cap="none" spc="0" normalizeH="0" baseline="0" noProof="0" dirty="0">
                  <a:ln>
                    <a:noFill/>
                  </a:ln>
                  <a:gradFill>
                    <a:gsLst>
                      <a:gs pos="78761">
                        <a:srgbClr val="505050"/>
                      </a:gs>
                      <a:gs pos="0">
                        <a:srgbClr val="505050"/>
                      </a:gs>
                    </a:gsLst>
                    <a:lin ang="5400000" scaled="0"/>
                  </a:gradFill>
                  <a:effectLst/>
                  <a:uLnTx/>
                  <a:uFillTx/>
                  <a:latin typeface="Segoe UI" panose="020B0502040204020203" pitchFamily="34" charset="0"/>
                  <a:ea typeface="+mn-ea"/>
                  <a:cs typeface="Segoe UI" panose="020B0502040204020203" pitchFamily="34" charset="0"/>
                </a:rPr>
                <a:t>Threat protection</a:t>
              </a:r>
            </a:p>
          </p:txBody>
        </p:sp>
      </p:grpSp>
      <p:sp>
        <p:nvSpPr>
          <p:cNvPr id="79" name="Oval 78">
            <a:extLst>
              <a:ext uri="{FF2B5EF4-FFF2-40B4-BE49-F238E27FC236}">
                <a16:creationId xmlns:a16="http://schemas.microsoft.com/office/drawing/2014/main" id="{CF5685F8-EE31-4EEE-A137-3893EBE8E060}"/>
              </a:ext>
            </a:extLst>
          </p:cNvPr>
          <p:cNvSpPr/>
          <p:nvPr/>
        </p:nvSpPr>
        <p:spPr bwMode="auto">
          <a:xfrm>
            <a:off x="9141458" y="4133739"/>
            <a:ext cx="1739128" cy="724262"/>
          </a:xfrm>
          <a:prstGeom prst="ellipse">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8" name="Group 7"/>
          <p:cNvGrpSpPr/>
          <p:nvPr/>
        </p:nvGrpSpPr>
        <p:grpSpPr>
          <a:xfrm>
            <a:off x="3067740" y="1848716"/>
            <a:ext cx="1826288" cy="963284"/>
            <a:chOff x="3067740" y="1848716"/>
            <a:chExt cx="1826288" cy="963284"/>
          </a:xfrm>
        </p:grpSpPr>
        <p:sp>
          <p:nvSpPr>
            <p:cNvPr id="119" name="TextBox 118">
              <a:extLst>
                <a:ext uri="{FF2B5EF4-FFF2-40B4-BE49-F238E27FC236}">
                  <a16:creationId xmlns:a16="http://schemas.microsoft.com/office/drawing/2014/main" id="{393C3F61-F05B-439C-84D4-788899A4DEA7}"/>
                </a:ext>
              </a:extLst>
            </p:cNvPr>
            <p:cNvSpPr txBox="1">
              <a:spLocks noChangeAspect="1"/>
            </p:cNvSpPr>
            <p:nvPr/>
          </p:nvSpPr>
          <p:spPr>
            <a:xfrm>
              <a:off x="3798421" y="1848716"/>
              <a:ext cx="1095607" cy="511256"/>
            </a:xfrm>
            <a:prstGeom prst="rect">
              <a:avLst/>
            </a:prstGeom>
            <a:noFill/>
          </p:spPr>
          <p:txBody>
            <a:bodyPr wrap="none" lIns="179285" tIns="143428" rIns="179285" bIns="143428" rtlCol="0">
              <a:spAutoFit/>
            </a:bodyPr>
            <a:lstStyle>
              <a:defPPr>
                <a:defRPr lang="en-US"/>
              </a:defPPr>
              <a:lvl1pPr>
                <a:lnSpc>
                  <a:spcPct val="90000"/>
                </a:lnSpc>
                <a:spcAft>
                  <a:spcPts val="600"/>
                </a:spcAft>
                <a:defRPr sz="2000">
                  <a:gradFill>
                    <a:gsLst>
                      <a:gs pos="2917">
                        <a:srgbClr val="000000"/>
                      </a:gs>
                      <a:gs pos="84000">
                        <a:srgbClr val="000000"/>
                      </a:gs>
                    </a:gsLst>
                    <a:lin ang="5400000" scaled="0"/>
                  </a:gradFill>
                  <a:latin typeface="Segoe Pro Semibold" panose="020B0702040504020203" pitchFamily="34" charset="0"/>
                </a:defRPr>
              </a:lvl1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49" normalizeH="0" baseline="0" noProof="0" dirty="0">
                  <a:ln>
                    <a:noFill/>
                  </a:ln>
                  <a:solidFill>
                    <a:srgbClr val="0078D7"/>
                  </a:solidFill>
                  <a:effectLst/>
                  <a:uLnTx/>
                  <a:uFillTx/>
                  <a:latin typeface="Segoe UI"/>
                  <a:ea typeface="+mn-ea"/>
                  <a:cs typeface="Segoe UI Light" panose="020B0502040204020203" pitchFamily="34" charset="0"/>
                </a:rPr>
                <a:t>Govern</a:t>
              </a:r>
            </a:p>
          </p:txBody>
        </p:sp>
        <p:sp>
          <p:nvSpPr>
            <p:cNvPr id="126" name="TextBox 125">
              <a:extLst>
                <a:ext uri="{FF2B5EF4-FFF2-40B4-BE49-F238E27FC236}">
                  <a16:creationId xmlns:a16="http://schemas.microsoft.com/office/drawing/2014/main" id="{F5B1C3BE-F9AF-433F-81E8-DE3EE67B829F}"/>
                </a:ext>
              </a:extLst>
            </p:cNvPr>
            <p:cNvSpPr txBox="1"/>
            <p:nvPr/>
          </p:nvSpPr>
          <p:spPr>
            <a:xfrm>
              <a:off x="3067740" y="2123772"/>
              <a:ext cx="1803428" cy="688228"/>
            </a:xfrm>
            <a:prstGeom prst="rect">
              <a:avLst/>
            </a:prstGeom>
            <a:noFill/>
          </p:spPr>
          <p:txBody>
            <a:bodyPr wrap="none" lIns="179285" tIns="143428" rIns="179285" bIns="143428" rtlCol="0">
              <a:spAutoFit/>
            </a:bodyPr>
            <a:lstStyle/>
            <a:p>
              <a:pPr marL="0" marR="0" lvl="0" indent="0" algn="r" defTabSz="932384" rtl="0" eaLnBrk="1" fontAlgn="auto" latinLnBrk="0" hangingPunct="1">
                <a:lnSpc>
                  <a:spcPct val="90000"/>
                </a:lnSpc>
                <a:spcBef>
                  <a:spcPts val="294"/>
                </a:spcBef>
                <a:spcAft>
                  <a:spcPts val="0"/>
                </a:spcAft>
                <a:buClrTx/>
                <a:buSzTx/>
                <a:buFontTx/>
                <a:buNone/>
                <a:tabLst/>
                <a:defRPr/>
              </a:pPr>
              <a:r>
                <a:rPr kumimoji="0" lang="en-US" sz="1300" b="0" i="0" u="none" strike="noStrike" kern="1200" cap="none" spc="0" normalizeH="0" baseline="0" noProof="0" dirty="0">
                  <a:ln>
                    <a:noFill/>
                  </a:ln>
                  <a:gradFill>
                    <a:gsLst>
                      <a:gs pos="78761">
                        <a:srgbClr val="505050"/>
                      </a:gs>
                      <a:gs pos="0">
                        <a:srgbClr val="505050"/>
                      </a:gs>
                    </a:gsLst>
                    <a:lin ang="5400000" scaled="0"/>
                  </a:gradFill>
                  <a:effectLst/>
                  <a:uLnTx/>
                  <a:uFillTx/>
                  <a:latin typeface="Segoe UI" panose="020B0502040204020203" pitchFamily="34" charset="0"/>
                  <a:ea typeface="+mn-ea"/>
                  <a:cs typeface="Segoe UI" panose="020B0502040204020203" pitchFamily="34" charset="0"/>
                </a:rPr>
                <a:t>Policy management</a:t>
              </a:r>
            </a:p>
            <a:p>
              <a:pPr marL="0" marR="0" lvl="0" indent="0" algn="r" defTabSz="932384" rtl="0" eaLnBrk="1" fontAlgn="auto" latinLnBrk="0" hangingPunct="1">
                <a:lnSpc>
                  <a:spcPct val="90000"/>
                </a:lnSpc>
                <a:spcBef>
                  <a:spcPts val="294"/>
                </a:spcBef>
                <a:spcAft>
                  <a:spcPts val="0"/>
                </a:spcAft>
                <a:buClrTx/>
                <a:buSzTx/>
                <a:buFontTx/>
                <a:buNone/>
                <a:tabLst/>
                <a:defRPr/>
              </a:pPr>
              <a:r>
                <a:rPr kumimoji="0" lang="en-US" sz="1300" b="0" i="0" u="none" strike="noStrike" kern="1200" cap="none" spc="0" normalizeH="0" baseline="0" noProof="0" dirty="0">
                  <a:ln>
                    <a:noFill/>
                  </a:ln>
                  <a:gradFill>
                    <a:gsLst>
                      <a:gs pos="78761">
                        <a:srgbClr val="505050"/>
                      </a:gs>
                      <a:gs pos="0">
                        <a:srgbClr val="505050"/>
                      </a:gs>
                    </a:gsLst>
                    <a:lin ang="5400000" scaled="0"/>
                  </a:gradFill>
                  <a:effectLst/>
                  <a:uLnTx/>
                  <a:uFillTx/>
                  <a:latin typeface="Segoe UI" panose="020B0502040204020203" pitchFamily="34" charset="0"/>
                  <a:ea typeface="+mn-ea"/>
                  <a:cs typeface="Segoe UI" panose="020B0502040204020203" pitchFamily="34" charset="0"/>
                </a:rPr>
                <a:t>Cost management</a:t>
              </a:r>
            </a:p>
          </p:txBody>
        </p:sp>
      </p:grpSp>
      <p:sp>
        <p:nvSpPr>
          <p:cNvPr id="76" name="Oval 75">
            <a:extLst>
              <a:ext uri="{FF2B5EF4-FFF2-40B4-BE49-F238E27FC236}">
                <a16:creationId xmlns:a16="http://schemas.microsoft.com/office/drawing/2014/main" id="{63F975E0-310C-4521-846F-D6E091A04097}"/>
              </a:ext>
            </a:extLst>
          </p:cNvPr>
          <p:cNvSpPr/>
          <p:nvPr/>
        </p:nvSpPr>
        <p:spPr bwMode="auto">
          <a:xfrm>
            <a:off x="3380662" y="4241386"/>
            <a:ext cx="1739128" cy="601717"/>
          </a:xfrm>
          <a:prstGeom prst="ellipse">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7" name="Group 26">
            <a:extLst>
              <a:ext uri="{FF2B5EF4-FFF2-40B4-BE49-F238E27FC236}">
                <a16:creationId xmlns:a16="http://schemas.microsoft.com/office/drawing/2014/main" id="{CBF4707C-D978-46A8-9384-64BC502A7B85}"/>
              </a:ext>
            </a:extLst>
          </p:cNvPr>
          <p:cNvGrpSpPr/>
          <p:nvPr/>
        </p:nvGrpSpPr>
        <p:grpSpPr>
          <a:xfrm>
            <a:off x="8152109" y="3732417"/>
            <a:ext cx="691400" cy="691400"/>
            <a:chOff x="543027" y="3837090"/>
            <a:chExt cx="509065" cy="509065"/>
          </a:xfrm>
        </p:grpSpPr>
        <p:sp>
          <p:nvSpPr>
            <p:cNvPr id="28" name="Oval 27">
              <a:extLst>
                <a:ext uri="{FF2B5EF4-FFF2-40B4-BE49-F238E27FC236}">
                  <a16:creationId xmlns:a16="http://schemas.microsoft.com/office/drawing/2014/main" id="{F8AB32B3-730F-4584-A6D5-CD3F07775064}"/>
                </a:ext>
              </a:extLst>
            </p:cNvPr>
            <p:cNvSpPr/>
            <p:nvPr/>
          </p:nvSpPr>
          <p:spPr bwMode="auto">
            <a:xfrm>
              <a:off x="543027" y="3837090"/>
              <a:ext cx="509065" cy="509065"/>
            </a:xfrm>
            <a:prstGeom prst="ellipse">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 name="server_2">
              <a:extLst>
                <a:ext uri="{FF2B5EF4-FFF2-40B4-BE49-F238E27FC236}">
                  <a16:creationId xmlns:a16="http://schemas.microsoft.com/office/drawing/2014/main" id="{F749B5E9-FC6C-444B-BA10-8D816567159C}"/>
                </a:ext>
              </a:extLst>
            </p:cNvPr>
            <p:cNvSpPr>
              <a:spLocks noChangeAspect="1" noEditPoints="1"/>
            </p:cNvSpPr>
            <p:nvPr/>
          </p:nvSpPr>
          <p:spPr bwMode="auto">
            <a:xfrm>
              <a:off x="672552" y="3948728"/>
              <a:ext cx="260467" cy="323283"/>
            </a:xfrm>
            <a:custGeom>
              <a:avLst/>
              <a:gdLst>
                <a:gd name="T0" fmla="*/ 122 w 270"/>
                <a:gd name="T1" fmla="*/ 336 h 336"/>
                <a:gd name="T2" fmla="*/ 0 w 270"/>
                <a:gd name="T3" fmla="*/ 336 h 336"/>
                <a:gd name="T4" fmla="*/ 0 w 270"/>
                <a:gd name="T5" fmla="*/ 0 h 336"/>
                <a:gd name="T6" fmla="*/ 201 w 270"/>
                <a:gd name="T7" fmla="*/ 0 h 336"/>
                <a:gd name="T8" fmla="*/ 201 w 270"/>
                <a:gd name="T9" fmla="*/ 138 h 336"/>
                <a:gd name="T10" fmla="*/ 270 w 270"/>
                <a:gd name="T11" fmla="*/ 245 h 336"/>
                <a:gd name="T12" fmla="*/ 155 w 270"/>
                <a:gd name="T13" fmla="*/ 245 h 336"/>
                <a:gd name="T14" fmla="*/ 155 w 270"/>
                <a:gd name="T15" fmla="*/ 336 h 336"/>
                <a:gd name="T16" fmla="*/ 270 w 270"/>
                <a:gd name="T17" fmla="*/ 336 h 336"/>
                <a:gd name="T18" fmla="*/ 270 w 270"/>
                <a:gd name="T19" fmla="*/ 245 h 336"/>
                <a:gd name="T20" fmla="*/ 245 w 270"/>
                <a:gd name="T21" fmla="*/ 245 h 336"/>
                <a:gd name="T22" fmla="*/ 245 w 270"/>
                <a:gd name="T23" fmla="*/ 211 h 336"/>
                <a:gd name="T24" fmla="*/ 213 w 270"/>
                <a:gd name="T25" fmla="*/ 179 h 336"/>
                <a:gd name="T26" fmla="*/ 181 w 270"/>
                <a:gd name="T27" fmla="*/ 211 h 336"/>
                <a:gd name="T28" fmla="*/ 181 w 270"/>
                <a:gd name="T29" fmla="*/ 245 h 336"/>
                <a:gd name="T30" fmla="*/ 77 w 270"/>
                <a:gd name="T31" fmla="*/ 290 h 336"/>
                <a:gd name="T32" fmla="*/ 122 w 270"/>
                <a:gd name="T33" fmla="*/ 29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0" h="336">
                  <a:moveTo>
                    <a:pt x="122" y="336"/>
                  </a:moveTo>
                  <a:cubicBezTo>
                    <a:pt x="0" y="336"/>
                    <a:pt x="0" y="336"/>
                    <a:pt x="0" y="336"/>
                  </a:cubicBezTo>
                  <a:cubicBezTo>
                    <a:pt x="0" y="0"/>
                    <a:pt x="0" y="0"/>
                    <a:pt x="0" y="0"/>
                  </a:cubicBezTo>
                  <a:cubicBezTo>
                    <a:pt x="201" y="0"/>
                    <a:pt x="201" y="0"/>
                    <a:pt x="201" y="0"/>
                  </a:cubicBezTo>
                  <a:cubicBezTo>
                    <a:pt x="201" y="138"/>
                    <a:pt x="201" y="138"/>
                    <a:pt x="201" y="138"/>
                  </a:cubicBezTo>
                  <a:moveTo>
                    <a:pt x="270" y="245"/>
                  </a:moveTo>
                  <a:cubicBezTo>
                    <a:pt x="155" y="245"/>
                    <a:pt x="155" y="245"/>
                    <a:pt x="155" y="245"/>
                  </a:cubicBezTo>
                  <a:cubicBezTo>
                    <a:pt x="155" y="336"/>
                    <a:pt x="155" y="336"/>
                    <a:pt x="155" y="336"/>
                  </a:cubicBezTo>
                  <a:cubicBezTo>
                    <a:pt x="270" y="336"/>
                    <a:pt x="270" y="336"/>
                    <a:pt x="270" y="336"/>
                  </a:cubicBezTo>
                  <a:lnTo>
                    <a:pt x="270" y="245"/>
                  </a:lnTo>
                  <a:close/>
                  <a:moveTo>
                    <a:pt x="245" y="245"/>
                  </a:moveTo>
                  <a:cubicBezTo>
                    <a:pt x="245" y="211"/>
                    <a:pt x="245" y="211"/>
                    <a:pt x="245" y="211"/>
                  </a:cubicBezTo>
                  <a:cubicBezTo>
                    <a:pt x="245" y="193"/>
                    <a:pt x="230" y="179"/>
                    <a:pt x="213" y="179"/>
                  </a:cubicBezTo>
                  <a:cubicBezTo>
                    <a:pt x="195" y="179"/>
                    <a:pt x="181" y="193"/>
                    <a:pt x="181" y="211"/>
                  </a:cubicBezTo>
                  <a:cubicBezTo>
                    <a:pt x="181" y="245"/>
                    <a:pt x="181" y="245"/>
                    <a:pt x="181" y="245"/>
                  </a:cubicBezTo>
                  <a:moveTo>
                    <a:pt x="77" y="290"/>
                  </a:moveTo>
                  <a:cubicBezTo>
                    <a:pt x="122" y="290"/>
                    <a:pt x="122" y="290"/>
                    <a:pt x="122" y="290"/>
                  </a:cubicBezTo>
                </a:path>
              </a:pathLst>
            </a:custGeom>
            <a:noFill/>
            <a:ln w="317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nvGrpSpPr>
          <p:cNvPr id="40" name="Group 39">
            <a:extLst>
              <a:ext uri="{FF2B5EF4-FFF2-40B4-BE49-F238E27FC236}">
                <a16:creationId xmlns:a16="http://schemas.microsoft.com/office/drawing/2014/main" id="{3B98E7D8-8987-4F56-ADFE-7F52CC67E6FC}"/>
              </a:ext>
            </a:extLst>
          </p:cNvPr>
          <p:cNvGrpSpPr/>
          <p:nvPr/>
        </p:nvGrpSpPr>
        <p:grpSpPr>
          <a:xfrm>
            <a:off x="5739964" y="2042166"/>
            <a:ext cx="688317" cy="688317"/>
            <a:chOff x="544162" y="3038125"/>
            <a:chExt cx="506795" cy="506795"/>
          </a:xfrm>
        </p:grpSpPr>
        <p:sp>
          <p:nvSpPr>
            <p:cNvPr id="41" name="Oval 40">
              <a:extLst>
                <a:ext uri="{FF2B5EF4-FFF2-40B4-BE49-F238E27FC236}">
                  <a16:creationId xmlns:a16="http://schemas.microsoft.com/office/drawing/2014/main" id="{E4867B24-EB8E-4C9F-9B07-2808B2FD4165}"/>
                </a:ext>
              </a:extLst>
            </p:cNvPr>
            <p:cNvSpPr/>
            <p:nvPr/>
          </p:nvSpPr>
          <p:spPr bwMode="auto">
            <a:xfrm>
              <a:off x="544162" y="3038125"/>
              <a:ext cx="506795" cy="506795"/>
            </a:xfrm>
            <a:prstGeom prst="ellipse">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 name="Compare_F057">
              <a:extLst>
                <a:ext uri="{FF2B5EF4-FFF2-40B4-BE49-F238E27FC236}">
                  <a16:creationId xmlns:a16="http://schemas.microsoft.com/office/drawing/2014/main" id="{B672988F-46BE-46A7-807E-FAFBB509901F}"/>
                </a:ext>
              </a:extLst>
            </p:cNvPr>
            <p:cNvSpPr>
              <a:spLocks noChangeAspect="1" noEditPoints="1"/>
            </p:cNvSpPr>
            <p:nvPr/>
          </p:nvSpPr>
          <p:spPr bwMode="auto">
            <a:xfrm>
              <a:off x="637591" y="3132172"/>
              <a:ext cx="313834" cy="324074"/>
            </a:xfrm>
            <a:custGeom>
              <a:avLst/>
              <a:gdLst>
                <a:gd name="T0" fmla="*/ 0 w 3750"/>
                <a:gd name="T1" fmla="*/ 371 h 3871"/>
                <a:gd name="T2" fmla="*/ 3750 w 3750"/>
                <a:gd name="T3" fmla="*/ 371 h 3871"/>
                <a:gd name="T4" fmla="*/ 1874 w 3750"/>
                <a:gd name="T5" fmla="*/ 0 h 3871"/>
                <a:gd name="T6" fmla="*/ 1874 w 3750"/>
                <a:gd name="T7" fmla="*/ 3352 h 3871"/>
                <a:gd name="T8" fmla="*/ 0 w 3750"/>
                <a:gd name="T9" fmla="*/ 1871 h 3871"/>
                <a:gd name="T10" fmla="*/ 1500 w 3750"/>
                <a:gd name="T11" fmla="*/ 1871 h 3871"/>
                <a:gd name="T12" fmla="*/ 2250 w 3750"/>
                <a:gd name="T13" fmla="*/ 1871 h 3871"/>
                <a:gd name="T14" fmla="*/ 3750 w 3750"/>
                <a:gd name="T15" fmla="*/ 1871 h 3871"/>
                <a:gd name="T16" fmla="*/ 250 w 3750"/>
                <a:gd name="T17" fmla="*/ 3871 h 3871"/>
                <a:gd name="T18" fmla="*/ 3500 w 3750"/>
                <a:gd name="T19" fmla="*/ 3871 h 3871"/>
                <a:gd name="T20" fmla="*/ 3116 w 3750"/>
                <a:gd name="T21" fmla="*/ 3869 h 3871"/>
                <a:gd name="T22" fmla="*/ 634 w 3750"/>
                <a:gd name="T23" fmla="*/ 3869 h 3871"/>
                <a:gd name="T24" fmla="*/ 138 w 3750"/>
                <a:gd name="T25" fmla="*/ 1871 h 3871"/>
                <a:gd name="T26" fmla="*/ 750 w 3750"/>
                <a:gd name="T27" fmla="*/ 2371 h 3871"/>
                <a:gd name="T28" fmla="*/ 1362 w 3750"/>
                <a:gd name="T29" fmla="*/ 1872 h 3871"/>
                <a:gd name="T30" fmla="*/ 2388 w 3750"/>
                <a:gd name="T31" fmla="*/ 1871 h 3871"/>
                <a:gd name="T32" fmla="*/ 3000 w 3750"/>
                <a:gd name="T33" fmla="*/ 2371 h 3871"/>
                <a:gd name="T34" fmla="*/ 3612 w 3750"/>
                <a:gd name="T35" fmla="*/ 1872 h 3871"/>
                <a:gd name="T36" fmla="*/ 764 w 3750"/>
                <a:gd name="T37" fmla="*/ 371 h 3871"/>
                <a:gd name="T38" fmla="*/ 736 w 3750"/>
                <a:gd name="T39" fmla="*/ 371 h 3871"/>
                <a:gd name="T40" fmla="*/ 313 w 3750"/>
                <a:gd name="T41" fmla="*/ 1871 h 3871"/>
                <a:gd name="T42" fmla="*/ 1188 w 3750"/>
                <a:gd name="T43" fmla="*/ 1871 h 3871"/>
                <a:gd name="T44" fmla="*/ 764 w 3750"/>
                <a:gd name="T45" fmla="*/ 371 h 3871"/>
                <a:gd name="T46" fmla="*/ 3014 w 3750"/>
                <a:gd name="T47" fmla="*/ 371 h 3871"/>
                <a:gd name="T48" fmla="*/ 2986 w 3750"/>
                <a:gd name="T49" fmla="*/ 371 h 3871"/>
                <a:gd name="T50" fmla="*/ 2563 w 3750"/>
                <a:gd name="T51" fmla="*/ 1871 h 3871"/>
                <a:gd name="T52" fmla="*/ 3438 w 3750"/>
                <a:gd name="T53" fmla="*/ 1871 h 3871"/>
                <a:gd name="T54" fmla="*/ 3014 w 3750"/>
                <a:gd name="T55" fmla="*/ 371 h 3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50" h="3871">
                  <a:moveTo>
                    <a:pt x="0" y="371"/>
                  </a:moveTo>
                  <a:cubicBezTo>
                    <a:pt x="3750" y="371"/>
                    <a:pt x="3750" y="371"/>
                    <a:pt x="3750" y="371"/>
                  </a:cubicBezTo>
                  <a:moveTo>
                    <a:pt x="1874" y="0"/>
                  </a:moveTo>
                  <a:cubicBezTo>
                    <a:pt x="1874" y="3352"/>
                    <a:pt x="1874" y="3352"/>
                    <a:pt x="1874" y="3352"/>
                  </a:cubicBezTo>
                  <a:moveTo>
                    <a:pt x="0" y="1871"/>
                  </a:moveTo>
                  <a:cubicBezTo>
                    <a:pt x="1500" y="1871"/>
                    <a:pt x="1500" y="1871"/>
                    <a:pt x="1500" y="1871"/>
                  </a:cubicBezTo>
                  <a:moveTo>
                    <a:pt x="2250" y="1871"/>
                  </a:moveTo>
                  <a:cubicBezTo>
                    <a:pt x="3750" y="1871"/>
                    <a:pt x="3750" y="1871"/>
                    <a:pt x="3750" y="1871"/>
                  </a:cubicBezTo>
                  <a:moveTo>
                    <a:pt x="250" y="3871"/>
                  </a:moveTo>
                  <a:cubicBezTo>
                    <a:pt x="3500" y="3871"/>
                    <a:pt x="3500" y="3871"/>
                    <a:pt x="3500" y="3871"/>
                  </a:cubicBezTo>
                  <a:moveTo>
                    <a:pt x="3116" y="3869"/>
                  </a:moveTo>
                  <a:cubicBezTo>
                    <a:pt x="2430" y="3184"/>
                    <a:pt x="1320" y="3184"/>
                    <a:pt x="634" y="3869"/>
                  </a:cubicBezTo>
                  <a:moveTo>
                    <a:pt x="138" y="1871"/>
                  </a:moveTo>
                  <a:cubicBezTo>
                    <a:pt x="195" y="2156"/>
                    <a:pt x="448" y="2371"/>
                    <a:pt x="750" y="2371"/>
                  </a:cubicBezTo>
                  <a:cubicBezTo>
                    <a:pt x="1052" y="2371"/>
                    <a:pt x="1304" y="2157"/>
                    <a:pt x="1362" y="1872"/>
                  </a:cubicBezTo>
                  <a:moveTo>
                    <a:pt x="2388" y="1871"/>
                  </a:moveTo>
                  <a:cubicBezTo>
                    <a:pt x="2446" y="2156"/>
                    <a:pt x="2698" y="2371"/>
                    <a:pt x="3000" y="2371"/>
                  </a:cubicBezTo>
                  <a:cubicBezTo>
                    <a:pt x="3302" y="2371"/>
                    <a:pt x="3554" y="2157"/>
                    <a:pt x="3612" y="1872"/>
                  </a:cubicBezTo>
                  <a:moveTo>
                    <a:pt x="764" y="371"/>
                  </a:moveTo>
                  <a:cubicBezTo>
                    <a:pt x="736" y="371"/>
                    <a:pt x="736" y="371"/>
                    <a:pt x="736" y="371"/>
                  </a:cubicBezTo>
                  <a:cubicBezTo>
                    <a:pt x="313" y="1871"/>
                    <a:pt x="313" y="1871"/>
                    <a:pt x="313" y="1871"/>
                  </a:cubicBezTo>
                  <a:cubicBezTo>
                    <a:pt x="1188" y="1871"/>
                    <a:pt x="1188" y="1871"/>
                    <a:pt x="1188" y="1871"/>
                  </a:cubicBezTo>
                  <a:cubicBezTo>
                    <a:pt x="1188" y="1871"/>
                    <a:pt x="791" y="461"/>
                    <a:pt x="764" y="371"/>
                  </a:cubicBezTo>
                  <a:close/>
                  <a:moveTo>
                    <a:pt x="3014" y="371"/>
                  </a:moveTo>
                  <a:cubicBezTo>
                    <a:pt x="2986" y="371"/>
                    <a:pt x="2986" y="371"/>
                    <a:pt x="2986" y="371"/>
                  </a:cubicBezTo>
                  <a:cubicBezTo>
                    <a:pt x="2563" y="1871"/>
                    <a:pt x="2563" y="1871"/>
                    <a:pt x="2563" y="1871"/>
                  </a:cubicBezTo>
                  <a:cubicBezTo>
                    <a:pt x="3438" y="1871"/>
                    <a:pt x="3438" y="1871"/>
                    <a:pt x="3438" y="1871"/>
                  </a:cubicBezTo>
                  <a:cubicBezTo>
                    <a:pt x="3438" y="1871"/>
                    <a:pt x="3041" y="461"/>
                    <a:pt x="3014" y="371"/>
                  </a:cubicBezTo>
                  <a:close/>
                </a:path>
              </a:pathLst>
            </a:custGeom>
            <a:noFill/>
            <a:ln w="2667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cxnSp>
        <p:nvCxnSpPr>
          <p:cNvPr id="53" name="Connector: Elbow 52">
            <a:extLst>
              <a:ext uri="{FF2B5EF4-FFF2-40B4-BE49-F238E27FC236}">
                <a16:creationId xmlns:a16="http://schemas.microsoft.com/office/drawing/2014/main" id="{A3513CF1-80B1-42EC-928D-6EAB861AD35D}"/>
              </a:ext>
            </a:extLst>
          </p:cNvPr>
          <p:cNvCxnSpPr>
            <a:cxnSpLocks/>
          </p:cNvCxnSpPr>
          <p:nvPr/>
        </p:nvCxnSpPr>
        <p:spPr>
          <a:xfrm rot="10800000">
            <a:off x="5044596" y="2383994"/>
            <a:ext cx="675357" cy="2330"/>
          </a:xfrm>
          <a:prstGeom prst="bentConnector3">
            <a:avLst/>
          </a:prstGeom>
          <a:ln w="19050">
            <a:solidFill>
              <a:schemeClr val="tx2"/>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90F3157-6C9E-4186-A0EB-A10EE74B1392}"/>
              </a:ext>
            </a:extLst>
          </p:cNvPr>
          <p:cNvCxnSpPr>
            <a:cxnSpLocks/>
          </p:cNvCxnSpPr>
          <p:nvPr/>
        </p:nvCxnSpPr>
        <p:spPr>
          <a:xfrm flipH="1">
            <a:off x="6990961" y="5318480"/>
            <a:ext cx="487" cy="477620"/>
          </a:xfrm>
          <a:prstGeom prst="line">
            <a:avLst/>
          </a:prstGeom>
          <a:ln w="19050">
            <a:solidFill>
              <a:schemeClr val="tx2"/>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95FE535D-6FBE-4A38-92CB-35EA27337062}"/>
              </a:ext>
            </a:extLst>
          </p:cNvPr>
          <p:cNvGrpSpPr/>
          <p:nvPr/>
        </p:nvGrpSpPr>
        <p:grpSpPr>
          <a:xfrm>
            <a:off x="7595169" y="2043835"/>
            <a:ext cx="684977" cy="684977"/>
            <a:chOff x="6960555" y="1793150"/>
            <a:chExt cx="504336" cy="504336"/>
          </a:xfrm>
        </p:grpSpPr>
        <p:sp>
          <p:nvSpPr>
            <p:cNvPr id="32" name="Oval 31">
              <a:extLst>
                <a:ext uri="{FF2B5EF4-FFF2-40B4-BE49-F238E27FC236}">
                  <a16:creationId xmlns:a16="http://schemas.microsoft.com/office/drawing/2014/main" id="{F40EB588-1D02-476A-A134-047BEFACDB7D}"/>
                </a:ext>
              </a:extLst>
            </p:cNvPr>
            <p:cNvSpPr/>
            <p:nvPr/>
          </p:nvSpPr>
          <p:spPr bwMode="auto">
            <a:xfrm>
              <a:off x="6960555" y="1793150"/>
              <a:ext cx="504336" cy="504336"/>
            </a:xfrm>
            <a:prstGeom prst="ellipse">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9" name="Shield_EA18">
              <a:extLst>
                <a:ext uri="{FF2B5EF4-FFF2-40B4-BE49-F238E27FC236}">
                  <a16:creationId xmlns:a16="http://schemas.microsoft.com/office/drawing/2014/main" id="{E95AF515-5C11-4924-8E0B-38708C5E6651}"/>
                </a:ext>
              </a:extLst>
            </p:cNvPr>
            <p:cNvSpPr>
              <a:spLocks noChangeAspect="1"/>
            </p:cNvSpPr>
            <p:nvPr/>
          </p:nvSpPr>
          <p:spPr bwMode="auto">
            <a:xfrm>
              <a:off x="7059411" y="1897083"/>
              <a:ext cx="307874" cy="327783"/>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noFill/>
            <a:ln w="3492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nvGrpSpPr>
          <p:cNvPr id="2" name="Group 1">
            <a:extLst>
              <a:ext uri="{FF2B5EF4-FFF2-40B4-BE49-F238E27FC236}">
                <a16:creationId xmlns:a16="http://schemas.microsoft.com/office/drawing/2014/main" id="{0F3A66BE-C6E9-4FB2-8D98-65578C64E627}"/>
              </a:ext>
            </a:extLst>
          </p:cNvPr>
          <p:cNvGrpSpPr/>
          <p:nvPr/>
        </p:nvGrpSpPr>
        <p:grpSpPr>
          <a:xfrm>
            <a:off x="6678361" y="4760671"/>
            <a:ext cx="666195" cy="557809"/>
            <a:chOff x="5944128" y="4932798"/>
            <a:chExt cx="490507" cy="410705"/>
          </a:xfrm>
        </p:grpSpPr>
        <p:sp>
          <p:nvSpPr>
            <p:cNvPr id="37" name="Oval 36">
              <a:extLst>
                <a:ext uri="{FF2B5EF4-FFF2-40B4-BE49-F238E27FC236}">
                  <a16:creationId xmlns:a16="http://schemas.microsoft.com/office/drawing/2014/main" id="{17214C49-3E9C-4144-9DED-0CBEF3401AA0}"/>
                </a:ext>
              </a:extLst>
            </p:cNvPr>
            <p:cNvSpPr/>
            <p:nvPr/>
          </p:nvSpPr>
          <p:spPr bwMode="auto">
            <a:xfrm>
              <a:off x="5944128" y="4932798"/>
              <a:ext cx="490507" cy="410705"/>
            </a:xfrm>
            <a:prstGeom prst="ellipse">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magnify">
              <a:extLst>
                <a:ext uri="{FF2B5EF4-FFF2-40B4-BE49-F238E27FC236}">
                  <a16:creationId xmlns:a16="http://schemas.microsoft.com/office/drawing/2014/main" id="{FF7B2A4F-8052-44DD-84A2-DAB5D56653F9}"/>
                </a:ext>
              </a:extLst>
            </p:cNvPr>
            <p:cNvSpPr>
              <a:spLocks noChangeAspect="1" noEditPoints="1"/>
            </p:cNvSpPr>
            <p:nvPr/>
          </p:nvSpPr>
          <p:spPr bwMode="auto">
            <a:xfrm flipH="1">
              <a:off x="6041981" y="5036887"/>
              <a:ext cx="306731" cy="300869"/>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317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1" name="Group 10"/>
          <p:cNvGrpSpPr/>
          <p:nvPr/>
        </p:nvGrpSpPr>
        <p:grpSpPr>
          <a:xfrm>
            <a:off x="5104370" y="5814916"/>
            <a:ext cx="3812375" cy="1232537"/>
            <a:chOff x="5104370" y="5814916"/>
            <a:chExt cx="3812375" cy="1232537"/>
          </a:xfrm>
        </p:grpSpPr>
        <p:sp>
          <p:nvSpPr>
            <p:cNvPr id="117" name="TextBox 116">
              <a:extLst>
                <a:ext uri="{FF2B5EF4-FFF2-40B4-BE49-F238E27FC236}">
                  <a16:creationId xmlns:a16="http://schemas.microsoft.com/office/drawing/2014/main" id="{2BD4A911-0EEE-4801-8A84-3CABE0E29E20}"/>
                </a:ext>
              </a:extLst>
            </p:cNvPr>
            <p:cNvSpPr txBox="1">
              <a:spLocks noChangeAspect="1"/>
            </p:cNvSpPr>
            <p:nvPr/>
          </p:nvSpPr>
          <p:spPr>
            <a:xfrm>
              <a:off x="6413123" y="5814916"/>
              <a:ext cx="1195698" cy="511256"/>
            </a:xfrm>
            <a:prstGeom prst="rect">
              <a:avLst/>
            </a:prstGeom>
            <a:noFill/>
          </p:spPr>
          <p:txBody>
            <a:bodyPr wrap="none" lIns="179285" tIns="143428" rIns="179285" bIns="143428" rtlCol="0">
              <a:spAutoFit/>
            </a:bodyPr>
            <a:lstStyle>
              <a:defPPr>
                <a:defRPr lang="en-US"/>
              </a:defPPr>
              <a:lvl1pPr>
                <a:lnSpc>
                  <a:spcPct val="90000"/>
                </a:lnSpc>
                <a:spcAft>
                  <a:spcPts val="600"/>
                </a:spcAft>
                <a:defRPr sz="2000">
                  <a:gradFill>
                    <a:gsLst>
                      <a:gs pos="2917">
                        <a:srgbClr val="000000"/>
                      </a:gs>
                      <a:gs pos="84000">
                        <a:srgbClr val="000000"/>
                      </a:gs>
                    </a:gsLst>
                    <a:lin ang="5400000" scaled="0"/>
                  </a:gradFill>
                  <a:latin typeface="Segoe Pro Semibold" panose="020B0702040504020203" pitchFamily="34" charset="0"/>
                </a:defRPr>
              </a:lvl1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49" normalizeH="0" baseline="0" noProof="0" dirty="0">
                  <a:ln>
                    <a:noFill/>
                  </a:ln>
                  <a:solidFill>
                    <a:srgbClr val="0078D7"/>
                  </a:solidFill>
                  <a:effectLst/>
                  <a:uLnTx/>
                  <a:uFillTx/>
                  <a:latin typeface="Segoe UI"/>
                  <a:ea typeface="+mn-ea"/>
                  <a:cs typeface="Segoe UI Light" panose="020B0502040204020203" pitchFamily="34" charset="0"/>
                </a:rPr>
                <a:t>Monitor</a:t>
              </a:r>
            </a:p>
          </p:txBody>
        </p:sp>
        <p:sp>
          <p:nvSpPr>
            <p:cNvPr id="64" name="Rectangle 63">
              <a:extLst>
                <a:ext uri="{FF2B5EF4-FFF2-40B4-BE49-F238E27FC236}">
                  <a16:creationId xmlns:a16="http://schemas.microsoft.com/office/drawing/2014/main" id="{4F665637-05CF-423C-AF80-6FCFD5196801}"/>
                </a:ext>
              </a:extLst>
            </p:cNvPr>
            <p:cNvSpPr/>
            <p:nvPr/>
          </p:nvSpPr>
          <p:spPr>
            <a:xfrm>
              <a:off x="5104370" y="6110695"/>
              <a:ext cx="3812375" cy="936758"/>
            </a:xfrm>
            <a:prstGeom prst="rect">
              <a:avLst/>
            </a:prstGeom>
            <a:noFill/>
          </p:spPr>
          <p:txBody>
            <a:bodyPr wrap="none" lIns="179285" tIns="143428" rIns="179285" bIns="143428" rtlCol="0">
              <a:spAutoFit/>
            </a:bodyPr>
            <a:lstStyle/>
            <a:p>
              <a:pPr marL="0" marR="0" lvl="0" indent="0" algn="ctr" defTabSz="932384" rtl="0" eaLnBrk="1" fontAlgn="auto" latinLnBrk="0" hangingPunct="1">
                <a:lnSpc>
                  <a:spcPct val="90000"/>
                </a:lnSpc>
                <a:spcBef>
                  <a:spcPts val="294"/>
                </a:spcBef>
                <a:spcAft>
                  <a:spcPts val="0"/>
                </a:spcAft>
                <a:buClrTx/>
                <a:buSzTx/>
                <a:buFontTx/>
                <a:buNone/>
                <a:tabLst/>
                <a:defRPr/>
              </a:pPr>
              <a:r>
                <a:rPr kumimoji="0" lang="en-US" sz="1372"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panose="020B0502040204020203" pitchFamily="34" charset="0"/>
                  <a:ea typeface="+mn-ea"/>
                  <a:cs typeface="Segoe UI" panose="020B0502040204020203" pitchFamily="34" charset="0"/>
                </a:rPr>
                <a:t>App, infrastructure, and network monitoring</a:t>
              </a:r>
            </a:p>
            <a:p>
              <a:pPr marL="0" marR="0" lvl="0" indent="0" algn="ctr" defTabSz="932384" rtl="0" eaLnBrk="1" fontAlgn="auto" latinLnBrk="0" hangingPunct="1">
                <a:lnSpc>
                  <a:spcPct val="90000"/>
                </a:lnSpc>
                <a:spcBef>
                  <a:spcPts val="294"/>
                </a:spcBef>
                <a:spcAft>
                  <a:spcPts val="0"/>
                </a:spcAft>
                <a:buClrTx/>
                <a:buSzTx/>
                <a:buFontTx/>
                <a:buNone/>
                <a:tabLst/>
                <a:defRPr/>
              </a:pPr>
              <a:r>
                <a:rPr kumimoji="0" lang="en-US" sz="1372"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panose="020B0502040204020203" pitchFamily="34" charset="0"/>
                  <a:ea typeface="+mn-ea"/>
                  <a:cs typeface="Segoe UI" panose="020B0502040204020203" pitchFamily="34" charset="0"/>
                </a:rPr>
                <a:t>Log analytics and diagnostics</a:t>
              </a:r>
            </a:p>
            <a:p>
              <a:pPr marL="0" marR="0" lvl="0" indent="0" algn="l" defTabSz="932384" rtl="0" eaLnBrk="1" fontAlgn="auto" latinLnBrk="0" hangingPunct="1">
                <a:lnSpc>
                  <a:spcPct val="90000"/>
                </a:lnSpc>
                <a:spcBef>
                  <a:spcPts val="294"/>
                </a:spcBef>
                <a:spcAft>
                  <a:spcPts val="0"/>
                </a:spcAft>
                <a:buClrTx/>
                <a:buSzTx/>
                <a:buFontTx/>
                <a:buNone/>
                <a:tabLst/>
                <a:defRPr/>
              </a:pPr>
              <a:endParaRPr kumimoji="0" lang="en-US" sz="1372"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panose="020B0502040204020203" pitchFamily="34" charset="0"/>
                <a:ea typeface="+mn-ea"/>
                <a:cs typeface="Segoe UI" panose="020B0502040204020203" pitchFamily="34" charset="0"/>
              </a:endParaRPr>
            </a:p>
          </p:txBody>
        </p:sp>
      </p:grpSp>
      <p:cxnSp>
        <p:nvCxnSpPr>
          <p:cNvPr id="72" name="Straight Connector 71">
            <a:extLst>
              <a:ext uri="{FF2B5EF4-FFF2-40B4-BE49-F238E27FC236}">
                <a16:creationId xmlns:a16="http://schemas.microsoft.com/office/drawing/2014/main" id="{DDA9197E-6702-4430-9385-46341AA9A62D}"/>
              </a:ext>
            </a:extLst>
          </p:cNvPr>
          <p:cNvCxnSpPr>
            <a:cxnSpLocks/>
          </p:cNvCxnSpPr>
          <p:nvPr/>
        </p:nvCxnSpPr>
        <p:spPr>
          <a:xfrm flipH="1">
            <a:off x="4997977" y="4269055"/>
            <a:ext cx="421195" cy="206020"/>
          </a:xfrm>
          <a:prstGeom prst="line">
            <a:avLst/>
          </a:prstGeom>
          <a:ln w="19050">
            <a:solidFill>
              <a:schemeClr val="tx2"/>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9C5B3DB-1958-4221-B6B0-2D3EA61C05F1}"/>
              </a:ext>
            </a:extLst>
          </p:cNvPr>
          <p:cNvCxnSpPr>
            <a:cxnSpLocks/>
          </p:cNvCxnSpPr>
          <p:nvPr/>
        </p:nvCxnSpPr>
        <p:spPr>
          <a:xfrm>
            <a:off x="8817451" y="4289230"/>
            <a:ext cx="458962" cy="148242"/>
          </a:xfrm>
          <a:prstGeom prst="line">
            <a:avLst/>
          </a:prstGeom>
          <a:ln w="19050">
            <a:solidFill>
              <a:schemeClr val="tx2"/>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9239704" y="4208415"/>
            <a:ext cx="2497913" cy="763776"/>
            <a:chOff x="9239704" y="4208415"/>
            <a:chExt cx="2497913" cy="763776"/>
          </a:xfrm>
        </p:grpSpPr>
        <p:sp>
          <p:nvSpPr>
            <p:cNvPr id="62" name="TextBox 61">
              <a:extLst>
                <a:ext uri="{FF2B5EF4-FFF2-40B4-BE49-F238E27FC236}">
                  <a16:creationId xmlns:a16="http://schemas.microsoft.com/office/drawing/2014/main" id="{DAD90C09-5A97-490F-925A-47C03AF63936}"/>
                </a:ext>
              </a:extLst>
            </p:cNvPr>
            <p:cNvSpPr txBox="1">
              <a:spLocks noChangeAspect="1"/>
            </p:cNvSpPr>
            <p:nvPr/>
          </p:nvSpPr>
          <p:spPr>
            <a:xfrm>
              <a:off x="9239704" y="4208415"/>
              <a:ext cx="1106891" cy="511256"/>
            </a:xfrm>
            <a:prstGeom prst="rect">
              <a:avLst/>
            </a:prstGeom>
            <a:noFill/>
          </p:spPr>
          <p:txBody>
            <a:bodyPr wrap="none" lIns="179285" tIns="143428" rIns="179285" bIns="143428" rtlCol="0">
              <a:spAutoFit/>
            </a:bodyPr>
            <a:lstStyle>
              <a:defPPr>
                <a:defRPr lang="en-US"/>
              </a:defPPr>
              <a:lvl1pPr>
                <a:lnSpc>
                  <a:spcPct val="90000"/>
                </a:lnSpc>
                <a:spcAft>
                  <a:spcPts val="600"/>
                </a:spcAft>
                <a:defRPr sz="2000">
                  <a:gradFill>
                    <a:gsLst>
                      <a:gs pos="2917">
                        <a:srgbClr val="000000"/>
                      </a:gs>
                      <a:gs pos="84000">
                        <a:srgbClr val="000000"/>
                      </a:gs>
                    </a:gsLst>
                    <a:lin ang="5400000" scaled="0"/>
                  </a:gradFill>
                  <a:latin typeface="Segoe Pro Semibold" panose="020B0702040504020203" pitchFamily="34" charset="0"/>
                </a:defRPr>
              </a:lvl1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49" normalizeH="0" baseline="0" noProof="0" dirty="0">
                  <a:ln>
                    <a:noFill/>
                  </a:ln>
                  <a:solidFill>
                    <a:srgbClr val="0078D7"/>
                  </a:solidFill>
                  <a:effectLst/>
                  <a:uLnTx/>
                  <a:uFillTx/>
                  <a:latin typeface="Segoe UI"/>
                  <a:ea typeface="+mn-ea"/>
                  <a:cs typeface="Segoe UI Light" panose="020B0502040204020203" pitchFamily="34" charset="0"/>
                </a:rPr>
                <a:t>Protect</a:t>
              </a:r>
            </a:p>
          </p:txBody>
        </p:sp>
        <p:sp>
          <p:nvSpPr>
            <p:cNvPr id="70" name="TextBox 69">
              <a:extLst>
                <a:ext uri="{FF2B5EF4-FFF2-40B4-BE49-F238E27FC236}">
                  <a16:creationId xmlns:a16="http://schemas.microsoft.com/office/drawing/2014/main" id="{FED4E6E8-A1ED-4E82-8245-6C9A38084113}"/>
                </a:ext>
              </a:extLst>
            </p:cNvPr>
            <p:cNvSpPr txBox="1"/>
            <p:nvPr/>
          </p:nvSpPr>
          <p:spPr>
            <a:xfrm>
              <a:off x="9239704" y="4502484"/>
              <a:ext cx="2497913" cy="469707"/>
            </a:xfrm>
            <a:prstGeom prst="rect">
              <a:avLst/>
            </a:prstGeom>
            <a:noFill/>
          </p:spPr>
          <p:txBody>
            <a:bodyPr wrap="none" lIns="179285" tIns="143428" rIns="179285" bIns="143428" rtlCol="0">
              <a:spAutoFit/>
            </a:bodyPr>
            <a:lstStyle/>
            <a:p>
              <a:pPr marL="0" marR="0" lvl="0" indent="0" algn="l" defTabSz="932384" rtl="0" eaLnBrk="1" fontAlgn="auto" latinLnBrk="0" hangingPunct="1">
                <a:lnSpc>
                  <a:spcPct val="90000"/>
                </a:lnSpc>
                <a:spcBef>
                  <a:spcPts val="294"/>
                </a:spcBef>
                <a:spcAft>
                  <a:spcPts val="0"/>
                </a:spcAft>
                <a:buClrTx/>
                <a:buSzTx/>
                <a:buFontTx/>
                <a:buNone/>
                <a:tabLst/>
                <a:defRPr/>
              </a:pPr>
              <a:r>
                <a:rPr kumimoji="0" lang="en-US" sz="1300" b="0" i="0" u="none" strike="noStrike" kern="1200" cap="none" spc="0" normalizeH="0" baseline="0" noProof="0" dirty="0">
                  <a:ln>
                    <a:noFill/>
                  </a:ln>
                  <a:gradFill>
                    <a:gsLst>
                      <a:gs pos="78761">
                        <a:srgbClr val="505050"/>
                      </a:gs>
                      <a:gs pos="0">
                        <a:srgbClr val="505050"/>
                      </a:gs>
                    </a:gsLst>
                    <a:lin ang="5400000" scaled="0"/>
                  </a:gradFill>
                  <a:effectLst/>
                  <a:uLnTx/>
                  <a:uFillTx/>
                  <a:latin typeface="Segoe UI" panose="020B0502040204020203" pitchFamily="34" charset="0"/>
                  <a:ea typeface="+mn-ea"/>
                  <a:cs typeface="Segoe UI" panose="020B0502040204020203" pitchFamily="34" charset="0"/>
                </a:rPr>
                <a:t>Backup and disaster recovery</a:t>
              </a:r>
            </a:p>
          </p:txBody>
        </p:sp>
      </p:grpSp>
      <p:grpSp>
        <p:nvGrpSpPr>
          <p:cNvPr id="7" name="Group 6"/>
          <p:cNvGrpSpPr/>
          <p:nvPr/>
        </p:nvGrpSpPr>
        <p:grpSpPr>
          <a:xfrm>
            <a:off x="2208407" y="4208415"/>
            <a:ext cx="2703485" cy="982297"/>
            <a:chOff x="2208407" y="4208415"/>
            <a:chExt cx="2703485" cy="982297"/>
          </a:xfrm>
        </p:grpSpPr>
        <p:sp>
          <p:nvSpPr>
            <p:cNvPr id="73" name="TextBox 72">
              <a:extLst>
                <a:ext uri="{FF2B5EF4-FFF2-40B4-BE49-F238E27FC236}">
                  <a16:creationId xmlns:a16="http://schemas.microsoft.com/office/drawing/2014/main" id="{393C3F61-F05B-439C-84D4-788899A4DEA7}"/>
                </a:ext>
              </a:extLst>
            </p:cNvPr>
            <p:cNvSpPr txBox="1">
              <a:spLocks noChangeAspect="1"/>
            </p:cNvSpPr>
            <p:nvPr/>
          </p:nvSpPr>
          <p:spPr>
            <a:xfrm>
              <a:off x="3538517" y="4208415"/>
              <a:ext cx="1373375" cy="511256"/>
            </a:xfrm>
            <a:prstGeom prst="rect">
              <a:avLst/>
            </a:prstGeom>
            <a:noFill/>
          </p:spPr>
          <p:txBody>
            <a:bodyPr wrap="none" lIns="179285" tIns="143428" rIns="179285" bIns="143428" rtlCol="0">
              <a:spAutoFit/>
            </a:bodyPr>
            <a:lstStyle>
              <a:defPPr>
                <a:defRPr lang="en-US"/>
              </a:defPPr>
              <a:lvl1pPr>
                <a:lnSpc>
                  <a:spcPct val="90000"/>
                </a:lnSpc>
                <a:spcAft>
                  <a:spcPts val="600"/>
                </a:spcAft>
                <a:defRPr sz="2000">
                  <a:gradFill>
                    <a:gsLst>
                      <a:gs pos="2917">
                        <a:srgbClr val="000000"/>
                      </a:gs>
                      <a:gs pos="84000">
                        <a:srgbClr val="000000"/>
                      </a:gs>
                    </a:gsLst>
                    <a:lin ang="5400000" scaled="0"/>
                  </a:gradFill>
                  <a:latin typeface="Segoe Pro Semibold" panose="020B0702040504020203" pitchFamily="34" charset="0"/>
                </a:defRPr>
              </a:lvl1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49" normalizeH="0" baseline="0" noProof="0" dirty="0">
                  <a:ln>
                    <a:noFill/>
                  </a:ln>
                  <a:solidFill>
                    <a:srgbClr val="0078D7"/>
                  </a:solidFill>
                  <a:effectLst/>
                  <a:uLnTx/>
                  <a:uFillTx/>
                  <a:latin typeface="Segoe UI"/>
                  <a:ea typeface="+mn-ea"/>
                  <a:cs typeface="Segoe UI Light" panose="020B0502040204020203" pitchFamily="34" charset="0"/>
                </a:rPr>
                <a:t>Configure</a:t>
              </a:r>
            </a:p>
          </p:txBody>
        </p:sp>
        <p:sp>
          <p:nvSpPr>
            <p:cNvPr id="74" name="TextBox 73">
              <a:extLst>
                <a:ext uri="{FF2B5EF4-FFF2-40B4-BE49-F238E27FC236}">
                  <a16:creationId xmlns:a16="http://schemas.microsoft.com/office/drawing/2014/main" id="{F5B1C3BE-F9AF-433F-81E8-DE3EE67B829F}"/>
                </a:ext>
              </a:extLst>
            </p:cNvPr>
            <p:cNvSpPr txBox="1"/>
            <p:nvPr/>
          </p:nvSpPr>
          <p:spPr>
            <a:xfrm>
              <a:off x="2208407" y="4502484"/>
              <a:ext cx="2688245" cy="688228"/>
            </a:xfrm>
            <a:prstGeom prst="rect">
              <a:avLst/>
            </a:prstGeom>
            <a:noFill/>
          </p:spPr>
          <p:txBody>
            <a:bodyPr wrap="square" lIns="179285" tIns="143428" rIns="179285" bIns="143428" rtlCol="0">
              <a:spAutoFit/>
            </a:bodyPr>
            <a:lstStyle/>
            <a:p>
              <a:pPr marL="0" marR="0" lvl="0" indent="0" algn="r" defTabSz="932384" rtl="0" eaLnBrk="1" fontAlgn="auto" latinLnBrk="0" hangingPunct="1">
                <a:lnSpc>
                  <a:spcPct val="90000"/>
                </a:lnSpc>
                <a:spcBef>
                  <a:spcPts val="294"/>
                </a:spcBef>
                <a:spcAft>
                  <a:spcPts val="0"/>
                </a:spcAft>
                <a:buClrTx/>
                <a:buSzTx/>
                <a:buFontTx/>
                <a:buNone/>
                <a:tabLst/>
                <a:defRPr/>
              </a:pPr>
              <a:r>
                <a:rPr kumimoji="0" lang="en-US" sz="1300" b="0" i="0" u="none" strike="noStrike" kern="1200" cap="none" spc="0" normalizeH="0" baseline="0" noProof="0" dirty="0">
                  <a:ln>
                    <a:noFill/>
                  </a:ln>
                  <a:gradFill>
                    <a:gsLst>
                      <a:gs pos="78761">
                        <a:srgbClr val="505050"/>
                      </a:gs>
                      <a:gs pos="0">
                        <a:srgbClr val="505050"/>
                      </a:gs>
                    </a:gsLst>
                    <a:lin ang="5400000" scaled="0"/>
                  </a:gradFill>
                  <a:effectLst/>
                  <a:uLnTx/>
                  <a:uFillTx/>
                  <a:latin typeface="Segoe UI" panose="020B0502040204020203" pitchFamily="34" charset="0"/>
                  <a:ea typeface="+mn-ea"/>
                  <a:cs typeface="Segoe UI" panose="020B0502040204020203" pitchFamily="34" charset="0"/>
                </a:rPr>
                <a:t>Update management, scripting</a:t>
              </a:r>
            </a:p>
            <a:p>
              <a:pPr marL="0" marR="0" lvl="0" indent="0" algn="r" defTabSz="932384" rtl="0" eaLnBrk="1" fontAlgn="auto" latinLnBrk="0" hangingPunct="1">
                <a:lnSpc>
                  <a:spcPct val="90000"/>
                </a:lnSpc>
                <a:spcBef>
                  <a:spcPts val="294"/>
                </a:spcBef>
                <a:spcAft>
                  <a:spcPts val="0"/>
                </a:spcAft>
                <a:buClrTx/>
                <a:buSzTx/>
                <a:buFontTx/>
                <a:buNone/>
                <a:tabLst/>
                <a:defRPr/>
              </a:pPr>
              <a:r>
                <a:rPr kumimoji="0" lang="en-US" sz="1300" b="0" i="0" u="none" strike="noStrike" kern="1200" cap="none" spc="0" normalizeH="0" baseline="0" noProof="0" dirty="0">
                  <a:ln>
                    <a:noFill/>
                  </a:ln>
                  <a:gradFill>
                    <a:gsLst>
                      <a:gs pos="78761">
                        <a:srgbClr val="505050"/>
                      </a:gs>
                      <a:gs pos="0">
                        <a:srgbClr val="505050"/>
                      </a:gs>
                    </a:gsLst>
                    <a:lin ang="5400000" scaled="0"/>
                  </a:gradFill>
                  <a:effectLst/>
                  <a:uLnTx/>
                  <a:uFillTx/>
                  <a:latin typeface="Segoe UI" panose="020B0502040204020203" pitchFamily="34" charset="0"/>
                  <a:ea typeface="+mn-ea"/>
                  <a:cs typeface="Segoe UI" panose="020B0502040204020203" pitchFamily="34" charset="0"/>
                </a:rPr>
                <a:t>Automation, configuration</a:t>
              </a:r>
            </a:p>
          </p:txBody>
        </p:sp>
      </p:grpSp>
      <p:sp>
        <p:nvSpPr>
          <p:cNvPr id="55" name="Title 1">
            <a:extLst>
              <a:ext uri="{FF2B5EF4-FFF2-40B4-BE49-F238E27FC236}">
                <a16:creationId xmlns:a16="http://schemas.microsoft.com/office/drawing/2014/main" id="{1EDC4AAE-ECE1-4AE2-AD0A-F9CD9D4B57C2}"/>
              </a:ext>
            </a:extLst>
          </p:cNvPr>
          <p:cNvSpPr txBox="1">
            <a:spLocks/>
          </p:cNvSpPr>
          <p:nvPr/>
        </p:nvSpPr>
        <p:spPr>
          <a:xfrm>
            <a:off x="2269882" y="215265"/>
            <a:ext cx="9442158" cy="58363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914367" rtl="0" eaLnBrk="1" fontAlgn="auto" latinLnBrk="0" hangingPunct="1">
              <a:lnSpc>
                <a:spcPct val="90000"/>
              </a:lnSpc>
              <a:spcBef>
                <a:spcPct val="0"/>
              </a:spcBef>
              <a:spcAft>
                <a:spcPts val="588"/>
              </a:spcAft>
              <a:buClrTx/>
              <a:buSzTx/>
              <a:buFontTx/>
              <a:buNone/>
              <a:tabLst/>
              <a:defRPr/>
            </a:pPr>
            <a:r>
              <a:rPr kumimoji="0" lang="en-US" sz="3600" b="0" i="0" u="none" strike="noStrike" kern="1200" cap="none" spc="-100" normalizeH="0" baseline="0" noProof="0" dirty="0">
                <a:ln w="3175">
                  <a:noFill/>
                </a:ln>
                <a:solidFill>
                  <a:srgbClr val="4F504F"/>
                </a:solidFill>
                <a:effectLst/>
                <a:uLnTx/>
                <a:uFillTx/>
                <a:latin typeface="Segoe UI Light"/>
                <a:ea typeface="+mn-ea"/>
                <a:cs typeface="Segoe UI" pitchFamily="34" charset="0"/>
              </a:rPr>
              <a:t>Secure and well-managed for IT</a:t>
            </a:r>
          </a:p>
        </p:txBody>
      </p:sp>
      <p:cxnSp>
        <p:nvCxnSpPr>
          <p:cNvPr id="51" name="Connector: Elbow 50">
            <a:extLst>
              <a:ext uri="{FF2B5EF4-FFF2-40B4-BE49-F238E27FC236}">
                <a16:creationId xmlns:a16="http://schemas.microsoft.com/office/drawing/2014/main" id="{42500034-4DEA-4C18-A7F3-FC23EE46FE23}"/>
              </a:ext>
            </a:extLst>
          </p:cNvPr>
          <p:cNvCxnSpPr>
            <a:cxnSpLocks/>
          </p:cNvCxnSpPr>
          <p:nvPr/>
        </p:nvCxnSpPr>
        <p:spPr>
          <a:xfrm flipV="1">
            <a:off x="8260135" y="2383993"/>
            <a:ext cx="675357" cy="2330"/>
          </a:xfrm>
          <a:prstGeom prst="bentConnector3">
            <a:avLst/>
          </a:prstGeom>
          <a:ln w="19050">
            <a:solidFill>
              <a:schemeClr val="tx2"/>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5923805" y="2466109"/>
            <a:ext cx="2193536" cy="2192516"/>
            <a:chOff x="5923805" y="2466109"/>
            <a:chExt cx="2193536" cy="2192516"/>
          </a:xfrm>
        </p:grpSpPr>
        <p:pic>
          <p:nvPicPr>
            <p:cNvPr id="4" name="Picture 3">
              <a:extLst>
                <a:ext uri="{FF2B5EF4-FFF2-40B4-BE49-F238E27FC236}">
                  <a16:creationId xmlns:a16="http://schemas.microsoft.com/office/drawing/2014/main" id="{CFB849A7-ED02-4630-925E-B9CD21DD2B51}"/>
                </a:ext>
              </a:extLst>
            </p:cNvPr>
            <p:cNvPicPr>
              <a:picLocks noChangeAspect="1"/>
            </p:cNvPicPr>
            <p:nvPr/>
          </p:nvPicPr>
          <p:blipFill rotWithShape="1">
            <a:blip r:embed="rId3"/>
            <a:srcRect l="42899" t="8941" r="41" b="8941"/>
            <a:stretch/>
          </p:blipFill>
          <p:spPr>
            <a:xfrm>
              <a:off x="5925983" y="2466109"/>
              <a:ext cx="2191358" cy="2177546"/>
            </a:xfrm>
            <a:prstGeom prst="ellipse">
              <a:avLst/>
            </a:prstGeom>
            <a:ln>
              <a:noFill/>
            </a:ln>
            <a:effectLst>
              <a:softEdge rad="0"/>
            </a:effectLst>
          </p:spPr>
        </p:pic>
        <p:sp>
          <p:nvSpPr>
            <p:cNvPr id="3" name="Oval 2"/>
            <p:cNvSpPr/>
            <p:nvPr/>
          </p:nvSpPr>
          <p:spPr bwMode="auto">
            <a:xfrm>
              <a:off x="5923805" y="2470043"/>
              <a:ext cx="2193536" cy="2188582"/>
            </a:xfrm>
            <a:prstGeom prst="ellipse">
              <a:avLst/>
            </a:prstGeom>
            <a:gradFill flip="none" rotWithShape="1">
              <a:gsLst>
                <a:gs pos="22000">
                  <a:schemeClr val="tx2">
                    <a:alpha val="83000"/>
                  </a:schemeClr>
                </a:gs>
                <a:gs pos="98000">
                  <a:srgbClr val="001F50">
                    <a:alpha val="72000"/>
                  </a:srgb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MS cloud text">
              <a:extLst>
                <a:ext uri="{FF2B5EF4-FFF2-40B4-BE49-F238E27FC236}">
                  <a16:creationId xmlns:a16="http://schemas.microsoft.com/office/drawing/2014/main" id="{2ED75611-8509-4028-B2B9-299958E9BEDF}"/>
                </a:ext>
              </a:extLst>
            </p:cNvPr>
            <p:cNvSpPr txBox="1">
              <a:spLocks/>
            </p:cNvSpPr>
            <p:nvPr/>
          </p:nvSpPr>
          <p:spPr>
            <a:xfrm>
              <a:off x="5923805" y="3342114"/>
              <a:ext cx="2193536" cy="581946"/>
            </a:xfrm>
            <a:prstGeom prst="rect">
              <a:avLst/>
            </a:prstGeom>
          </p:spPr>
          <p:txBody>
            <a:bodyPr vert="horz" wrap="square" lIns="143428" tIns="89642" rIns="143428" bIns="89642"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marL="0" marR="0" lvl="0" indent="0" algn="ctr" defTabSz="896386" rtl="0" eaLnBrk="1" fontAlgn="auto" latinLnBrk="0" hangingPunct="1">
                <a:lnSpc>
                  <a:spcPct val="90000"/>
                </a:lnSpc>
                <a:spcBef>
                  <a:spcPct val="0"/>
                </a:spcBef>
                <a:spcAft>
                  <a:spcPts val="0"/>
                </a:spcAft>
                <a:buClrTx/>
                <a:buSzTx/>
                <a:buFontTx/>
                <a:buNone/>
                <a:tabLst/>
                <a:defRPr/>
              </a:pPr>
              <a:r>
                <a:rPr kumimoji="0" lang="en-US" sz="1600" b="1" i="0" u="none" strike="noStrike" kern="0" cap="none" spc="0" normalizeH="0" baseline="0" noProof="0" dirty="0">
                  <a:ln w="3175">
                    <a:noFill/>
                  </a:ln>
                  <a:solidFill>
                    <a:srgbClr val="FFFFFF"/>
                  </a:solidFill>
                  <a:effectLst/>
                  <a:uLnTx/>
                  <a:uFillTx/>
                  <a:latin typeface="Segoe UI"/>
                  <a:ea typeface="+mn-ea"/>
                  <a:cs typeface="Segoe UI Semilight" panose="020B0402040204020203" pitchFamily="34" charset="0"/>
                </a:rPr>
                <a:t>Azure portal</a:t>
              </a:r>
            </a:p>
          </p:txBody>
        </p:sp>
      </p:grpSp>
      <p:grpSp>
        <p:nvGrpSpPr>
          <p:cNvPr id="14" name="Group 13"/>
          <p:cNvGrpSpPr/>
          <p:nvPr/>
        </p:nvGrpSpPr>
        <p:grpSpPr>
          <a:xfrm>
            <a:off x="5445795" y="3807219"/>
            <a:ext cx="588212" cy="588212"/>
            <a:chOff x="5445795" y="3807219"/>
            <a:chExt cx="588212" cy="588212"/>
          </a:xfrm>
        </p:grpSpPr>
        <p:sp>
          <p:nvSpPr>
            <p:cNvPr id="45" name="Oval 44">
              <a:extLst>
                <a:ext uri="{FF2B5EF4-FFF2-40B4-BE49-F238E27FC236}">
                  <a16:creationId xmlns:a16="http://schemas.microsoft.com/office/drawing/2014/main" id="{3CFDDF8B-5104-4988-8546-B50E8A7FEB25}"/>
                </a:ext>
              </a:extLst>
            </p:cNvPr>
            <p:cNvSpPr/>
            <p:nvPr/>
          </p:nvSpPr>
          <p:spPr bwMode="auto">
            <a:xfrm>
              <a:off x="5445795" y="3807219"/>
              <a:ext cx="588212" cy="588212"/>
            </a:xfrm>
            <a:prstGeom prst="ellipse">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4" name="Freeform 14"/>
            <p:cNvSpPr>
              <a:spLocks noEditPoints="1"/>
            </p:cNvSpPr>
            <p:nvPr/>
          </p:nvSpPr>
          <p:spPr bwMode="auto">
            <a:xfrm>
              <a:off x="5472408" y="3905112"/>
              <a:ext cx="429966" cy="414966"/>
            </a:xfrm>
            <a:custGeom>
              <a:avLst/>
              <a:gdLst>
                <a:gd name="T0" fmla="*/ 80 w 255"/>
                <a:gd name="T1" fmla="*/ 123 h 246"/>
                <a:gd name="T2" fmla="*/ 176 w 255"/>
                <a:gd name="T3" fmla="*/ 123 h 246"/>
                <a:gd name="T4" fmla="*/ 128 w 255"/>
                <a:gd name="T5" fmla="*/ 189 h 246"/>
                <a:gd name="T6" fmla="*/ 128 w 255"/>
                <a:gd name="T7" fmla="*/ 57 h 246"/>
                <a:gd name="T8" fmla="*/ 128 w 255"/>
                <a:gd name="T9" fmla="*/ 189 h 246"/>
                <a:gd name="T10" fmla="*/ 147 w 255"/>
                <a:gd name="T11" fmla="*/ 227 h 246"/>
                <a:gd name="T12" fmla="*/ 154 w 255"/>
                <a:gd name="T13" fmla="*/ 206 h 246"/>
                <a:gd name="T14" fmla="*/ 190 w 255"/>
                <a:gd name="T15" fmla="*/ 182 h 246"/>
                <a:gd name="T16" fmla="*/ 228 w 255"/>
                <a:gd name="T17" fmla="*/ 161 h 246"/>
                <a:gd name="T18" fmla="*/ 212 w 255"/>
                <a:gd name="T19" fmla="*/ 142 h 246"/>
                <a:gd name="T20" fmla="*/ 212 w 255"/>
                <a:gd name="T21" fmla="*/ 106 h 246"/>
                <a:gd name="T22" fmla="*/ 228 w 255"/>
                <a:gd name="T23" fmla="*/ 87 h 246"/>
                <a:gd name="T24" fmla="*/ 190 w 255"/>
                <a:gd name="T25" fmla="*/ 66 h 246"/>
                <a:gd name="T26" fmla="*/ 154 w 255"/>
                <a:gd name="T27" fmla="*/ 42 h 246"/>
                <a:gd name="T28" fmla="*/ 147 w 255"/>
                <a:gd name="T29" fmla="*/ 19 h 246"/>
                <a:gd name="T30" fmla="*/ 108 w 255"/>
                <a:gd name="T31" fmla="*/ 40 h 246"/>
                <a:gd name="T32" fmla="*/ 68 w 255"/>
                <a:gd name="T33" fmla="*/ 61 h 246"/>
                <a:gd name="T34" fmla="*/ 46 w 255"/>
                <a:gd name="T35" fmla="*/ 57 h 246"/>
                <a:gd name="T36" fmla="*/ 44 w 255"/>
                <a:gd name="T37" fmla="*/ 99 h 246"/>
                <a:gd name="T38" fmla="*/ 41 w 255"/>
                <a:gd name="T39" fmla="*/ 123 h 246"/>
                <a:gd name="T40" fmla="*/ 44 w 255"/>
                <a:gd name="T41" fmla="*/ 149 h 246"/>
                <a:gd name="T42" fmla="*/ 46 w 255"/>
                <a:gd name="T43" fmla="*/ 192 h 246"/>
                <a:gd name="T44" fmla="*/ 68 w 255"/>
                <a:gd name="T45" fmla="*/ 187 h 246"/>
                <a:gd name="T46" fmla="*/ 108 w 255"/>
                <a:gd name="T47" fmla="*/ 208 h 246"/>
                <a:gd name="T48" fmla="*/ 166 w 255"/>
                <a:gd name="T49" fmla="*/ 246 h 246"/>
                <a:gd name="T50" fmla="*/ 89 w 255"/>
                <a:gd name="T51" fmla="*/ 220 h 246"/>
                <a:gd name="T52" fmla="*/ 39 w 255"/>
                <a:gd name="T53" fmla="*/ 218 h 246"/>
                <a:gd name="T54" fmla="*/ 22 w 255"/>
                <a:gd name="T55" fmla="*/ 139 h 246"/>
                <a:gd name="T56" fmla="*/ 22 w 255"/>
                <a:gd name="T57" fmla="*/ 109 h 246"/>
                <a:gd name="T58" fmla="*/ 39 w 255"/>
                <a:gd name="T59" fmla="*/ 31 h 246"/>
                <a:gd name="T60" fmla="*/ 89 w 255"/>
                <a:gd name="T61" fmla="*/ 26 h 246"/>
                <a:gd name="T62" fmla="*/ 166 w 255"/>
                <a:gd name="T63" fmla="*/ 0 h 246"/>
                <a:gd name="T64" fmla="*/ 192 w 255"/>
                <a:gd name="T65" fmla="*/ 42 h 246"/>
                <a:gd name="T66" fmla="*/ 255 w 255"/>
                <a:gd name="T67" fmla="*/ 95 h 246"/>
                <a:gd name="T68" fmla="*/ 233 w 255"/>
                <a:gd name="T69" fmla="*/ 123 h 246"/>
                <a:gd name="T70" fmla="*/ 255 w 255"/>
                <a:gd name="T71" fmla="*/ 154 h 246"/>
                <a:gd name="T72" fmla="*/ 192 w 255"/>
                <a:gd name="T73" fmla="*/ 206 h 246"/>
                <a:gd name="T74" fmla="*/ 166 w 255"/>
                <a:gd name="T75"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5" h="246">
                  <a:moveTo>
                    <a:pt x="128" y="76"/>
                  </a:moveTo>
                  <a:cubicBezTo>
                    <a:pt x="101" y="76"/>
                    <a:pt x="80" y="97"/>
                    <a:pt x="80" y="123"/>
                  </a:cubicBezTo>
                  <a:cubicBezTo>
                    <a:pt x="80" y="151"/>
                    <a:pt x="101" y="170"/>
                    <a:pt x="128" y="170"/>
                  </a:cubicBezTo>
                  <a:cubicBezTo>
                    <a:pt x="154" y="170"/>
                    <a:pt x="176" y="151"/>
                    <a:pt x="176" y="123"/>
                  </a:cubicBezTo>
                  <a:cubicBezTo>
                    <a:pt x="176" y="97"/>
                    <a:pt x="154" y="76"/>
                    <a:pt x="128" y="76"/>
                  </a:cubicBezTo>
                  <a:close/>
                  <a:moveTo>
                    <a:pt x="128" y="189"/>
                  </a:moveTo>
                  <a:cubicBezTo>
                    <a:pt x="89" y="189"/>
                    <a:pt x="60" y="161"/>
                    <a:pt x="60" y="123"/>
                  </a:cubicBezTo>
                  <a:cubicBezTo>
                    <a:pt x="60" y="87"/>
                    <a:pt x="89" y="57"/>
                    <a:pt x="128" y="57"/>
                  </a:cubicBezTo>
                  <a:cubicBezTo>
                    <a:pt x="164" y="57"/>
                    <a:pt x="195" y="87"/>
                    <a:pt x="195" y="123"/>
                  </a:cubicBezTo>
                  <a:cubicBezTo>
                    <a:pt x="195" y="161"/>
                    <a:pt x="164" y="189"/>
                    <a:pt x="128" y="189"/>
                  </a:cubicBezTo>
                  <a:close/>
                  <a:moveTo>
                    <a:pt x="108" y="227"/>
                  </a:moveTo>
                  <a:cubicBezTo>
                    <a:pt x="147" y="227"/>
                    <a:pt x="147" y="227"/>
                    <a:pt x="147" y="227"/>
                  </a:cubicBezTo>
                  <a:cubicBezTo>
                    <a:pt x="147" y="208"/>
                    <a:pt x="147" y="208"/>
                    <a:pt x="147" y="208"/>
                  </a:cubicBezTo>
                  <a:cubicBezTo>
                    <a:pt x="154" y="206"/>
                    <a:pt x="154" y="206"/>
                    <a:pt x="154" y="206"/>
                  </a:cubicBezTo>
                  <a:cubicBezTo>
                    <a:pt x="166" y="201"/>
                    <a:pt x="176" y="196"/>
                    <a:pt x="185" y="187"/>
                  </a:cubicBezTo>
                  <a:cubicBezTo>
                    <a:pt x="190" y="182"/>
                    <a:pt x="190" y="182"/>
                    <a:pt x="190" y="182"/>
                  </a:cubicBezTo>
                  <a:cubicBezTo>
                    <a:pt x="209" y="192"/>
                    <a:pt x="209" y="192"/>
                    <a:pt x="209" y="192"/>
                  </a:cubicBezTo>
                  <a:cubicBezTo>
                    <a:pt x="228" y="161"/>
                    <a:pt x="228" y="161"/>
                    <a:pt x="228" y="161"/>
                  </a:cubicBezTo>
                  <a:cubicBezTo>
                    <a:pt x="209" y="149"/>
                    <a:pt x="209" y="149"/>
                    <a:pt x="209" y="149"/>
                  </a:cubicBezTo>
                  <a:cubicBezTo>
                    <a:pt x="212" y="142"/>
                    <a:pt x="212" y="142"/>
                    <a:pt x="212" y="142"/>
                  </a:cubicBezTo>
                  <a:cubicBezTo>
                    <a:pt x="212" y="137"/>
                    <a:pt x="214" y="130"/>
                    <a:pt x="214" y="123"/>
                  </a:cubicBezTo>
                  <a:cubicBezTo>
                    <a:pt x="214" y="118"/>
                    <a:pt x="212" y="111"/>
                    <a:pt x="212" y="106"/>
                  </a:cubicBezTo>
                  <a:cubicBezTo>
                    <a:pt x="209" y="99"/>
                    <a:pt x="209" y="99"/>
                    <a:pt x="209" y="99"/>
                  </a:cubicBezTo>
                  <a:cubicBezTo>
                    <a:pt x="228" y="87"/>
                    <a:pt x="228" y="87"/>
                    <a:pt x="228" y="87"/>
                  </a:cubicBezTo>
                  <a:cubicBezTo>
                    <a:pt x="209" y="57"/>
                    <a:pt x="209" y="57"/>
                    <a:pt x="209" y="57"/>
                  </a:cubicBezTo>
                  <a:cubicBezTo>
                    <a:pt x="190" y="66"/>
                    <a:pt x="190" y="66"/>
                    <a:pt x="190" y="66"/>
                  </a:cubicBezTo>
                  <a:cubicBezTo>
                    <a:pt x="185" y="61"/>
                    <a:pt x="185" y="61"/>
                    <a:pt x="185" y="61"/>
                  </a:cubicBezTo>
                  <a:cubicBezTo>
                    <a:pt x="176" y="52"/>
                    <a:pt x="166" y="47"/>
                    <a:pt x="154" y="42"/>
                  </a:cubicBezTo>
                  <a:cubicBezTo>
                    <a:pt x="147" y="40"/>
                    <a:pt x="147" y="40"/>
                    <a:pt x="147" y="40"/>
                  </a:cubicBezTo>
                  <a:cubicBezTo>
                    <a:pt x="147" y="19"/>
                    <a:pt x="147" y="19"/>
                    <a:pt x="147" y="19"/>
                  </a:cubicBezTo>
                  <a:cubicBezTo>
                    <a:pt x="108" y="19"/>
                    <a:pt x="108" y="19"/>
                    <a:pt x="108" y="19"/>
                  </a:cubicBezTo>
                  <a:cubicBezTo>
                    <a:pt x="108" y="40"/>
                    <a:pt x="108" y="40"/>
                    <a:pt x="108" y="40"/>
                  </a:cubicBezTo>
                  <a:cubicBezTo>
                    <a:pt x="101" y="42"/>
                    <a:pt x="101" y="42"/>
                    <a:pt x="101" y="42"/>
                  </a:cubicBezTo>
                  <a:cubicBezTo>
                    <a:pt x="89" y="47"/>
                    <a:pt x="77" y="52"/>
                    <a:pt x="68" y="61"/>
                  </a:cubicBezTo>
                  <a:cubicBezTo>
                    <a:pt x="63" y="66"/>
                    <a:pt x="63" y="66"/>
                    <a:pt x="63" y="66"/>
                  </a:cubicBezTo>
                  <a:cubicBezTo>
                    <a:pt x="46" y="57"/>
                    <a:pt x="46" y="57"/>
                    <a:pt x="46" y="57"/>
                  </a:cubicBezTo>
                  <a:cubicBezTo>
                    <a:pt x="27" y="87"/>
                    <a:pt x="27" y="87"/>
                    <a:pt x="27" y="87"/>
                  </a:cubicBezTo>
                  <a:cubicBezTo>
                    <a:pt x="44" y="99"/>
                    <a:pt x="44" y="99"/>
                    <a:pt x="44" y="99"/>
                  </a:cubicBezTo>
                  <a:cubicBezTo>
                    <a:pt x="44" y="106"/>
                    <a:pt x="44" y="106"/>
                    <a:pt x="44" y="106"/>
                  </a:cubicBezTo>
                  <a:cubicBezTo>
                    <a:pt x="41" y="111"/>
                    <a:pt x="41" y="118"/>
                    <a:pt x="41" y="123"/>
                  </a:cubicBezTo>
                  <a:cubicBezTo>
                    <a:pt x="41" y="130"/>
                    <a:pt x="41" y="137"/>
                    <a:pt x="44" y="142"/>
                  </a:cubicBezTo>
                  <a:cubicBezTo>
                    <a:pt x="44" y="149"/>
                    <a:pt x="44" y="149"/>
                    <a:pt x="44" y="149"/>
                  </a:cubicBezTo>
                  <a:cubicBezTo>
                    <a:pt x="27" y="161"/>
                    <a:pt x="27" y="161"/>
                    <a:pt x="27" y="161"/>
                  </a:cubicBezTo>
                  <a:cubicBezTo>
                    <a:pt x="46" y="192"/>
                    <a:pt x="46" y="192"/>
                    <a:pt x="46" y="192"/>
                  </a:cubicBezTo>
                  <a:cubicBezTo>
                    <a:pt x="63" y="182"/>
                    <a:pt x="63" y="182"/>
                    <a:pt x="63" y="182"/>
                  </a:cubicBezTo>
                  <a:cubicBezTo>
                    <a:pt x="68" y="187"/>
                    <a:pt x="68" y="187"/>
                    <a:pt x="68" y="187"/>
                  </a:cubicBezTo>
                  <a:cubicBezTo>
                    <a:pt x="77" y="196"/>
                    <a:pt x="89" y="201"/>
                    <a:pt x="101" y="206"/>
                  </a:cubicBezTo>
                  <a:cubicBezTo>
                    <a:pt x="108" y="208"/>
                    <a:pt x="108" y="208"/>
                    <a:pt x="108" y="208"/>
                  </a:cubicBezTo>
                  <a:lnTo>
                    <a:pt x="108" y="227"/>
                  </a:lnTo>
                  <a:close/>
                  <a:moveTo>
                    <a:pt x="166" y="246"/>
                  </a:moveTo>
                  <a:cubicBezTo>
                    <a:pt x="89" y="246"/>
                    <a:pt x="89" y="246"/>
                    <a:pt x="89" y="246"/>
                  </a:cubicBezTo>
                  <a:cubicBezTo>
                    <a:pt x="89" y="220"/>
                    <a:pt x="89" y="220"/>
                    <a:pt x="89" y="220"/>
                  </a:cubicBezTo>
                  <a:cubicBezTo>
                    <a:pt x="80" y="218"/>
                    <a:pt x="70" y="213"/>
                    <a:pt x="60" y="206"/>
                  </a:cubicBezTo>
                  <a:cubicBezTo>
                    <a:pt x="39" y="218"/>
                    <a:pt x="39" y="218"/>
                    <a:pt x="39" y="218"/>
                  </a:cubicBezTo>
                  <a:cubicBezTo>
                    <a:pt x="0" y="154"/>
                    <a:pt x="0" y="154"/>
                    <a:pt x="0" y="154"/>
                  </a:cubicBezTo>
                  <a:cubicBezTo>
                    <a:pt x="22" y="139"/>
                    <a:pt x="22" y="139"/>
                    <a:pt x="22" y="139"/>
                  </a:cubicBezTo>
                  <a:cubicBezTo>
                    <a:pt x="22" y="135"/>
                    <a:pt x="22" y="130"/>
                    <a:pt x="22" y="123"/>
                  </a:cubicBezTo>
                  <a:cubicBezTo>
                    <a:pt x="22" y="118"/>
                    <a:pt x="22" y="113"/>
                    <a:pt x="22" y="109"/>
                  </a:cubicBezTo>
                  <a:cubicBezTo>
                    <a:pt x="0" y="95"/>
                    <a:pt x="0" y="95"/>
                    <a:pt x="0" y="95"/>
                  </a:cubicBezTo>
                  <a:cubicBezTo>
                    <a:pt x="39" y="31"/>
                    <a:pt x="39" y="31"/>
                    <a:pt x="39" y="31"/>
                  </a:cubicBezTo>
                  <a:cubicBezTo>
                    <a:pt x="60" y="42"/>
                    <a:pt x="60" y="42"/>
                    <a:pt x="60" y="42"/>
                  </a:cubicBezTo>
                  <a:cubicBezTo>
                    <a:pt x="70" y="35"/>
                    <a:pt x="80" y="31"/>
                    <a:pt x="89" y="26"/>
                  </a:cubicBezTo>
                  <a:cubicBezTo>
                    <a:pt x="89" y="0"/>
                    <a:pt x="89" y="0"/>
                    <a:pt x="89" y="0"/>
                  </a:cubicBezTo>
                  <a:cubicBezTo>
                    <a:pt x="166" y="0"/>
                    <a:pt x="166" y="0"/>
                    <a:pt x="166" y="0"/>
                  </a:cubicBezTo>
                  <a:cubicBezTo>
                    <a:pt x="166" y="26"/>
                    <a:pt x="166" y="26"/>
                    <a:pt x="166" y="26"/>
                  </a:cubicBezTo>
                  <a:cubicBezTo>
                    <a:pt x="176" y="31"/>
                    <a:pt x="185" y="35"/>
                    <a:pt x="192" y="42"/>
                  </a:cubicBezTo>
                  <a:cubicBezTo>
                    <a:pt x="216" y="31"/>
                    <a:pt x="216" y="31"/>
                    <a:pt x="216" y="31"/>
                  </a:cubicBezTo>
                  <a:cubicBezTo>
                    <a:pt x="255" y="95"/>
                    <a:pt x="255" y="95"/>
                    <a:pt x="255" y="95"/>
                  </a:cubicBezTo>
                  <a:cubicBezTo>
                    <a:pt x="231" y="109"/>
                    <a:pt x="231" y="109"/>
                    <a:pt x="231" y="109"/>
                  </a:cubicBezTo>
                  <a:cubicBezTo>
                    <a:pt x="233" y="113"/>
                    <a:pt x="233" y="118"/>
                    <a:pt x="233" y="123"/>
                  </a:cubicBezTo>
                  <a:cubicBezTo>
                    <a:pt x="233" y="130"/>
                    <a:pt x="233" y="135"/>
                    <a:pt x="231" y="139"/>
                  </a:cubicBezTo>
                  <a:cubicBezTo>
                    <a:pt x="255" y="154"/>
                    <a:pt x="255" y="154"/>
                    <a:pt x="255" y="154"/>
                  </a:cubicBezTo>
                  <a:cubicBezTo>
                    <a:pt x="216" y="218"/>
                    <a:pt x="216" y="218"/>
                    <a:pt x="216" y="218"/>
                  </a:cubicBezTo>
                  <a:cubicBezTo>
                    <a:pt x="192" y="206"/>
                    <a:pt x="192" y="206"/>
                    <a:pt x="192" y="206"/>
                  </a:cubicBezTo>
                  <a:cubicBezTo>
                    <a:pt x="185" y="213"/>
                    <a:pt x="176" y="218"/>
                    <a:pt x="166" y="220"/>
                  </a:cubicBezTo>
                  <a:lnTo>
                    <a:pt x="166" y="24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Tree>
    <p:extLst>
      <p:ext uri="{BB962C8B-B14F-4D97-AF65-F5344CB8AC3E}">
        <p14:creationId xmlns:p14="http://schemas.microsoft.com/office/powerpoint/2010/main" val="186662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42" presetClass="path" presetSubtype="0" decel="100000" fill="hold" grpId="1" nodeType="withEffect">
                                  <p:stCondLst>
                                    <p:cond delay="0"/>
                                  </p:stCondLst>
                                  <p:childTnLst>
                                    <p:animMotion origin="layout" path="M 2.5E-6 -2.59259E-6 L 2.5E-6 0.04584 " pathEditMode="relative" rAng="0" ptsTypes="AA">
                                      <p:cBhvr>
                                        <p:cTn id="9" dur="500" spd="-100000" fill="hold"/>
                                        <p:tgtEl>
                                          <p:spTgt spid="55"/>
                                        </p:tgtEl>
                                        <p:attrNameLst>
                                          <p:attrName>ppt_x</p:attrName>
                                          <p:attrName>ppt_y</p:attrName>
                                        </p:attrNameLst>
                                      </p:cBhvr>
                                      <p:rCtr x="0" y="2292"/>
                                    </p:animMotion>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par>
                          <p:cTn id="14" fill="hold">
                            <p:stCondLst>
                              <p:cond delay="1000"/>
                            </p:stCondLst>
                            <p:childTnLst>
                              <p:par>
                                <p:cTn id="15" presetID="21" presetClass="entr" presetSubtype="8" fill="hold" grpId="0" nodeType="after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wheel(8)">
                                      <p:cBhvr>
                                        <p:cTn id="17" dur="500"/>
                                        <p:tgtEl>
                                          <p:spTgt spid="63"/>
                                        </p:tgtEl>
                                      </p:cBhvr>
                                    </p:animEffect>
                                  </p:childTnLst>
                                </p:cTn>
                              </p:par>
                              <p:par>
                                <p:cTn id="18" presetID="23" presetClass="entr" presetSubtype="272" fill="hold" nodeType="with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p:cTn id="20" dur="500" fill="hold"/>
                                        <p:tgtEl>
                                          <p:spTgt spid="40"/>
                                        </p:tgtEl>
                                        <p:attrNameLst>
                                          <p:attrName>ppt_w</p:attrName>
                                        </p:attrNameLst>
                                      </p:cBhvr>
                                      <p:tavLst>
                                        <p:tav tm="0">
                                          <p:val>
                                            <p:strVal val="2/3*#ppt_w"/>
                                          </p:val>
                                        </p:tav>
                                        <p:tav tm="100000">
                                          <p:val>
                                            <p:strVal val="#ppt_w"/>
                                          </p:val>
                                        </p:tav>
                                      </p:tavLst>
                                    </p:anim>
                                    <p:anim calcmode="lin" valueType="num">
                                      <p:cBhvr>
                                        <p:cTn id="21" dur="500" fill="hold"/>
                                        <p:tgtEl>
                                          <p:spTgt spid="40"/>
                                        </p:tgtEl>
                                        <p:attrNameLst>
                                          <p:attrName>ppt_h</p:attrName>
                                        </p:attrNameLst>
                                      </p:cBhvr>
                                      <p:tavLst>
                                        <p:tav tm="0">
                                          <p:val>
                                            <p:strVal val="2/3*#ppt_h"/>
                                          </p:val>
                                        </p:tav>
                                        <p:tav tm="100000">
                                          <p:val>
                                            <p:strVal val="#ppt_h"/>
                                          </p:val>
                                        </p:tav>
                                      </p:tavLst>
                                    </p:anim>
                                  </p:childTnLst>
                                </p:cTn>
                              </p:par>
                              <p:par>
                                <p:cTn id="22" presetID="23" presetClass="entr" presetSubtype="272"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strVal val="2/3*#ppt_w"/>
                                          </p:val>
                                        </p:tav>
                                        <p:tav tm="100000">
                                          <p:val>
                                            <p:strVal val="#ppt_w"/>
                                          </p:val>
                                        </p:tav>
                                      </p:tavLst>
                                    </p:anim>
                                    <p:anim calcmode="lin" valueType="num">
                                      <p:cBhvr>
                                        <p:cTn id="25" dur="500" fill="hold"/>
                                        <p:tgtEl>
                                          <p:spTgt spid="5"/>
                                        </p:tgtEl>
                                        <p:attrNameLst>
                                          <p:attrName>ppt_h</p:attrName>
                                        </p:attrNameLst>
                                      </p:cBhvr>
                                      <p:tavLst>
                                        <p:tav tm="0">
                                          <p:val>
                                            <p:strVal val="2/3*#ppt_h"/>
                                          </p:val>
                                        </p:tav>
                                        <p:tav tm="100000">
                                          <p:val>
                                            <p:strVal val="#ppt_h"/>
                                          </p:val>
                                        </p:tav>
                                      </p:tavLst>
                                    </p:anim>
                                  </p:childTnLst>
                                </p:cTn>
                              </p:par>
                              <p:par>
                                <p:cTn id="26" presetID="23" presetClass="entr" presetSubtype="272"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p:cTn id="28" dur="500" fill="hold"/>
                                        <p:tgtEl>
                                          <p:spTgt spid="27"/>
                                        </p:tgtEl>
                                        <p:attrNameLst>
                                          <p:attrName>ppt_w</p:attrName>
                                        </p:attrNameLst>
                                      </p:cBhvr>
                                      <p:tavLst>
                                        <p:tav tm="0">
                                          <p:val>
                                            <p:strVal val="2/3*#ppt_w"/>
                                          </p:val>
                                        </p:tav>
                                        <p:tav tm="100000">
                                          <p:val>
                                            <p:strVal val="#ppt_w"/>
                                          </p:val>
                                        </p:tav>
                                      </p:tavLst>
                                    </p:anim>
                                    <p:anim calcmode="lin" valueType="num">
                                      <p:cBhvr>
                                        <p:cTn id="29" dur="500" fill="hold"/>
                                        <p:tgtEl>
                                          <p:spTgt spid="27"/>
                                        </p:tgtEl>
                                        <p:attrNameLst>
                                          <p:attrName>ppt_h</p:attrName>
                                        </p:attrNameLst>
                                      </p:cBhvr>
                                      <p:tavLst>
                                        <p:tav tm="0">
                                          <p:val>
                                            <p:strVal val="2/3*#ppt_h"/>
                                          </p:val>
                                        </p:tav>
                                        <p:tav tm="100000">
                                          <p:val>
                                            <p:strVal val="#ppt_h"/>
                                          </p:val>
                                        </p:tav>
                                      </p:tavLst>
                                    </p:anim>
                                  </p:childTnLst>
                                </p:cTn>
                              </p:par>
                              <p:par>
                                <p:cTn id="30" presetID="23" presetClass="entr" presetSubtype="272" fill="hold" nodeType="with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strVal val="2/3*#ppt_w"/>
                                          </p:val>
                                        </p:tav>
                                        <p:tav tm="100000">
                                          <p:val>
                                            <p:strVal val="#ppt_w"/>
                                          </p:val>
                                        </p:tav>
                                      </p:tavLst>
                                    </p:anim>
                                    <p:anim calcmode="lin" valueType="num">
                                      <p:cBhvr>
                                        <p:cTn id="33" dur="500" fill="hold"/>
                                        <p:tgtEl>
                                          <p:spTgt spid="2"/>
                                        </p:tgtEl>
                                        <p:attrNameLst>
                                          <p:attrName>ppt_h</p:attrName>
                                        </p:attrNameLst>
                                      </p:cBhvr>
                                      <p:tavLst>
                                        <p:tav tm="0">
                                          <p:val>
                                            <p:strVal val="2/3*#ppt_h"/>
                                          </p:val>
                                        </p:tav>
                                        <p:tav tm="100000">
                                          <p:val>
                                            <p:strVal val="#ppt_h"/>
                                          </p:val>
                                        </p:tav>
                                      </p:tavLst>
                                    </p:anim>
                                  </p:childTnLst>
                                </p:cTn>
                              </p:par>
                              <p:par>
                                <p:cTn id="34" presetID="23" presetClass="entr" presetSubtype="272"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p:cTn id="36" dur="500" fill="hold"/>
                                        <p:tgtEl>
                                          <p:spTgt spid="14"/>
                                        </p:tgtEl>
                                        <p:attrNameLst>
                                          <p:attrName>ppt_w</p:attrName>
                                        </p:attrNameLst>
                                      </p:cBhvr>
                                      <p:tavLst>
                                        <p:tav tm="0">
                                          <p:val>
                                            <p:strVal val="2/3*#ppt_w"/>
                                          </p:val>
                                        </p:tav>
                                        <p:tav tm="100000">
                                          <p:val>
                                            <p:strVal val="#ppt_w"/>
                                          </p:val>
                                        </p:tav>
                                      </p:tavLst>
                                    </p:anim>
                                    <p:anim calcmode="lin" valueType="num">
                                      <p:cBhvr>
                                        <p:cTn id="37" dur="500" fill="hold"/>
                                        <p:tgtEl>
                                          <p:spTgt spid="14"/>
                                        </p:tgtEl>
                                        <p:attrNameLst>
                                          <p:attrName>ppt_h</p:attrName>
                                        </p:attrNameLst>
                                      </p:cBhvr>
                                      <p:tavLst>
                                        <p:tav tm="0">
                                          <p:val>
                                            <p:strVal val="2/3*#ppt_h"/>
                                          </p:val>
                                        </p:tav>
                                        <p:tav tm="100000">
                                          <p:val>
                                            <p:strVal val="#ppt_h"/>
                                          </p:val>
                                        </p:tav>
                                      </p:tavLst>
                                    </p:anim>
                                  </p:childTnLst>
                                </p:cTn>
                              </p:par>
                              <p:par>
                                <p:cTn id="38" presetID="21" presetClass="entr" presetSubtype="8" fill="hold" grpId="0" nodeType="withEffect">
                                  <p:stCondLst>
                                    <p:cond delay="0"/>
                                  </p:stCondLst>
                                  <p:childTnLst>
                                    <p:set>
                                      <p:cBhvr>
                                        <p:cTn id="39" dur="1" fill="hold">
                                          <p:stCondLst>
                                            <p:cond delay="0"/>
                                          </p:stCondLst>
                                        </p:cTn>
                                        <p:tgtEl>
                                          <p:spTgt spid="71"/>
                                        </p:tgtEl>
                                        <p:attrNameLst>
                                          <p:attrName>style.visibility</p:attrName>
                                        </p:attrNameLst>
                                      </p:cBhvr>
                                      <p:to>
                                        <p:strVal val="visible"/>
                                      </p:to>
                                    </p:set>
                                    <p:animEffect transition="in" filter="wheel(8)">
                                      <p:cBhvr>
                                        <p:cTn id="40" dur="500"/>
                                        <p:tgtEl>
                                          <p:spTgt spid="71"/>
                                        </p:tgtEl>
                                      </p:cBhvr>
                                    </p:animEffect>
                                  </p:childTnLst>
                                </p:cTn>
                              </p:par>
                              <p:par>
                                <p:cTn id="41" presetID="23" presetClass="entr" presetSubtype="272"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strVal val="2/3*#ppt_w"/>
                                          </p:val>
                                        </p:tav>
                                        <p:tav tm="100000">
                                          <p:val>
                                            <p:strVal val="#ppt_w"/>
                                          </p:val>
                                        </p:tav>
                                      </p:tavLst>
                                    </p:anim>
                                    <p:anim calcmode="lin" valueType="num">
                                      <p:cBhvr>
                                        <p:cTn id="44" dur="500" fill="hold"/>
                                        <p:tgtEl>
                                          <p:spTgt spid="11"/>
                                        </p:tgtEl>
                                        <p:attrNameLst>
                                          <p:attrName>ppt_h</p:attrName>
                                        </p:attrNameLst>
                                      </p:cBhvr>
                                      <p:tavLst>
                                        <p:tav tm="0">
                                          <p:val>
                                            <p:strVal val="2/3*#ppt_h"/>
                                          </p:val>
                                        </p:tav>
                                        <p:tav tm="100000">
                                          <p:val>
                                            <p:strVal val="#ppt_h"/>
                                          </p:val>
                                        </p:tav>
                                      </p:tavLst>
                                    </p:anim>
                                  </p:childTnLst>
                                </p:cTn>
                              </p:par>
                              <p:par>
                                <p:cTn id="45" presetID="23" presetClass="entr" presetSubtype="272"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p:cTn id="47" dur="500" fill="hold"/>
                                        <p:tgtEl>
                                          <p:spTgt spid="7"/>
                                        </p:tgtEl>
                                        <p:attrNameLst>
                                          <p:attrName>ppt_w</p:attrName>
                                        </p:attrNameLst>
                                      </p:cBhvr>
                                      <p:tavLst>
                                        <p:tav tm="0">
                                          <p:val>
                                            <p:strVal val="2/3*#ppt_w"/>
                                          </p:val>
                                        </p:tav>
                                        <p:tav tm="100000">
                                          <p:val>
                                            <p:strVal val="#ppt_w"/>
                                          </p:val>
                                        </p:tav>
                                      </p:tavLst>
                                    </p:anim>
                                    <p:anim calcmode="lin" valueType="num">
                                      <p:cBhvr>
                                        <p:cTn id="48" dur="500" fill="hold"/>
                                        <p:tgtEl>
                                          <p:spTgt spid="7"/>
                                        </p:tgtEl>
                                        <p:attrNameLst>
                                          <p:attrName>ppt_h</p:attrName>
                                        </p:attrNameLst>
                                      </p:cBhvr>
                                      <p:tavLst>
                                        <p:tav tm="0">
                                          <p:val>
                                            <p:strVal val="2/3*#ppt_h"/>
                                          </p:val>
                                        </p:tav>
                                        <p:tav tm="100000">
                                          <p:val>
                                            <p:strVal val="#ppt_h"/>
                                          </p:val>
                                        </p:tav>
                                      </p:tavLst>
                                    </p:anim>
                                  </p:childTnLst>
                                </p:cTn>
                              </p:par>
                              <p:par>
                                <p:cTn id="49" presetID="23" presetClass="entr" presetSubtype="272" fill="hold" nodeType="with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500" fill="hold"/>
                                        <p:tgtEl>
                                          <p:spTgt spid="8"/>
                                        </p:tgtEl>
                                        <p:attrNameLst>
                                          <p:attrName>ppt_w</p:attrName>
                                        </p:attrNameLst>
                                      </p:cBhvr>
                                      <p:tavLst>
                                        <p:tav tm="0">
                                          <p:val>
                                            <p:strVal val="2/3*#ppt_w"/>
                                          </p:val>
                                        </p:tav>
                                        <p:tav tm="100000">
                                          <p:val>
                                            <p:strVal val="#ppt_w"/>
                                          </p:val>
                                        </p:tav>
                                      </p:tavLst>
                                    </p:anim>
                                    <p:anim calcmode="lin" valueType="num">
                                      <p:cBhvr>
                                        <p:cTn id="52" dur="500" fill="hold"/>
                                        <p:tgtEl>
                                          <p:spTgt spid="8"/>
                                        </p:tgtEl>
                                        <p:attrNameLst>
                                          <p:attrName>ppt_h</p:attrName>
                                        </p:attrNameLst>
                                      </p:cBhvr>
                                      <p:tavLst>
                                        <p:tav tm="0">
                                          <p:val>
                                            <p:strVal val="2/3*#ppt_h"/>
                                          </p:val>
                                        </p:tav>
                                        <p:tav tm="100000">
                                          <p:val>
                                            <p:strVal val="#ppt_h"/>
                                          </p:val>
                                        </p:tav>
                                      </p:tavLst>
                                    </p:anim>
                                  </p:childTnLst>
                                </p:cTn>
                              </p:par>
                              <p:par>
                                <p:cTn id="53" presetID="23" presetClass="entr" presetSubtype="272" fill="hold" nodeType="with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p:cTn id="55" dur="500" fill="hold"/>
                                        <p:tgtEl>
                                          <p:spTgt spid="9"/>
                                        </p:tgtEl>
                                        <p:attrNameLst>
                                          <p:attrName>ppt_w</p:attrName>
                                        </p:attrNameLst>
                                      </p:cBhvr>
                                      <p:tavLst>
                                        <p:tav tm="0">
                                          <p:val>
                                            <p:strVal val="2/3*#ppt_w"/>
                                          </p:val>
                                        </p:tav>
                                        <p:tav tm="100000">
                                          <p:val>
                                            <p:strVal val="#ppt_w"/>
                                          </p:val>
                                        </p:tav>
                                      </p:tavLst>
                                    </p:anim>
                                    <p:anim calcmode="lin" valueType="num">
                                      <p:cBhvr>
                                        <p:cTn id="56" dur="500" fill="hold"/>
                                        <p:tgtEl>
                                          <p:spTgt spid="9"/>
                                        </p:tgtEl>
                                        <p:attrNameLst>
                                          <p:attrName>ppt_h</p:attrName>
                                        </p:attrNameLst>
                                      </p:cBhvr>
                                      <p:tavLst>
                                        <p:tav tm="0">
                                          <p:val>
                                            <p:strVal val="2/3*#ppt_h"/>
                                          </p:val>
                                        </p:tav>
                                        <p:tav tm="100000">
                                          <p:val>
                                            <p:strVal val="#ppt_h"/>
                                          </p:val>
                                        </p:tav>
                                      </p:tavLst>
                                    </p:anim>
                                  </p:childTnLst>
                                </p:cTn>
                              </p:par>
                              <p:par>
                                <p:cTn id="57" presetID="23" presetClass="entr" presetSubtype="272" fill="hold" nodeType="with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p:cTn id="59" dur="500" fill="hold"/>
                                        <p:tgtEl>
                                          <p:spTgt spid="10"/>
                                        </p:tgtEl>
                                        <p:attrNameLst>
                                          <p:attrName>ppt_w</p:attrName>
                                        </p:attrNameLst>
                                      </p:cBhvr>
                                      <p:tavLst>
                                        <p:tav tm="0">
                                          <p:val>
                                            <p:strVal val="2/3*#ppt_w"/>
                                          </p:val>
                                        </p:tav>
                                        <p:tav tm="100000">
                                          <p:val>
                                            <p:strVal val="#ppt_w"/>
                                          </p:val>
                                        </p:tav>
                                      </p:tavLst>
                                    </p:anim>
                                    <p:anim calcmode="lin" valueType="num">
                                      <p:cBhvr>
                                        <p:cTn id="60" dur="500" fill="hold"/>
                                        <p:tgtEl>
                                          <p:spTgt spid="10"/>
                                        </p:tgtEl>
                                        <p:attrNameLst>
                                          <p:attrName>ppt_h</p:attrName>
                                        </p:attrNameLst>
                                      </p:cBhvr>
                                      <p:tavLst>
                                        <p:tav tm="0">
                                          <p:val>
                                            <p:strVal val="2/3*#ppt_h"/>
                                          </p:val>
                                        </p:tav>
                                        <p:tav tm="100000">
                                          <p:val>
                                            <p:strVal val="#ppt_h"/>
                                          </p:val>
                                        </p:tav>
                                      </p:tavLst>
                                    </p:anim>
                                  </p:childTnLst>
                                </p:cTn>
                              </p:par>
                              <p:par>
                                <p:cTn id="61" presetID="22" presetClass="entr" presetSubtype="2"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animEffect transition="in" filter="wipe(right)">
                                      <p:cBhvr>
                                        <p:cTn id="63" dur="500"/>
                                        <p:tgtEl>
                                          <p:spTgt spid="72"/>
                                        </p:tgtEl>
                                      </p:cBhvr>
                                    </p:animEffect>
                                  </p:childTnLst>
                                </p:cTn>
                              </p:par>
                              <p:par>
                                <p:cTn id="64" presetID="22" presetClass="entr" presetSubtype="2" fill="hold" nodeType="withEffect">
                                  <p:stCondLst>
                                    <p:cond delay="0"/>
                                  </p:stCondLst>
                                  <p:childTnLst>
                                    <p:set>
                                      <p:cBhvr>
                                        <p:cTn id="65" dur="1" fill="hold">
                                          <p:stCondLst>
                                            <p:cond delay="0"/>
                                          </p:stCondLst>
                                        </p:cTn>
                                        <p:tgtEl>
                                          <p:spTgt spid="53"/>
                                        </p:tgtEl>
                                        <p:attrNameLst>
                                          <p:attrName>style.visibility</p:attrName>
                                        </p:attrNameLst>
                                      </p:cBhvr>
                                      <p:to>
                                        <p:strVal val="visible"/>
                                      </p:to>
                                    </p:set>
                                    <p:animEffect transition="in" filter="wipe(right)">
                                      <p:cBhvr>
                                        <p:cTn id="66" dur="500"/>
                                        <p:tgtEl>
                                          <p:spTgt spid="53"/>
                                        </p:tgtEl>
                                      </p:cBhvr>
                                    </p:animEffect>
                                  </p:childTnLst>
                                </p:cTn>
                              </p:par>
                              <p:par>
                                <p:cTn id="67" presetID="22" presetClass="entr" presetSubtype="8" fill="hold" nodeType="with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wipe(left)">
                                      <p:cBhvr>
                                        <p:cTn id="69" dur="500"/>
                                        <p:tgtEl>
                                          <p:spTgt spid="51"/>
                                        </p:tgtEl>
                                      </p:cBhvr>
                                    </p:animEffect>
                                  </p:childTnLst>
                                </p:cTn>
                              </p:par>
                              <p:par>
                                <p:cTn id="70" presetID="22" presetClass="entr" presetSubtype="8" fill="hold" nodeType="withEffect">
                                  <p:stCondLst>
                                    <p:cond delay="0"/>
                                  </p:stCondLst>
                                  <p:childTnLst>
                                    <p:set>
                                      <p:cBhvr>
                                        <p:cTn id="71" dur="1" fill="hold">
                                          <p:stCondLst>
                                            <p:cond delay="0"/>
                                          </p:stCondLst>
                                        </p:cTn>
                                        <p:tgtEl>
                                          <p:spTgt spid="75"/>
                                        </p:tgtEl>
                                        <p:attrNameLst>
                                          <p:attrName>style.visibility</p:attrName>
                                        </p:attrNameLst>
                                      </p:cBhvr>
                                      <p:to>
                                        <p:strVal val="visible"/>
                                      </p:to>
                                    </p:set>
                                    <p:animEffect transition="in" filter="wipe(left)">
                                      <p:cBhvr>
                                        <p:cTn id="72" dur="500"/>
                                        <p:tgtEl>
                                          <p:spTgt spid="75"/>
                                        </p:tgtEl>
                                      </p:cBhvr>
                                    </p:animEffect>
                                  </p:childTnLst>
                                </p:cTn>
                              </p:par>
                              <p:par>
                                <p:cTn id="73" presetID="22" presetClass="entr" presetSubtype="1" fill="hold" nodeType="with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wipe(up)">
                                      <p:cBhvr>
                                        <p:cTn id="75"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63" grpId="0" animBg="1"/>
      <p:bldP spid="55" grpId="0"/>
      <p:bldP spid="55" grpI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33E5647-6F5F-4FEC-A9E4-AEE7C35956B3}"/>
              </a:ext>
            </a:extLst>
          </p:cNvPr>
          <p:cNvSpPr/>
          <p:nvPr/>
        </p:nvSpPr>
        <p:spPr>
          <a:xfrm>
            <a:off x="8371189" y="5244689"/>
            <a:ext cx="1436817" cy="433826"/>
          </a:xfrm>
          <a:prstGeom prst="rect">
            <a:avLst/>
          </a:prstGeom>
        </p:spPr>
        <p:txBody>
          <a:bodyPr wrap="none" anchor="t">
            <a:noAutofit/>
          </a:bodyPr>
          <a:lstStyle/>
          <a:p>
            <a:pPr algn="ctr" defTabSz="913347" fontAlgn="base">
              <a:lnSpc>
                <a:spcPct val="90000"/>
              </a:lnSpc>
              <a:spcBef>
                <a:spcPct val="0"/>
              </a:spcBef>
              <a:spcAft>
                <a:spcPct val="0"/>
              </a:spcAft>
              <a:defRPr/>
            </a:pPr>
            <a:r>
              <a:rPr lang="en-US" sz="1600">
                <a:solidFill>
                  <a:schemeClr val="tx1">
                    <a:lumMod val="50000"/>
                  </a:schemeClr>
                </a:solidFill>
                <a:latin typeface="Segoe UI" panose="020B0502040204020203" pitchFamily="34" charset="0"/>
                <a:cs typeface="Segoe UI" panose="020B0502040204020203" pitchFamily="34" charset="0"/>
              </a:rPr>
              <a:t>Active Directory</a:t>
            </a:r>
          </a:p>
        </p:txBody>
      </p:sp>
      <p:sp>
        <p:nvSpPr>
          <p:cNvPr id="39" name="Rectangle 38">
            <a:extLst>
              <a:ext uri="{FF2B5EF4-FFF2-40B4-BE49-F238E27FC236}">
                <a16:creationId xmlns:a16="http://schemas.microsoft.com/office/drawing/2014/main" id="{93C694A4-9F1E-4CAB-8042-260865ABE532}"/>
              </a:ext>
            </a:extLst>
          </p:cNvPr>
          <p:cNvSpPr/>
          <p:nvPr/>
        </p:nvSpPr>
        <p:spPr>
          <a:xfrm>
            <a:off x="8465724" y="2558426"/>
            <a:ext cx="1300502" cy="524929"/>
          </a:xfrm>
          <a:prstGeom prst="rect">
            <a:avLst/>
          </a:prstGeom>
        </p:spPr>
        <p:txBody>
          <a:bodyPr wrap="none" anchor="t">
            <a:noAutofit/>
          </a:bodyPr>
          <a:lstStyle/>
          <a:p>
            <a:pPr algn="ctr" defTabSz="913347" fontAlgn="base">
              <a:lnSpc>
                <a:spcPct val="90000"/>
              </a:lnSpc>
              <a:spcBef>
                <a:spcPct val="0"/>
              </a:spcBef>
              <a:spcAft>
                <a:spcPct val="0"/>
              </a:spcAft>
              <a:defRPr/>
            </a:pPr>
            <a:r>
              <a:rPr lang="en-US" sz="1600">
                <a:solidFill>
                  <a:schemeClr val="tx1">
                    <a:lumMod val="50000"/>
                  </a:schemeClr>
                </a:solidFill>
                <a:latin typeface="Segoe UI" panose="020B0502040204020203" pitchFamily="34" charset="0"/>
                <a:cs typeface="Segoe UI" panose="020B0502040204020203" pitchFamily="34" charset="0"/>
              </a:rPr>
              <a:t>Azure </a:t>
            </a:r>
            <a:br>
              <a:rPr lang="en-US" sz="1600">
                <a:solidFill>
                  <a:schemeClr val="tx1">
                    <a:lumMod val="50000"/>
                  </a:schemeClr>
                </a:solidFill>
                <a:latin typeface="Segoe UI" panose="020B0502040204020203" pitchFamily="34" charset="0"/>
                <a:cs typeface="Segoe UI" panose="020B0502040204020203" pitchFamily="34" charset="0"/>
              </a:rPr>
            </a:br>
            <a:r>
              <a:rPr lang="en-US" sz="1600">
                <a:solidFill>
                  <a:schemeClr val="tx1">
                    <a:lumMod val="50000"/>
                  </a:schemeClr>
                </a:solidFill>
                <a:latin typeface="Segoe UI" panose="020B0502040204020203" pitchFamily="34" charset="0"/>
                <a:cs typeface="Segoe UI" panose="020B0502040204020203" pitchFamily="34" charset="0"/>
              </a:rPr>
              <a:t>Active Directory</a:t>
            </a:r>
          </a:p>
        </p:txBody>
      </p:sp>
      <p:sp>
        <p:nvSpPr>
          <p:cNvPr id="95" name="arrow">
            <a:extLst>
              <a:ext uri="{FF2B5EF4-FFF2-40B4-BE49-F238E27FC236}">
                <a16:creationId xmlns:a16="http://schemas.microsoft.com/office/drawing/2014/main" id="{03F08B14-B7FB-45EE-AFD5-FD14F2BA859A}"/>
              </a:ext>
            </a:extLst>
          </p:cNvPr>
          <p:cNvSpPr>
            <a:spLocks noChangeAspect="1" noEditPoints="1"/>
          </p:cNvSpPr>
          <p:nvPr/>
        </p:nvSpPr>
        <p:spPr bwMode="auto">
          <a:xfrm rot="16200000">
            <a:off x="9002604" y="3210360"/>
            <a:ext cx="165273" cy="152508"/>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2700" cap="sq">
            <a:solidFill>
              <a:srgbClr val="A6A6A6"/>
            </a:solidFill>
            <a:prstDash val="solid"/>
            <a:miter lim="800000"/>
            <a:headEnd/>
            <a:tailEnd/>
          </a:ln>
          <a:extLst/>
        </p:spPr>
        <p:txBody>
          <a:bodyPr vert="horz" wrap="square" lIns="89630" tIns="44814" rIns="89630" bIns="44814" numCol="1" anchor="t" anchorCtr="0" compatLnSpc="1">
            <a:prstTxWarp prst="textNoShape">
              <a:avLst/>
            </a:prstTxWarp>
            <a:noAutofit/>
          </a:bodyPr>
          <a:lstStyle/>
          <a:p>
            <a:pPr defTabSz="914192">
              <a:defRPr/>
            </a:pPr>
            <a:endParaRPr lang="en-US" sz="1300">
              <a:gradFill>
                <a:gsLst>
                  <a:gs pos="0">
                    <a:srgbClr val="505050"/>
                  </a:gs>
                  <a:gs pos="100000">
                    <a:srgbClr val="505050"/>
                  </a:gs>
                </a:gsLst>
                <a:lin ang="5400000" scaled="1"/>
              </a:gradFill>
              <a:latin typeface="Segoe UI" panose="020B0502040204020203" pitchFamily="34" charset="0"/>
              <a:cs typeface="Segoe UI" panose="020B0502040204020203" pitchFamily="34" charset="0"/>
            </a:endParaRPr>
          </a:p>
        </p:txBody>
      </p:sp>
      <p:sp>
        <p:nvSpPr>
          <p:cNvPr id="107" name="arrow">
            <a:extLst>
              <a:ext uri="{FF2B5EF4-FFF2-40B4-BE49-F238E27FC236}">
                <a16:creationId xmlns:a16="http://schemas.microsoft.com/office/drawing/2014/main" id="{03F08B14-B7FB-45EE-AFD5-FD14F2BA859A}"/>
              </a:ext>
            </a:extLst>
          </p:cNvPr>
          <p:cNvSpPr>
            <a:spLocks noChangeAspect="1" noEditPoints="1"/>
          </p:cNvSpPr>
          <p:nvPr/>
        </p:nvSpPr>
        <p:spPr bwMode="auto">
          <a:xfrm rot="5400000" flipV="1">
            <a:off x="9002604" y="4178390"/>
            <a:ext cx="165273" cy="152508"/>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2700" cap="sq">
            <a:solidFill>
              <a:srgbClr val="A6A6A6"/>
            </a:solidFill>
            <a:prstDash val="solid"/>
            <a:miter lim="800000"/>
            <a:headEnd/>
            <a:tailEnd/>
          </a:ln>
          <a:extLst/>
        </p:spPr>
        <p:txBody>
          <a:bodyPr vert="horz" wrap="square" lIns="89630" tIns="44814" rIns="89630" bIns="44814" numCol="1" anchor="t" anchorCtr="0" compatLnSpc="1">
            <a:prstTxWarp prst="textNoShape">
              <a:avLst/>
            </a:prstTxWarp>
            <a:noAutofit/>
          </a:bodyPr>
          <a:lstStyle/>
          <a:p>
            <a:pPr defTabSz="914192">
              <a:defRPr/>
            </a:pPr>
            <a:endParaRPr lang="en-US" sz="1300">
              <a:gradFill>
                <a:gsLst>
                  <a:gs pos="0">
                    <a:srgbClr val="505050"/>
                  </a:gs>
                  <a:gs pos="100000">
                    <a:srgbClr val="505050"/>
                  </a:gs>
                </a:gsLst>
                <a:lin ang="5400000" scaled="1"/>
              </a:gradFill>
              <a:latin typeface="Segoe UI" panose="020B0502040204020203" pitchFamily="34" charset="0"/>
              <a:cs typeface="Segoe UI" panose="020B0502040204020203" pitchFamily="34" charset="0"/>
            </a:endParaRPr>
          </a:p>
        </p:txBody>
      </p:sp>
      <p:sp>
        <p:nvSpPr>
          <p:cNvPr id="6" name="Rectangle 5">
            <a:extLst>
              <a:ext uri="{FF2B5EF4-FFF2-40B4-BE49-F238E27FC236}">
                <a16:creationId xmlns:a16="http://schemas.microsoft.com/office/drawing/2014/main" id="{44EE7A31-2DE8-4D28-89B6-8D2F6CBD5EAD}"/>
              </a:ext>
            </a:extLst>
          </p:cNvPr>
          <p:cNvSpPr/>
          <p:nvPr/>
        </p:nvSpPr>
        <p:spPr>
          <a:xfrm>
            <a:off x="2662364" y="2558426"/>
            <a:ext cx="1182245" cy="524929"/>
          </a:xfrm>
          <a:prstGeom prst="rect">
            <a:avLst/>
          </a:prstGeom>
        </p:spPr>
        <p:txBody>
          <a:bodyPr wrap="none" anchor="t">
            <a:noAutofit/>
          </a:bodyPr>
          <a:lstStyle/>
          <a:p>
            <a:pPr algn="ctr" defTabSz="913347" fontAlgn="base">
              <a:lnSpc>
                <a:spcPct val="90000"/>
              </a:lnSpc>
              <a:spcBef>
                <a:spcPct val="0"/>
              </a:spcBef>
              <a:spcAft>
                <a:spcPct val="0"/>
              </a:spcAft>
              <a:defRPr/>
            </a:pPr>
            <a:r>
              <a:rPr lang="en-US" sz="1600" dirty="0">
                <a:solidFill>
                  <a:schemeClr val="tx1">
                    <a:lumMod val="50000"/>
                  </a:schemeClr>
                </a:solidFill>
                <a:latin typeface="Segoe UI" panose="020B0502040204020203" pitchFamily="34" charset="0"/>
                <a:cs typeface="Segoe UI" panose="020B0502040204020203" pitchFamily="34" charset="0"/>
              </a:rPr>
              <a:t>Azure</a:t>
            </a:r>
          </a:p>
          <a:p>
            <a:pPr algn="ctr" defTabSz="913347" fontAlgn="base">
              <a:lnSpc>
                <a:spcPct val="90000"/>
              </a:lnSpc>
              <a:spcBef>
                <a:spcPct val="0"/>
              </a:spcBef>
              <a:spcAft>
                <a:spcPct val="0"/>
              </a:spcAft>
              <a:defRPr/>
            </a:pPr>
            <a:r>
              <a:rPr lang="en-US" sz="1600" dirty="0">
                <a:solidFill>
                  <a:schemeClr val="tx1">
                    <a:lumMod val="50000"/>
                  </a:schemeClr>
                </a:solidFill>
                <a:latin typeface="Segoe UI" panose="020B0502040204020203" pitchFamily="34" charset="0"/>
                <a:cs typeface="Segoe UI" panose="020B0502040204020203" pitchFamily="34" charset="0"/>
              </a:rPr>
              <a:t>Cloud</a:t>
            </a:r>
          </a:p>
        </p:txBody>
      </p:sp>
      <p:sp>
        <p:nvSpPr>
          <p:cNvPr id="8" name="Freeform 5">
            <a:extLst>
              <a:ext uri="{FF2B5EF4-FFF2-40B4-BE49-F238E27FC236}">
                <a16:creationId xmlns:a16="http://schemas.microsoft.com/office/drawing/2014/main" id="{4F58778D-E85E-47CD-912E-BCC6351D343A}"/>
              </a:ext>
            </a:extLst>
          </p:cNvPr>
          <p:cNvSpPr>
            <a:spLocks noChangeAspect="1"/>
          </p:cNvSpPr>
          <p:nvPr/>
        </p:nvSpPr>
        <p:spPr bwMode="auto">
          <a:xfrm>
            <a:off x="3041904" y="2071161"/>
            <a:ext cx="423166" cy="294172"/>
          </a:xfrm>
          <a:custGeom>
            <a:avLst/>
            <a:gdLst>
              <a:gd name="T0" fmla="*/ 148 w 678"/>
              <a:gd name="T1" fmla="*/ 470 h 470"/>
              <a:gd name="T2" fmla="*/ 498 w 678"/>
              <a:gd name="T3" fmla="*/ 470 h 470"/>
              <a:gd name="T4" fmla="*/ 678 w 678"/>
              <a:gd name="T5" fmla="*/ 288 h 470"/>
              <a:gd name="T6" fmla="*/ 509 w 678"/>
              <a:gd name="T7" fmla="*/ 107 h 470"/>
              <a:gd name="T8" fmla="*/ 339 w 678"/>
              <a:gd name="T9" fmla="*/ 0 h 470"/>
              <a:gd name="T10" fmla="*/ 148 w 678"/>
              <a:gd name="T11" fmla="*/ 171 h 470"/>
              <a:gd name="T12" fmla="*/ 148 w 678"/>
              <a:gd name="T13" fmla="*/ 171 h 470"/>
              <a:gd name="T14" fmla="*/ 0 w 678"/>
              <a:gd name="T15" fmla="*/ 320 h 470"/>
              <a:gd name="T16" fmla="*/ 148 w 678"/>
              <a:gd name="T17"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470">
                <a:moveTo>
                  <a:pt x="148" y="470"/>
                </a:moveTo>
                <a:cubicBezTo>
                  <a:pt x="498" y="470"/>
                  <a:pt x="498" y="470"/>
                  <a:pt x="498" y="470"/>
                </a:cubicBezTo>
                <a:cubicBezTo>
                  <a:pt x="599" y="470"/>
                  <a:pt x="678" y="390"/>
                  <a:pt x="678" y="288"/>
                </a:cubicBezTo>
                <a:cubicBezTo>
                  <a:pt x="678" y="192"/>
                  <a:pt x="604" y="112"/>
                  <a:pt x="509" y="107"/>
                </a:cubicBezTo>
                <a:cubicBezTo>
                  <a:pt x="477" y="42"/>
                  <a:pt x="413" y="0"/>
                  <a:pt x="339" y="0"/>
                </a:cubicBezTo>
                <a:cubicBezTo>
                  <a:pt x="244" y="0"/>
                  <a:pt x="159" y="74"/>
                  <a:pt x="148" y="171"/>
                </a:cubicBezTo>
                <a:cubicBezTo>
                  <a:pt x="148" y="171"/>
                  <a:pt x="148" y="171"/>
                  <a:pt x="148" y="171"/>
                </a:cubicBezTo>
                <a:cubicBezTo>
                  <a:pt x="69" y="171"/>
                  <a:pt x="0" y="240"/>
                  <a:pt x="0" y="320"/>
                </a:cubicBezTo>
                <a:cubicBezTo>
                  <a:pt x="0" y="401"/>
                  <a:pt x="69" y="470"/>
                  <a:pt x="148" y="470"/>
                </a:cubicBezTo>
                <a:close/>
              </a:path>
            </a:pathLst>
          </a:custGeom>
          <a:solidFill>
            <a:schemeClr val="accent3"/>
          </a:solidFill>
          <a:ln w="15875">
            <a:noFill/>
          </a:ln>
        </p:spPr>
        <p:txBody>
          <a:bodyPr vert="horz" wrap="square" lIns="86116" tIns="43057" rIns="86116" bIns="43057" numCol="1" anchor="t" anchorCtr="0" compatLnSpc="1">
            <a:prstTxWarp prst="textNoShape">
              <a:avLst/>
            </a:prstTxWarp>
          </a:bodyPr>
          <a:lstStyle/>
          <a:p>
            <a:pPr algn="ctr" defTabSz="860931">
              <a:defRPr/>
            </a:pPr>
            <a:endParaRPr lang="en-US" sz="1200" kern="0">
              <a:solidFill>
                <a:schemeClr val="bg1">
                  <a:lumMod val="50000"/>
                </a:schemeClr>
              </a:solidFill>
              <a:latin typeface="Segoe UI Light"/>
            </a:endParaRPr>
          </a:p>
        </p:txBody>
      </p:sp>
      <p:sp>
        <p:nvSpPr>
          <p:cNvPr id="7" name="Rectangle 6">
            <a:extLst>
              <a:ext uri="{FF2B5EF4-FFF2-40B4-BE49-F238E27FC236}">
                <a16:creationId xmlns:a16="http://schemas.microsoft.com/office/drawing/2014/main" id="{0585B50B-A317-42A4-835E-5AAAD1F54794}"/>
              </a:ext>
            </a:extLst>
          </p:cNvPr>
          <p:cNvSpPr/>
          <p:nvPr/>
        </p:nvSpPr>
        <p:spPr>
          <a:xfrm>
            <a:off x="2757440" y="5244689"/>
            <a:ext cx="992093" cy="433826"/>
          </a:xfrm>
          <a:prstGeom prst="rect">
            <a:avLst/>
          </a:prstGeom>
        </p:spPr>
        <p:txBody>
          <a:bodyPr wrap="none" anchor="t">
            <a:noAutofit/>
          </a:bodyPr>
          <a:lstStyle/>
          <a:p>
            <a:pPr algn="ctr" defTabSz="913347" fontAlgn="base">
              <a:lnSpc>
                <a:spcPct val="90000"/>
              </a:lnSpc>
              <a:spcBef>
                <a:spcPct val="0"/>
              </a:spcBef>
              <a:spcAft>
                <a:spcPct val="0"/>
              </a:spcAft>
              <a:defRPr/>
            </a:pPr>
            <a:r>
              <a:rPr lang="en-US" sz="1600" dirty="0">
                <a:solidFill>
                  <a:schemeClr val="tx1">
                    <a:lumMod val="50000"/>
                  </a:schemeClr>
                </a:solidFill>
                <a:latin typeface="Segoe UI" panose="020B0502040204020203" pitchFamily="34" charset="0"/>
                <a:cs typeface="Segoe UI" panose="020B0502040204020203" pitchFamily="34" charset="0"/>
              </a:rPr>
              <a:t>Azure</a:t>
            </a:r>
          </a:p>
          <a:p>
            <a:pPr algn="ctr" defTabSz="913347" fontAlgn="base">
              <a:lnSpc>
                <a:spcPct val="90000"/>
              </a:lnSpc>
              <a:spcBef>
                <a:spcPct val="0"/>
              </a:spcBef>
              <a:spcAft>
                <a:spcPct val="0"/>
              </a:spcAft>
              <a:defRPr/>
            </a:pPr>
            <a:r>
              <a:rPr lang="en-US" sz="1600" dirty="0">
                <a:solidFill>
                  <a:schemeClr val="tx1">
                    <a:lumMod val="50000"/>
                  </a:schemeClr>
                </a:solidFill>
                <a:latin typeface="Segoe UI" panose="020B0502040204020203" pitchFamily="34" charset="0"/>
                <a:cs typeface="Segoe UI" panose="020B0502040204020203" pitchFamily="34" charset="0"/>
              </a:rPr>
              <a:t>Stack</a:t>
            </a:r>
          </a:p>
        </p:txBody>
      </p:sp>
      <p:sp>
        <p:nvSpPr>
          <p:cNvPr id="5" name="Rectangle 4">
            <a:extLst>
              <a:ext uri="{FF2B5EF4-FFF2-40B4-BE49-F238E27FC236}">
                <a16:creationId xmlns:a16="http://schemas.microsoft.com/office/drawing/2014/main" id="{C3991A41-D898-4FD3-8C4D-C556A2FFC00E}"/>
              </a:ext>
            </a:extLst>
          </p:cNvPr>
          <p:cNvSpPr/>
          <p:nvPr/>
        </p:nvSpPr>
        <p:spPr bwMode="auto">
          <a:xfrm>
            <a:off x="2332146" y="3545249"/>
            <a:ext cx="1804772" cy="450858"/>
          </a:xfrm>
          <a:prstGeom prst="rect">
            <a:avLst/>
          </a:prstGeom>
          <a:solidFill>
            <a:schemeClr val="tx1">
              <a:lumMod val="95000"/>
            </a:schemeClr>
          </a:solidFill>
          <a:ln w="19050" cap="sq">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14283" rIns="137141" bIns="118855" numCol="1" spcCol="0" rtlCol="0" fromWordArt="0" anchor="ctr" anchorCtr="0" forceAA="0" compatLnSpc="1">
            <a:prstTxWarp prst="textNoShape">
              <a:avLst/>
            </a:prstTxWarp>
            <a:spAutoFit/>
          </a:bodyPr>
          <a:lstStyle/>
          <a:p>
            <a:pPr algn="ctr" defTabSz="913347" fontAlgn="base">
              <a:spcBef>
                <a:spcPct val="0"/>
              </a:spcBef>
              <a:spcAft>
                <a:spcPct val="0"/>
              </a:spcAft>
              <a:defRPr/>
            </a:pPr>
            <a:r>
              <a:rPr lang="en-US" sz="1400" b="1" spc="20" dirty="0">
                <a:solidFill>
                  <a:schemeClr val="accent5">
                    <a:lumMod val="50000"/>
                  </a:schemeClr>
                </a:solidFill>
                <a:latin typeface="Segoe UI Semibold" charset="0"/>
                <a:ea typeface="Segoe UI Semibold" charset="0"/>
                <a:cs typeface="Segoe UI Semibold" charset="0"/>
              </a:rPr>
              <a:t>Platform</a:t>
            </a:r>
          </a:p>
        </p:txBody>
      </p:sp>
      <p:sp>
        <p:nvSpPr>
          <p:cNvPr id="51" name="arrow">
            <a:extLst>
              <a:ext uri="{FF2B5EF4-FFF2-40B4-BE49-F238E27FC236}">
                <a16:creationId xmlns:a16="http://schemas.microsoft.com/office/drawing/2014/main" id="{03F08B14-B7FB-45EE-AFD5-FD14F2BA859A}"/>
              </a:ext>
            </a:extLst>
          </p:cNvPr>
          <p:cNvSpPr>
            <a:spLocks noChangeAspect="1" noEditPoints="1"/>
          </p:cNvSpPr>
          <p:nvPr/>
        </p:nvSpPr>
        <p:spPr bwMode="auto">
          <a:xfrm rot="16200000">
            <a:off x="3151895" y="3210360"/>
            <a:ext cx="165273" cy="152508"/>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2700" cap="sq">
            <a:solidFill>
              <a:srgbClr val="A6A6A6"/>
            </a:solidFill>
            <a:prstDash val="solid"/>
            <a:miter lim="800000"/>
            <a:headEnd/>
            <a:tailEnd/>
          </a:ln>
          <a:extLst/>
        </p:spPr>
        <p:txBody>
          <a:bodyPr vert="horz" wrap="square" lIns="89630" tIns="44814" rIns="89630" bIns="44814" numCol="1" anchor="t" anchorCtr="0" compatLnSpc="1">
            <a:prstTxWarp prst="textNoShape">
              <a:avLst/>
            </a:prstTxWarp>
            <a:noAutofit/>
          </a:bodyPr>
          <a:lstStyle/>
          <a:p>
            <a:pPr defTabSz="914192">
              <a:defRPr/>
            </a:pPr>
            <a:endParaRPr lang="en-US" sz="1300">
              <a:gradFill>
                <a:gsLst>
                  <a:gs pos="0">
                    <a:srgbClr val="505050"/>
                  </a:gs>
                  <a:gs pos="100000">
                    <a:srgbClr val="505050"/>
                  </a:gs>
                </a:gsLst>
                <a:lin ang="5400000" scaled="1"/>
              </a:gradFill>
              <a:latin typeface="Segoe UI" panose="020B0502040204020203" pitchFamily="34" charset="0"/>
              <a:cs typeface="Segoe UI" panose="020B0502040204020203" pitchFamily="34" charset="0"/>
            </a:endParaRPr>
          </a:p>
        </p:txBody>
      </p:sp>
      <p:sp>
        <p:nvSpPr>
          <p:cNvPr id="103" name="arrow">
            <a:extLst>
              <a:ext uri="{FF2B5EF4-FFF2-40B4-BE49-F238E27FC236}">
                <a16:creationId xmlns:a16="http://schemas.microsoft.com/office/drawing/2014/main" id="{03F08B14-B7FB-45EE-AFD5-FD14F2BA859A}"/>
              </a:ext>
            </a:extLst>
          </p:cNvPr>
          <p:cNvSpPr>
            <a:spLocks noChangeAspect="1" noEditPoints="1"/>
          </p:cNvSpPr>
          <p:nvPr/>
        </p:nvSpPr>
        <p:spPr bwMode="auto">
          <a:xfrm rot="5400000" flipV="1">
            <a:off x="3151895" y="4178390"/>
            <a:ext cx="165273" cy="152508"/>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2700" cap="sq">
            <a:solidFill>
              <a:srgbClr val="A6A6A6"/>
            </a:solidFill>
            <a:prstDash val="solid"/>
            <a:miter lim="800000"/>
            <a:headEnd/>
            <a:tailEnd/>
          </a:ln>
          <a:extLst/>
        </p:spPr>
        <p:txBody>
          <a:bodyPr vert="horz" wrap="square" lIns="89630" tIns="44814" rIns="89630" bIns="44814" numCol="1" anchor="t" anchorCtr="0" compatLnSpc="1">
            <a:prstTxWarp prst="textNoShape">
              <a:avLst/>
            </a:prstTxWarp>
            <a:noAutofit/>
          </a:bodyPr>
          <a:lstStyle/>
          <a:p>
            <a:pPr defTabSz="914192">
              <a:defRPr/>
            </a:pPr>
            <a:endParaRPr lang="en-US" sz="1300">
              <a:gradFill>
                <a:gsLst>
                  <a:gs pos="0">
                    <a:srgbClr val="505050"/>
                  </a:gs>
                  <a:gs pos="100000">
                    <a:srgbClr val="505050"/>
                  </a:gs>
                </a:gsLst>
                <a:lin ang="5400000" scaled="1"/>
              </a:gradFill>
              <a:latin typeface="Segoe UI" panose="020B0502040204020203" pitchFamily="34" charset="0"/>
              <a:cs typeface="Segoe UI" panose="020B0502040204020203" pitchFamily="34" charset="0"/>
            </a:endParaRPr>
          </a:p>
        </p:txBody>
      </p:sp>
      <p:sp>
        <p:nvSpPr>
          <p:cNvPr id="64" name="Rectangle 63">
            <a:extLst>
              <a:ext uri="{FF2B5EF4-FFF2-40B4-BE49-F238E27FC236}">
                <a16:creationId xmlns:a16="http://schemas.microsoft.com/office/drawing/2014/main" id="{FB5A128C-1808-4F83-9654-3A64155D6980}"/>
              </a:ext>
            </a:extLst>
          </p:cNvPr>
          <p:cNvSpPr/>
          <p:nvPr/>
        </p:nvSpPr>
        <p:spPr>
          <a:xfrm>
            <a:off x="4557782" y="5244689"/>
            <a:ext cx="1266247" cy="794472"/>
          </a:xfrm>
          <a:prstGeom prst="rect">
            <a:avLst/>
          </a:prstGeom>
        </p:spPr>
        <p:txBody>
          <a:bodyPr wrap="none" anchor="t">
            <a:noAutofit/>
          </a:bodyPr>
          <a:lstStyle/>
          <a:p>
            <a:pPr algn="ctr" defTabSz="913347" fontAlgn="base">
              <a:lnSpc>
                <a:spcPct val="90000"/>
              </a:lnSpc>
              <a:spcBef>
                <a:spcPct val="0"/>
              </a:spcBef>
              <a:spcAft>
                <a:spcPct val="0"/>
              </a:spcAft>
              <a:defRPr/>
            </a:pPr>
            <a:r>
              <a:rPr lang="en-US" sz="1600" dirty="0">
                <a:solidFill>
                  <a:schemeClr val="tx1">
                    <a:lumMod val="50000"/>
                  </a:schemeClr>
                </a:solidFill>
                <a:latin typeface="Segoe UI" panose="020B0502040204020203" pitchFamily="34" charset="0"/>
                <a:cs typeface="Segoe UI" panose="020B0502040204020203" pitchFamily="34" charset="0"/>
              </a:rPr>
              <a:t>Azure </a:t>
            </a:r>
          </a:p>
          <a:p>
            <a:pPr algn="ctr" defTabSz="913347" fontAlgn="base">
              <a:lnSpc>
                <a:spcPct val="90000"/>
              </a:lnSpc>
              <a:spcBef>
                <a:spcPct val="0"/>
              </a:spcBef>
              <a:spcAft>
                <a:spcPct val="0"/>
              </a:spcAft>
              <a:defRPr/>
            </a:pPr>
            <a:r>
              <a:rPr lang="en-US" sz="1600" dirty="0">
                <a:solidFill>
                  <a:schemeClr val="tx1">
                    <a:lumMod val="50000"/>
                  </a:schemeClr>
                </a:solidFill>
                <a:latin typeface="Segoe UI" panose="020B0502040204020203" pitchFamily="34" charset="0"/>
                <a:cs typeface="Segoe UI" panose="020B0502040204020203" pitchFamily="34" charset="0"/>
              </a:rPr>
              <a:t>DevOps</a:t>
            </a:r>
          </a:p>
          <a:p>
            <a:pPr algn="ctr" defTabSz="913347" fontAlgn="base">
              <a:lnSpc>
                <a:spcPct val="90000"/>
              </a:lnSpc>
              <a:spcBef>
                <a:spcPct val="0"/>
              </a:spcBef>
              <a:spcAft>
                <a:spcPct val="0"/>
              </a:spcAft>
              <a:defRPr/>
            </a:pPr>
            <a:r>
              <a:rPr lang="en-US" sz="1600" dirty="0">
                <a:solidFill>
                  <a:schemeClr val="tx1">
                    <a:lumMod val="50000"/>
                  </a:schemeClr>
                </a:solidFill>
                <a:latin typeface="Segoe UI" panose="020B0502040204020203" pitchFamily="34" charset="0"/>
                <a:cs typeface="Segoe UI" panose="020B0502040204020203" pitchFamily="34" charset="0"/>
              </a:rPr>
              <a:t>Server</a:t>
            </a:r>
          </a:p>
        </p:txBody>
      </p:sp>
      <p:sp>
        <p:nvSpPr>
          <p:cNvPr id="63" name="Rectangle 62">
            <a:extLst>
              <a:ext uri="{FF2B5EF4-FFF2-40B4-BE49-F238E27FC236}">
                <a16:creationId xmlns:a16="http://schemas.microsoft.com/office/drawing/2014/main" id="{BE4832F6-CDF3-4696-9FAE-FE64460E7B35}"/>
              </a:ext>
            </a:extLst>
          </p:cNvPr>
          <p:cNvSpPr/>
          <p:nvPr/>
        </p:nvSpPr>
        <p:spPr>
          <a:xfrm>
            <a:off x="4540655" y="2558426"/>
            <a:ext cx="1300502" cy="524929"/>
          </a:xfrm>
          <a:prstGeom prst="rect">
            <a:avLst/>
          </a:prstGeom>
        </p:spPr>
        <p:txBody>
          <a:bodyPr wrap="none" anchor="t">
            <a:noAutofit/>
          </a:bodyPr>
          <a:lstStyle/>
          <a:p>
            <a:pPr algn="ctr" defTabSz="913347" fontAlgn="base">
              <a:lnSpc>
                <a:spcPct val="90000"/>
              </a:lnSpc>
              <a:spcBef>
                <a:spcPct val="0"/>
              </a:spcBef>
              <a:spcAft>
                <a:spcPct val="0"/>
              </a:spcAft>
              <a:defRPr/>
            </a:pPr>
            <a:r>
              <a:rPr lang="en-US" sz="1600" dirty="0">
                <a:solidFill>
                  <a:schemeClr val="tx1">
                    <a:lumMod val="50000"/>
                  </a:schemeClr>
                </a:solidFill>
                <a:latin typeface="Segoe UI" panose="020B0502040204020203" pitchFamily="34" charset="0"/>
                <a:cs typeface="Segoe UI" panose="020B0502040204020203" pitchFamily="34" charset="0"/>
              </a:rPr>
              <a:t>Azure </a:t>
            </a:r>
          </a:p>
          <a:p>
            <a:pPr algn="ctr" defTabSz="913347" fontAlgn="base">
              <a:lnSpc>
                <a:spcPct val="90000"/>
              </a:lnSpc>
              <a:spcBef>
                <a:spcPct val="0"/>
              </a:spcBef>
              <a:spcAft>
                <a:spcPct val="0"/>
              </a:spcAft>
              <a:defRPr/>
            </a:pPr>
            <a:r>
              <a:rPr lang="en-US" sz="1600" dirty="0">
                <a:solidFill>
                  <a:schemeClr val="tx1">
                    <a:lumMod val="50000"/>
                  </a:schemeClr>
                </a:solidFill>
                <a:latin typeface="Segoe UI" panose="020B0502040204020203" pitchFamily="34" charset="0"/>
                <a:cs typeface="Segoe UI" panose="020B0502040204020203" pitchFamily="34" charset="0"/>
              </a:rPr>
              <a:t>DevOps </a:t>
            </a:r>
          </a:p>
        </p:txBody>
      </p:sp>
      <p:sp>
        <p:nvSpPr>
          <p:cNvPr id="92" name="arrow">
            <a:extLst>
              <a:ext uri="{FF2B5EF4-FFF2-40B4-BE49-F238E27FC236}">
                <a16:creationId xmlns:a16="http://schemas.microsoft.com/office/drawing/2014/main" id="{03F08B14-B7FB-45EE-AFD5-FD14F2BA859A}"/>
              </a:ext>
            </a:extLst>
          </p:cNvPr>
          <p:cNvSpPr>
            <a:spLocks noChangeAspect="1" noEditPoints="1"/>
          </p:cNvSpPr>
          <p:nvPr/>
        </p:nvSpPr>
        <p:spPr bwMode="auto">
          <a:xfrm rot="16200000">
            <a:off x="5102132" y="3210360"/>
            <a:ext cx="165273" cy="152508"/>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2700" cap="sq">
            <a:solidFill>
              <a:srgbClr val="A6A6A6"/>
            </a:solidFill>
            <a:prstDash val="solid"/>
            <a:miter lim="800000"/>
            <a:headEnd/>
            <a:tailEnd/>
          </a:ln>
          <a:extLst/>
        </p:spPr>
        <p:txBody>
          <a:bodyPr vert="horz" wrap="square" lIns="89630" tIns="44814" rIns="89630" bIns="44814" numCol="1" anchor="t" anchorCtr="0" compatLnSpc="1">
            <a:prstTxWarp prst="textNoShape">
              <a:avLst/>
            </a:prstTxWarp>
            <a:noAutofit/>
          </a:bodyPr>
          <a:lstStyle/>
          <a:p>
            <a:pPr defTabSz="914192">
              <a:defRPr/>
            </a:pPr>
            <a:endParaRPr lang="en-US" sz="1300">
              <a:gradFill>
                <a:gsLst>
                  <a:gs pos="0">
                    <a:srgbClr val="505050"/>
                  </a:gs>
                  <a:gs pos="100000">
                    <a:srgbClr val="505050"/>
                  </a:gs>
                </a:gsLst>
                <a:lin ang="5400000" scaled="1"/>
              </a:gradFill>
              <a:latin typeface="Segoe UI" panose="020B0502040204020203" pitchFamily="34" charset="0"/>
              <a:cs typeface="Segoe UI" panose="020B0502040204020203" pitchFamily="34" charset="0"/>
            </a:endParaRPr>
          </a:p>
        </p:txBody>
      </p:sp>
      <p:sp>
        <p:nvSpPr>
          <p:cNvPr id="104" name="arrow">
            <a:extLst>
              <a:ext uri="{FF2B5EF4-FFF2-40B4-BE49-F238E27FC236}">
                <a16:creationId xmlns:a16="http://schemas.microsoft.com/office/drawing/2014/main" id="{03F08B14-B7FB-45EE-AFD5-FD14F2BA859A}"/>
              </a:ext>
            </a:extLst>
          </p:cNvPr>
          <p:cNvSpPr>
            <a:spLocks noChangeAspect="1" noEditPoints="1"/>
          </p:cNvSpPr>
          <p:nvPr/>
        </p:nvSpPr>
        <p:spPr bwMode="auto">
          <a:xfrm rot="5400000" flipV="1">
            <a:off x="5102132" y="4178390"/>
            <a:ext cx="165273" cy="152508"/>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2700" cap="sq">
            <a:solidFill>
              <a:srgbClr val="A6A6A6"/>
            </a:solidFill>
            <a:prstDash val="solid"/>
            <a:miter lim="800000"/>
            <a:headEnd/>
            <a:tailEnd/>
          </a:ln>
          <a:extLst/>
        </p:spPr>
        <p:txBody>
          <a:bodyPr vert="horz" wrap="square" lIns="89630" tIns="44814" rIns="89630" bIns="44814" numCol="1" anchor="t" anchorCtr="0" compatLnSpc="1">
            <a:prstTxWarp prst="textNoShape">
              <a:avLst/>
            </a:prstTxWarp>
            <a:noAutofit/>
          </a:bodyPr>
          <a:lstStyle/>
          <a:p>
            <a:pPr defTabSz="914192">
              <a:defRPr/>
            </a:pPr>
            <a:endParaRPr lang="en-US" sz="1300">
              <a:gradFill>
                <a:gsLst>
                  <a:gs pos="0">
                    <a:srgbClr val="505050"/>
                  </a:gs>
                  <a:gs pos="100000">
                    <a:srgbClr val="505050"/>
                  </a:gs>
                </a:gsLst>
                <a:lin ang="5400000" scaled="1"/>
              </a:gradFill>
              <a:latin typeface="Segoe UI" panose="020B0502040204020203" pitchFamily="34" charset="0"/>
              <a:cs typeface="Segoe UI" panose="020B0502040204020203" pitchFamily="34" charset="0"/>
            </a:endParaRPr>
          </a:p>
        </p:txBody>
      </p:sp>
      <p:sp>
        <p:nvSpPr>
          <p:cNvPr id="12" name="Rectangle 11">
            <a:extLst>
              <a:ext uri="{FF2B5EF4-FFF2-40B4-BE49-F238E27FC236}">
                <a16:creationId xmlns:a16="http://schemas.microsoft.com/office/drawing/2014/main" id="{32C94AA3-F479-4899-9191-527A68BFC3DB}"/>
              </a:ext>
            </a:extLst>
          </p:cNvPr>
          <p:cNvSpPr/>
          <p:nvPr/>
        </p:nvSpPr>
        <p:spPr>
          <a:xfrm>
            <a:off x="10014292" y="2638625"/>
            <a:ext cx="1900151" cy="524929"/>
          </a:xfrm>
          <a:prstGeom prst="rect">
            <a:avLst/>
          </a:prstGeom>
          <a:ln w="12700">
            <a:noFill/>
          </a:ln>
        </p:spPr>
        <p:txBody>
          <a:bodyPr wrap="none" anchor="t">
            <a:noAutofit/>
          </a:bodyPr>
          <a:lstStyle/>
          <a:p>
            <a:pPr algn="ctr" defTabSz="913347" fontAlgn="base">
              <a:lnSpc>
                <a:spcPct val="90000"/>
              </a:lnSpc>
              <a:spcBef>
                <a:spcPct val="0"/>
              </a:spcBef>
              <a:spcAft>
                <a:spcPct val="0"/>
              </a:spcAft>
              <a:defRPr/>
            </a:pPr>
            <a:r>
              <a:rPr lang="en-US" sz="1600" dirty="0">
                <a:solidFill>
                  <a:schemeClr val="tx1">
                    <a:lumMod val="50000"/>
                  </a:schemeClr>
                </a:solidFill>
                <a:latin typeface="Segoe UI" panose="020B0502040204020203" pitchFamily="34" charset="0"/>
                <a:cs typeface="Segoe UI" panose="020B0502040204020203" pitchFamily="34" charset="0"/>
              </a:rPr>
              <a:t>Azure security</a:t>
            </a:r>
            <a:br>
              <a:rPr lang="en-US" sz="1600" dirty="0">
                <a:solidFill>
                  <a:schemeClr val="tx1">
                    <a:lumMod val="50000"/>
                  </a:schemeClr>
                </a:solidFill>
                <a:latin typeface="Segoe UI" panose="020B0502040204020203" pitchFamily="34" charset="0"/>
                <a:cs typeface="Segoe UI" panose="020B0502040204020203" pitchFamily="34" charset="0"/>
              </a:rPr>
            </a:br>
            <a:r>
              <a:rPr lang="en-US" sz="1600" dirty="0">
                <a:solidFill>
                  <a:schemeClr val="tx1">
                    <a:lumMod val="50000"/>
                  </a:schemeClr>
                </a:solidFill>
                <a:latin typeface="Segoe UI" panose="020B0502040204020203" pitchFamily="34" charset="0"/>
                <a:cs typeface="Segoe UI" panose="020B0502040204020203" pitchFamily="34" charset="0"/>
              </a:rPr>
              <a:t>&amp; management</a:t>
            </a:r>
          </a:p>
        </p:txBody>
      </p:sp>
      <p:grpSp>
        <p:nvGrpSpPr>
          <p:cNvPr id="10" name="Group 9">
            <a:extLst>
              <a:ext uri="{FF2B5EF4-FFF2-40B4-BE49-F238E27FC236}">
                <a16:creationId xmlns:a16="http://schemas.microsoft.com/office/drawing/2014/main" id="{3EE1315B-2BCD-43FF-AC53-3CDDFBB5B2C3}"/>
              </a:ext>
            </a:extLst>
          </p:cNvPr>
          <p:cNvGrpSpPr/>
          <p:nvPr/>
        </p:nvGrpSpPr>
        <p:grpSpPr>
          <a:xfrm>
            <a:off x="10734972" y="4559473"/>
            <a:ext cx="688432" cy="473775"/>
            <a:chOff x="9554295" y="4640217"/>
            <a:chExt cx="533977" cy="367480"/>
          </a:xfrm>
        </p:grpSpPr>
        <p:sp>
          <p:nvSpPr>
            <p:cNvPr id="27" name="Rectangle 26">
              <a:extLst>
                <a:ext uri="{FF2B5EF4-FFF2-40B4-BE49-F238E27FC236}">
                  <a16:creationId xmlns:a16="http://schemas.microsoft.com/office/drawing/2014/main" id="{B1A956CB-BA23-4D70-AB3D-398C4B3DE666}"/>
                </a:ext>
              </a:extLst>
            </p:cNvPr>
            <p:cNvSpPr/>
            <p:nvPr/>
          </p:nvSpPr>
          <p:spPr bwMode="auto">
            <a:xfrm>
              <a:off x="9554295" y="4640217"/>
              <a:ext cx="229231" cy="367480"/>
            </a:xfrm>
            <a:prstGeom prst="rect">
              <a:avLst/>
            </a:prstGeom>
            <a:solidFill>
              <a:schemeClr val="accent6"/>
            </a:solidFill>
            <a:ln w="15875" cap="flat" cmpd="sng" algn="ctr">
              <a:solidFill>
                <a:schemeClr val="bg1"/>
              </a:solidFill>
              <a:prstDash val="solid"/>
              <a:headEnd type="none" w="med" len="med"/>
              <a:tailEnd type="none" w="med" len="med"/>
            </a:ln>
            <a:effectLst/>
          </p:spPr>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6" fontAlgn="base">
                <a:lnSpc>
                  <a:spcPct val="90000"/>
                </a:lnSpc>
                <a:spcBef>
                  <a:spcPct val="0"/>
                </a:spcBef>
                <a:spcAft>
                  <a:spcPct val="0"/>
                </a:spcAft>
                <a:defRPr/>
              </a:pPr>
              <a:endParaRPr lang="en-US" sz="13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28" name="Straight Connector 27">
              <a:extLst>
                <a:ext uri="{FF2B5EF4-FFF2-40B4-BE49-F238E27FC236}">
                  <a16:creationId xmlns:a16="http://schemas.microsoft.com/office/drawing/2014/main" id="{5FED77E3-6B0C-40C6-A063-A760F48D657C}"/>
                </a:ext>
              </a:extLst>
            </p:cNvPr>
            <p:cNvCxnSpPr/>
            <p:nvPr/>
          </p:nvCxnSpPr>
          <p:spPr>
            <a:xfrm>
              <a:off x="9554295" y="4766141"/>
              <a:ext cx="229231" cy="0"/>
            </a:xfrm>
            <a:prstGeom prst="line">
              <a:avLst/>
            </a:prstGeom>
            <a:solidFill>
              <a:schemeClr val="accent5"/>
            </a:solidFill>
            <a:ln w="15875" cap="flat" cmpd="sng" algn="ctr">
              <a:solidFill>
                <a:schemeClr val="bg1"/>
              </a:solidFill>
              <a:prstDash val="solid"/>
              <a:headEnd type="none"/>
              <a:tailEnd type="none"/>
            </a:ln>
            <a:effectLst/>
          </p:spPr>
        </p:cxnSp>
        <p:cxnSp>
          <p:nvCxnSpPr>
            <p:cNvPr id="29" name="Straight Connector 28">
              <a:extLst>
                <a:ext uri="{FF2B5EF4-FFF2-40B4-BE49-F238E27FC236}">
                  <a16:creationId xmlns:a16="http://schemas.microsoft.com/office/drawing/2014/main" id="{96B9E1D3-18C1-4F4C-B72D-2B8C9F0EAE83}"/>
                </a:ext>
              </a:extLst>
            </p:cNvPr>
            <p:cNvCxnSpPr/>
            <p:nvPr/>
          </p:nvCxnSpPr>
          <p:spPr>
            <a:xfrm>
              <a:off x="9554295" y="4883578"/>
              <a:ext cx="229231" cy="0"/>
            </a:xfrm>
            <a:prstGeom prst="line">
              <a:avLst/>
            </a:prstGeom>
            <a:solidFill>
              <a:schemeClr val="accent5"/>
            </a:solidFill>
            <a:ln w="15875" cap="flat" cmpd="sng" algn="ctr">
              <a:solidFill>
                <a:schemeClr val="bg1"/>
              </a:solidFill>
              <a:prstDash val="solid"/>
              <a:headEnd type="none"/>
              <a:tailEnd type="none"/>
            </a:ln>
            <a:effectLst/>
          </p:spPr>
        </p:cxnSp>
        <p:sp>
          <p:nvSpPr>
            <p:cNvPr id="30" name="Oval 29">
              <a:extLst>
                <a:ext uri="{FF2B5EF4-FFF2-40B4-BE49-F238E27FC236}">
                  <a16:creationId xmlns:a16="http://schemas.microsoft.com/office/drawing/2014/main" id="{40480BB2-6545-4860-B863-47E19E915601}"/>
                </a:ext>
              </a:extLst>
            </p:cNvPr>
            <p:cNvSpPr/>
            <p:nvPr/>
          </p:nvSpPr>
          <p:spPr bwMode="auto">
            <a:xfrm>
              <a:off x="9717096" y="4698607"/>
              <a:ext cx="25745" cy="24177"/>
            </a:xfrm>
            <a:prstGeom prst="ellipse">
              <a:avLst/>
            </a:prstGeom>
            <a:solidFill>
              <a:schemeClr val="accent3"/>
            </a:solidFill>
            <a:ln w="15875" cap="flat" cmpd="sng" algn="ctr">
              <a:solidFill>
                <a:schemeClr val="accent3"/>
              </a:solidFill>
              <a:prstDash val="solid"/>
              <a:headEnd type="none" w="med" len="med"/>
              <a:tailEnd type="none" w="med" len="med"/>
            </a:ln>
            <a:effectLst/>
          </p:spPr>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6" fontAlgn="base">
                <a:lnSpc>
                  <a:spcPct val="90000"/>
                </a:lnSpc>
                <a:spcBef>
                  <a:spcPct val="0"/>
                </a:spcBef>
                <a:spcAft>
                  <a:spcPct val="0"/>
                </a:spcAft>
                <a:defRPr/>
              </a:pPr>
              <a:endParaRPr lang="en-US" sz="1300" kern="0" err="1">
                <a:solidFill>
                  <a:srgbClr val="FFFFFF"/>
                </a:solidFill>
                <a:latin typeface="Segoe UI"/>
                <a:ea typeface="Segoe UI" pitchFamily="34" charset="0"/>
                <a:cs typeface="Segoe UI" pitchFamily="34" charset="0"/>
              </a:endParaRPr>
            </a:p>
          </p:txBody>
        </p:sp>
        <p:sp>
          <p:nvSpPr>
            <p:cNvPr id="31" name="Oval 30">
              <a:extLst>
                <a:ext uri="{FF2B5EF4-FFF2-40B4-BE49-F238E27FC236}">
                  <a16:creationId xmlns:a16="http://schemas.microsoft.com/office/drawing/2014/main" id="{4C7FB203-CB77-4414-B36C-E869F202CB24}"/>
                </a:ext>
              </a:extLst>
            </p:cNvPr>
            <p:cNvSpPr/>
            <p:nvPr/>
          </p:nvSpPr>
          <p:spPr bwMode="auto">
            <a:xfrm>
              <a:off x="9717096" y="4816069"/>
              <a:ext cx="25745" cy="24177"/>
            </a:xfrm>
            <a:prstGeom prst="ellipse">
              <a:avLst/>
            </a:prstGeom>
            <a:solidFill>
              <a:schemeClr val="accent3"/>
            </a:solidFill>
            <a:ln w="15875" cap="flat" cmpd="sng" algn="ctr">
              <a:solidFill>
                <a:schemeClr val="accent3"/>
              </a:solidFill>
              <a:prstDash val="solid"/>
              <a:headEnd type="none" w="med" len="med"/>
              <a:tailEnd type="none" w="med" len="med"/>
            </a:ln>
            <a:effectLst/>
          </p:spPr>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6" fontAlgn="base">
                <a:lnSpc>
                  <a:spcPct val="90000"/>
                </a:lnSpc>
                <a:spcBef>
                  <a:spcPct val="0"/>
                </a:spcBef>
                <a:spcAft>
                  <a:spcPct val="0"/>
                </a:spcAft>
                <a:defRPr/>
              </a:pPr>
              <a:endParaRPr lang="en-US" sz="1300" kern="0" err="1">
                <a:solidFill>
                  <a:srgbClr val="FFFFFF"/>
                </a:solidFill>
                <a:latin typeface="Segoe UI"/>
                <a:ea typeface="Segoe UI" pitchFamily="34" charset="0"/>
                <a:cs typeface="Segoe UI" pitchFamily="34" charset="0"/>
              </a:endParaRPr>
            </a:p>
          </p:txBody>
        </p:sp>
        <p:sp>
          <p:nvSpPr>
            <p:cNvPr id="32" name="Oval 31">
              <a:extLst>
                <a:ext uri="{FF2B5EF4-FFF2-40B4-BE49-F238E27FC236}">
                  <a16:creationId xmlns:a16="http://schemas.microsoft.com/office/drawing/2014/main" id="{58393137-E79B-40A1-B871-D5A52FF1FF59}"/>
                </a:ext>
              </a:extLst>
            </p:cNvPr>
            <p:cNvSpPr/>
            <p:nvPr/>
          </p:nvSpPr>
          <p:spPr bwMode="auto">
            <a:xfrm>
              <a:off x="9717096" y="4933530"/>
              <a:ext cx="25745" cy="24177"/>
            </a:xfrm>
            <a:prstGeom prst="ellipse">
              <a:avLst/>
            </a:prstGeom>
            <a:solidFill>
              <a:schemeClr val="accent3"/>
            </a:solidFill>
            <a:ln w="15875" cap="flat" cmpd="sng" algn="ctr">
              <a:solidFill>
                <a:schemeClr val="accent3"/>
              </a:solidFill>
              <a:prstDash val="solid"/>
              <a:headEnd type="none" w="med" len="med"/>
              <a:tailEnd type="none" w="med" len="med"/>
            </a:ln>
            <a:effectLst/>
          </p:spPr>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6" fontAlgn="base">
                <a:lnSpc>
                  <a:spcPct val="90000"/>
                </a:lnSpc>
                <a:spcBef>
                  <a:spcPct val="0"/>
                </a:spcBef>
                <a:spcAft>
                  <a:spcPct val="0"/>
                </a:spcAft>
                <a:defRPr/>
              </a:pPr>
              <a:endParaRPr lang="en-US" sz="1300" kern="0" err="1">
                <a:solidFill>
                  <a:srgbClr val="FFFFFF"/>
                </a:solidFill>
                <a:latin typeface="Segoe UI"/>
                <a:ea typeface="Segoe UI" pitchFamily="34" charset="0"/>
                <a:cs typeface="Segoe UI" pitchFamily="34" charset="0"/>
              </a:endParaRPr>
            </a:p>
          </p:txBody>
        </p:sp>
        <p:sp>
          <p:nvSpPr>
            <p:cNvPr id="33" name="Rectangle 32">
              <a:extLst>
                <a:ext uri="{FF2B5EF4-FFF2-40B4-BE49-F238E27FC236}">
                  <a16:creationId xmlns:a16="http://schemas.microsoft.com/office/drawing/2014/main" id="{4F94BE93-CBE5-4B33-8F06-395DB304507A}"/>
                </a:ext>
              </a:extLst>
            </p:cNvPr>
            <p:cNvSpPr/>
            <p:nvPr/>
          </p:nvSpPr>
          <p:spPr bwMode="auto">
            <a:xfrm>
              <a:off x="9859041" y="4640217"/>
              <a:ext cx="229231" cy="367480"/>
            </a:xfrm>
            <a:prstGeom prst="rect">
              <a:avLst/>
            </a:prstGeom>
            <a:solidFill>
              <a:schemeClr val="accent6"/>
            </a:solidFill>
            <a:ln w="15875" cap="flat" cmpd="sng" algn="ctr">
              <a:solidFill>
                <a:schemeClr val="bg1"/>
              </a:solidFill>
              <a:prstDash val="solid"/>
              <a:headEnd type="none" w="med" len="med"/>
              <a:tailEnd type="none" w="med" len="med"/>
            </a:ln>
            <a:effectLst/>
          </p:spPr>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6" fontAlgn="base">
                <a:lnSpc>
                  <a:spcPct val="90000"/>
                </a:lnSpc>
                <a:spcBef>
                  <a:spcPct val="0"/>
                </a:spcBef>
                <a:spcAft>
                  <a:spcPct val="0"/>
                </a:spcAft>
                <a:defRPr/>
              </a:pPr>
              <a:endParaRPr lang="en-US" sz="13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34" name="Straight Connector 33">
              <a:extLst>
                <a:ext uri="{FF2B5EF4-FFF2-40B4-BE49-F238E27FC236}">
                  <a16:creationId xmlns:a16="http://schemas.microsoft.com/office/drawing/2014/main" id="{A046FEA2-E206-4C41-BC56-6C1F2B904575}"/>
                </a:ext>
              </a:extLst>
            </p:cNvPr>
            <p:cNvCxnSpPr/>
            <p:nvPr/>
          </p:nvCxnSpPr>
          <p:spPr>
            <a:xfrm>
              <a:off x="9859041" y="4766141"/>
              <a:ext cx="229231" cy="0"/>
            </a:xfrm>
            <a:prstGeom prst="line">
              <a:avLst/>
            </a:prstGeom>
            <a:solidFill>
              <a:schemeClr val="accent5"/>
            </a:solidFill>
            <a:ln w="15875" cap="flat" cmpd="sng" algn="ctr">
              <a:solidFill>
                <a:schemeClr val="bg1"/>
              </a:solidFill>
              <a:prstDash val="solid"/>
              <a:headEnd type="none"/>
              <a:tailEnd type="none"/>
            </a:ln>
            <a:effectLst/>
          </p:spPr>
        </p:cxnSp>
        <p:cxnSp>
          <p:nvCxnSpPr>
            <p:cNvPr id="35" name="Straight Connector 34">
              <a:extLst>
                <a:ext uri="{FF2B5EF4-FFF2-40B4-BE49-F238E27FC236}">
                  <a16:creationId xmlns:a16="http://schemas.microsoft.com/office/drawing/2014/main" id="{07EADF57-0B41-45D9-A654-F6DA4F3657CF}"/>
                </a:ext>
              </a:extLst>
            </p:cNvPr>
            <p:cNvCxnSpPr/>
            <p:nvPr/>
          </p:nvCxnSpPr>
          <p:spPr>
            <a:xfrm>
              <a:off x="9859041" y="4883578"/>
              <a:ext cx="229231" cy="0"/>
            </a:xfrm>
            <a:prstGeom prst="line">
              <a:avLst/>
            </a:prstGeom>
            <a:solidFill>
              <a:schemeClr val="accent5"/>
            </a:solidFill>
            <a:ln w="15875" cap="flat" cmpd="sng" algn="ctr">
              <a:solidFill>
                <a:schemeClr val="bg1"/>
              </a:solidFill>
              <a:prstDash val="solid"/>
              <a:headEnd type="none"/>
              <a:tailEnd type="none"/>
            </a:ln>
            <a:effectLst/>
          </p:spPr>
        </p:cxnSp>
        <p:sp>
          <p:nvSpPr>
            <p:cNvPr id="36" name="Oval 35">
              <a:extLst>
                <a:ext uri="{FF2B5EF4-FFF2-40B4-BE49-F238E27FC236}">
                  <a16:creationId xmlns:a16="http://schemas.microsoft.com/office/drawing/2014/main" id="{6B717A85-A3D1-4542-ACB5-DB922D662EDE}"/>
                </a:ext>
              </a:extLst>
            </p:cNvPr>
            <p:cNvSpPr/>
            <p:nvPr/>
          </p:nvSpPr>
          <p:spPr bwMode="auto">
            <a:xfrm>
              <a:off x="10021842" y="4698607"/>
              <a:ext cx="25745" cy="24177"/>
            </a:xfrm>
            <a:prstGeom prst="ellipse">
              <a:avLst/>
            </a:prstGeom>
            <a:solidFill>
              <a:schemeClr val="accent3"/>
            </a:solidFill>
            <a:ln w="15875" cap="flat" cmpd="sng" algn="ctr">
              <a:solidFill>
                <a:schemeClr val="accent3"/>
              </a:solidFill>
              <a:prstDash val="solid"/>
              <a:headEnd type="none" w="med" len="med"/>
              <a:tailEnd type="none" w="med" len="med"/>
            </a:ln>
            <a:effectLst/>
          </p:spPr>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6" fontAlgn="base">
                <a:lnSpc>
                  <a:spcPct val="90000"/>
                </a:lnSpc>
                <a:spcBef>
                  <a:spcPct val="0"/>
                </a:spcBef>
                <a:spcAft>
                  <a:spcPct val="0"/>
                </a:spcAft>
                <a:defRPr/>
              </a:pPr>
              <a:endParaRPr lang="en-US" sz="1300" kern="0" err="1">
                <a:solidFill>
                  <a:srgbClr val="FFFFFF"/>
                </a:solidFill>
                <a:latin typeface="Segoe UI"/>
                <a:ea typeface="Segoe UI" pitchFamily="34" charset="0"/>
                <a:cs typeface="Segoe UI" pitchFamily="34" charset="0"/>
              </a:endParaRPr>
            </a:p>
          </p:txBody>
        </p:sp>
        <p:sp>
          <p:nvSpPr>
            <p:cNvPr id="37" name="Oval 36">
              <a:extLst>
                <a:ext uri="{FF2B5EF4-FFF2-40B4-BE49-F238E27FC236}">
                  <a16:creationId xmlns:a16="http://schemas.microsoft.com/office/drawing/2014/main" id="{6CB44083-4E47-4E3C-9295-121729C9F70C}"/>
                </a:ext>
              </a:extLst>
            </p:cNvPr>
            <p:cNvSpPr/>
            <p:nvPr/>
          </p:nvSpPr>
          <p:spPr bwMode="auto">
            <a:xfrm>
              <a:off x="10021842" y="4816069"/>
              <a:ext cx="25745" cy="24177"/>
            </a:xfrm>
            <a:prstGeom prst="ellipse">
              <a:avLst/>
            </a:prstGeom>
            <a:solidFill>
              <a:schemeClr val="accent3"/>
            </a:solidFill>
            <a:ln w="15875" cap="flat" cmpd="sng" algn="ctr">
              <a:solidFill>
                <a:schemeClr val="accent3"/>
              </a:solidFill>
              <a:prstDash val="solid"/>
              <a:headEnd type="none" w="med" len="med"/>
              <a:tailEnd type="none" w="med" len="med"/>
            </a:ln>
            <a:effectLst/>
          </p:spPr>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6" fontAlgn="base">
                <a:lnSpc>
                  <a:spcPct val="90000"/>
                </a:lnSpc>
                <a:spcBef>
                  <a:spcPct val="0"/>
                </a:spcBef>
                <a:spcAft>
                  <a:spcPct val="0"/>
                </a:spcAft>
                <a:defRPr/>
              </a:pPr>
              <a:endParaRPr lang="en-US" sz="1300" kern="0" err="1">
                <a:solidFill>
                  <a:srgbClr val="FFFFFF"/>
                </a:solidFill>
                <a:latin typeface="Segoe UI"/>
                <a:ea typeface="Segoe UI" pitchFamily="34" charset="0"/>
                <a:cs typeface="Segoe UI" pitchFamily="34" charset="0"/>
              </a:endParaRPr>
            </a:p>
          </p:txBody>
        </p:sp>
        <p:sp>
          <p:nvSpPr>
            <p:cNvPr id="38" name="Oval 37">
              <a:extLst>
                <a:ext uri="{FF2B5EF4-FFF2-40B4-BE49-F238E27FC236}">
                  <a16:creationId xmlns:a16="http://schemas.microsoft.com/office/drawing/2014/main" id="{157DE8A6-7DA9-4B74-9EC0-0A1B49A23980}"/>
                </a:ext>
              </a:extLst>
            </p:cNvPr>
            <p:cNvSpPr/>
            <p:nvPr/>
          </p:nvSpPr>
          <p:spPr bwMode="auto">
            <a:xfrm>
              <a:off x="10021842" y="4933530"/>
              <a:ext cx="25745" cy="24177"/>
            </a:xfrm>
            <a:prstGeom prst="ellipse">
              <a:avLst/>
            </a:prstGeom>
            <a:solidFill>
              <a:schemeClr val="accent3"/>
            </a:solidFill>
            <a:ln w="15875" cap="flat" cmpd="sng" algn="ctr">
              <a:solidFill>
                <a:schemeClr val="accent3"/>
              </a:solidFill>
              <a:prstDash val="solid"/>
              <a:headEnd type="none" w="med" len="med"/>
              <a:tailEnd type="none" w="med" len="med"/>
            </a:ln>
            <a:effectLst/>
          </p:spPr>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6" fontAlgn="base">
                <a:lnSpc>
                  <a:spcPct val="90000"/>
                </a:lnSpc>
                <a:spcBef>
                  <a:spcPct val="0"/>
                </a:spcBef>
                <a:spcAft>
                  <a:spcPct val="0"/>
                </a:spcAft>
                <a:defRPr/>
              </a:pPr>
              <a:endParaRPr lang="en-US" sz="1300" kern="0" err="1">
                <a:solidFill>
                  <a:srgbClr val="FFFFFF"/>
                </a:solidFill>
                <a:latin typeface="Segoe UI"/>
                <a:ea typeface="Segoe UI" pitchFamily="34" charset="0"/>
                <a:cs typeface="Segoe UI" pitchFamily="34" charset="0"/>
              </a:endParaRPr>
            </a:p>
          </p:txBody>
        </p:sp>
      </p:grpSp>
      <p:sp>
        <p:nvSpPr>
          <p:cNvPr id="55" name="Rectangle 54">
            <a:extLst>
              <a:ext uri="{FF2B5EF4-FFF2-40B4-BE49-F238E27FC236}">
                <a16:creationId xmlns:a16="http://schemas.microsoft.com/office/drawing/2014/main" id="{82A0ED19-44CA-40EE-9BBB-69EFE4F6F9AC}"/>
              </a:ext>
            </a:extLst>
          </p:cNvPr>
          <p:cNvSpPr/>
          <p:nvPr/>
        </p:nvSpPr>
        <p:spPr bwMode="auto">
          <a:xfrm>
            <a:off x="10119077" y="3433262"/>
            <a:ext cx="1804772" cy="674832"/>
          </a:xfrm>
          <a:prstGeom prst="rect">
            <a:avLst/>
          </a:prstGeom>
          <a:solidFill>
            <a:schemeClr val="tx1">
              <a:lumMod val="95000"/>
            </a:schemeClr>
          </a:solidFill>
          <a:ln w="12700" cap="sq">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114283" rIns="91427" bIns="118855" numCol="1" spcCol="0" rtlCol="0" fromWordArt="0" anchor="ctr" anchorCtr="0" forceAA="0" compatLnSpc="1">
            <a:prstTxWarp prst="textNoShape">
              <a:avLst/>
            </a:prstTxWarp>
            <a:spAutoFit/>
          </a:bodyPr>
          <a:lstStyle/>
          <a:p>
            <a:pPr algn="ctr" defTabSz="913347" fontAlgn="base">
              <a:spcBef>
                <a:spcPct val="0"/>
              </a:spcBef>
              <a:spcAft>
                <a:spcPct val="0"/>
              </a:spcAft>
              <a:defRPr/>
            </a:pPr>
            <a:r>
              <a:rPr lang="en-US" sz="1400" b="1" spc="20">
                <a:solidFill>
                  <a:schemeClr val="accent5">
                    <a:lumMod val="50000"/>
                  </a:schemeClr>
                </a:solidFill>
                <a:latin typeface="Segoe UI Semibold" charset="0"/>
                <a:ea typeface="Segoe UI Semibold" charset="0"/>
                <a:cs typeface="Segoe UI Semibold" charset="0"/>
              </a:rPr>
              <a:t>Security </a:t>
            </a:r>
            <a:br>
              <a:rPr lang="en-US" sz="1400" b="1" spc="20">
                <a:solidFill>
                  <a:schemeClr val="accent5">
                    <a:lumMod val="50000"/>
                  </a:schemeClr>
                </a:solidFill>
                <a:latin typeface="Segoe UI Semibold" charset="0"/>
                <a:ea typeface="Segoe UI Semibold" charset="0"/>
                <a:cs typeface="Segoe UI Semibold" charset="0"/>
              </a:rPr>
            </a:br>
            <a:r>
              <a:rPr lang="en-US" sz="1400" b="1" spc="20">
                <a:solidFill>
                  <a:schemeClr val="accent5">
                    <a:lumMod val="50000"/>
                  </a:schemeClr>
                </a:solidFill>
                <a:latin typeface="Segoe UI Semibold" charset="0"/>
                <a:ea typeface="Segoe UI Semibold" charset="0"/>
                <a:cs typeface="Segoe UI Semibold" charset="0"/>
              </a:rPr>
              <a:t>&amp; Management</a:t>
            </a:r>
          </a:p>
        </p:txBody>
      </p:sp>
      <p:sp>
        <p:nvSpPr>
          <p:cNvPr id="93" name="arrow">
            <a:extLst>
              <a:ext uri="{FF2B5EF4-FFF2-40B4-BE49-F238E27FC236}">
                <a16:creationId xmlns:a16="http://schemas.microsoft.com/office/drawing/2014/main" id="{03F08B14-B7FB-45EE-AFD5-FD14F2BA859A}"/>
              </a:ext>
            </a:extLst>
          </p:cNvPr>
          <p:cNvSpPr>
            <a:spLocks noChangeAspect="1" noEditPoints="1"/>
          </p:cNvSpPr>
          <p:nvPr/>
        </p:nvSpPr>
        <p:spPr bwMode="auto">
          <a:xfrm rot="16200000">
            <a:off x="10952842" y="3210360"/>
            <a:ext cx="165273" cy="152508"/>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2700" cap="sq">
            <a:solidFill>
              <a:srgbClr val="A6A6A6"/>
            </a:solidFill>
            <a:prstDash val="solid"/>
            <a:miter lim="800000"/>
            <a:headEnd/>
            <a:tailEnd/>
          </a:ln>
          <a:extLst/>
        </p:spPr>
        <p:txBody>
          <a:bodyPr vert="horz" wrap="square" lIns="89630" tIns="44814" rIns="89630" bIns="44814" numCol="1" anchor="t" anchorCtr="0" compatLnSpc="1">
            <a:prstTxWarp prst="textNoShape">
              <a:avLst/>
            </a:prstTxWarp>
            <a:noAutofit/>
          </a:bodyPr>
          <a:lstStyle/>
          <a:p>
            <a:pPr defTabSz="914192">
              <a:defRPr/>
            </a:pPr>
            <a:endParaRPr lang="en-US" sz="1300">
              <a:gradFill>
                <a:gsLst>
                  <a:gs pos="0">
                    <a:srgbClr val="505050"/>
                  </a:gs>
                  <a:gs pos="100000">
                    <a:srgbClr val="505050"/>
                  </a:gs>
                </a:gsLst>
                <a:lin ang="5400000" scaled="1"/>
              </a:gradFill>
              <a:latin typeface="Segoe UI" panose="020B0502040204020203" pitchFamily="34" charset="0"/>
              <a:cs typeface="Segoe UI" panose="020B0502040204020203" pitchFamily="34" charset="0"/>
            </a:endParaRPr>
          </a:p>
        </p:txBody>
      </p:sp>
      <p:sp>
        <p:nvSpPr>
          <p:cNvPr id="105" name="arrow">
            <a:extLst>
              <a:ext uri="{FF2B5EF4-FFF2-40B4-BE49-F238E27FC236}">
                <a16:creationId xmlns:a16="http://schemas.microsoft.com/office/drawing/2014/main" id="{03F08B14-B7FB-45EE-AFD5-FD14F2BA859A}"/>
              </a:ext>
            </a:extLst>
          </p:cNvPr>
          <p:cNvSpPr>
            <a:spLocks noChangeAspect="1" noEditPoints="1"/>
          </p:cNvSpPr>
          <p:nvPr/>
        </p:nvSpPr>
        <p:spPr bwMode="auto">
          <a:xfrm rot="5400000" flipV="1">
            <a:off x="10952842" y="4178390"/>
            <a:ext cx="165273" cy="152508"/>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2700" cap="sq">
            <a:solidFill>
              <a:srgbClr val="A6A6A6"/>
            </a:solidFill>
            <a:prstDash val="solid"/>
            <a:miter lim="800000"/>
            <a:headEnd/>
            <a:tailEnd/>
          </a:ln>
          <a:extLst/>
        </p:spPr>
        <p:txBody>
          <a:bodyPr vert="horz" wrap="square" lIns="89630" tIns="44814" rIns="89630" bIns="44814" numCol="1" anchor="t" anchorCtr="0" compatLnSpc="1">
            <a:prstTxWarp prst="textNoShape">
              <a:avLst/>
            </a:prstTxWarp>
            <a:noAutofit/>
          </a:bodyPr>
          <a:lstStyle/>
          <a:p>
            <a:pPr defTabSz="914192">
              <a:defRPr/>
            </a:pPr>
            <a:endParaRPr lang="en-US" sz="1300">
              <a:gradFill>
                <a:gsLst>
                  <a:gs pos="0">
                    <a:srgbClr val="505050"/>
                  </a:gs>
                  <a:gs pos="100000">
                    <a:srgbClr val="505050"/>
                  </a:gs>
                </a:gsLst>
                <a:lin ang="5400000" scaled="1"/>
              </a:gradFill>
              <a:latin typeface="Segoe UI" panose="020B0502040204020203" pitchFamily="34" charset="0"/>
              <a:cs typeface="Segoe UI" panose="020B0502040204020203" pitchFamily="34" charset="0"/>
            </a:endParaRPr>
          </a:p>
        </p:txBody>
      </p:sp>
      <p:sp>
        <p:nvSpPr>
          <p:cNvPr id="47" name="Rectangle 46">
            <a:extLst>
              <a:ext uri="{FF2B5EF4-FFF2-40B4-BE49-F238E27FC236}">
                <a16:creationId xmlns:a16="http://schemas.microsoft.com/office/drawing/2014/main" id="{F6791026-CFBB-45CF-9AC9-52D2A00543E7}"/>
              </a:ext>
            </a:extLst>
          </p:cNvPr>
          <p:cNvSpPr/>
          <p:nvPr/>
        </p:nvSpPr>
        <p:spPr>
          <a:xfrm>
            <a:off x="6295331" y="2558426"/>
            <a:ext cx="1701872" cy="524929"/>
          </a:xfrm>
          <a:prstGeom prst="rect">
            <a:avLst/>
          </a:prstGeom>
        </p:spPr>
        <p:txBody>
          <a:bodyPr wrap="none" anchor="t">
            <a:noAutofit/>
          </a:bodyPr>
          <a:lstStyle/>
          <a:p>
            <a:pPr algn="ctr" defTabSz="913347" fontAlgn="base">
              <a:lnSpc>
                <a:spcPct val="90000"/>
              </a:lnSpc>
              <a:spcBef>
                <a:spcPct val="0"/>
              </a:spcBef>
              <a:spcAft>
                <a:spcPct val="0"/>
              </a:spcAft>
              <a:defRPr/>
            </a:pPr>
            <a:r>
              <a:rPr lang="en-US" sz="1600" dirty="0">
                <a:solidFill>
                  <a:schemeClr val="tx1">
                    <a:lumMod val="50000"/>
                  </a:schemeClr>
                </a:solidFill>
                <a:latin typeface="Segoe UI" panose="020B0502040204020203" pitchFamily="34" charset="0"/>
                <a:cs typeface="Segoe UI" panose="020B0502040204020203" pitchFamily="34" charset="0"/>
              </a:rPr>
              <a:t>Azure</a:t>
            </a:r>
            <a:br>
              <a:rPr lang="en-US" sz="1600" dirty="0">
                <a:solidFill>
                  <a:schemeClr val="tx1">
                    <a:lumMod val="50000"/>
                  </a:schemeClr>
                </a:solidFill>
                <a:latin typeface="Segoe UI" panose="020B0502040204020203" pitchFamily="34" charset="0"/>
                <a:cs typeface="Segoe UI" panose="020B0502040204020203" pitchFamily="34" charset="0"/>
              </a:rPr>
            </a:br>
            <a:r>
              <a:rPr lang="en-US" sz="1600" dirty="0">
                <a:solidFill>
                  <a:schemeClr val="tx1">
                    <a:lumMod val="50000"/>
                  </a:schemeClr>
                </a:solidFill>
                <a:latin typeface="Segoe UI" panose="020B0502040204020203" pitchFamily="34" charset="0"/>
                <a:cs typeface="Segoe UI" panose="020B0502040204020203" pitchFamily="34" charset="0"/>
              </a:rPr>
              <a:t>Data Services</a:t>
            </a:r>
          </a:p>
        </p:txBody>
      </p:sp>
      <p:sp>
        <p:nvSpPr>
          <p:cNvPr id="48" name="Rectangle 47">
            <a:extLst>
              <a:ext uri="{FF2B5EF4-FFF2-40B4-BE49-F238E27FC236}">
                <a16:creationId xmlns:a16="http://schemas.microsoft.com/office/drawing/2014/main" id="{5F92D252-4A22-4EA8-A14F-270E4D6BA52E}"/>
              </a:ext>
            </a:extLst>
          </p:cNvPr>
          <p:cNvSpPr/>
          <p:nvPr/>
        </p:nvSpPr>
        <p:spPr>
          <a:xfrm>
            <a:off x="6480282" y="5244689"/>
            <a:ext cx="1331972" cy="433826"/>
          </a:xfrm>
          <a:prstGeom prst="rect">
            <a:avLst/>
          </a:prstGeom>
        </p:spPr>
        <p:txBody>
          <a:bodyPr wrap="none" anchor="t">
            <a:noAutofit/>
          </a:bodyPr>
          <a:lstStyle/>
          <a:p>
            <a:pPr algn="ctr" defTabSz="913347" fontAlgn="base">
              <a:lnSpc>
                <a:spcPct val="90000"/>
              </a:lnSpc>
              <a:spcBef>
                <a:spcPct val="0"/>
              </a:spcBef>
              <a:spcAft>
                <a:spcPct val="0"/>
              </a:spcAft>
              <a:defRPr/>
            </a:pPr>
            <a:r>
              <a:rPr lang="en-US" sz="1600">
                <a:solidFill>
                  <a:schemeClr val="tx1">
                    <a:lumMod val="50000"/>
                  </a:schemeClr>
                </a:solidFill>
                <a:latin typeface="Segoe UI" panose="020B0502040204020203" pitchFamily="34" charset="0"/>
                <a:cs typeface="Segoe UI" panose="020B0502040204020203" pitchFamily="34" charset="0"/>
              </a:rPr>
              <a:t>SQL Server, MySQL, </a:t>
            </a:r>
          </a:p>
          <a:p>
            <a:pPr algn="ctr" defTabSz="913347" fontAlgn="base">
              <a:lnSpc>
                <a:spcPct val="90000"/>
              </a:lnSpc>
              <a:spcBef>
                <a:spcPct val="0"/>
              </a:spcBef>
              <a:spcAft>
                <a:spcPct val="0"/>
              </a:spcAft>
              <a:defRPr/>
            </a:pPr>
            <a:r>
              <a:rPr lang="en-US" sz="1600">
                <a:solidFill>
                  <a:schemeClr val="tx1">
                    <a:lumMod val="50000"/>
                  </a:schemeClr>
                </a:solidFill>
                <a:latin typeface="Segoe UI" panose="020B0502040204020203" pitchFamily="34" charset="0"/>
                <a:cs typeface="Segoe UI" panose="020B0502040204020203" pitchFamily="34" charset="0"/>
              </a:rPr>
              <a:t>PostgreSQL, NoSQL </a:t>
            </a:r>
          </a:p>
        </p:txBody>
      </p:sp>
      <p:sp>
        <p:nvSpPr>
          <p:cNvPr id="61" name="Rectangle 60">
            <a:extLst>
              <a:ext uri="{FF2B5EF4-FFF2-40B4-BE49-F238E27FC236}">
                <a16:creationId xmlns:a16="http://schemas.microsoft.com/office/drawing/2014/main" id="{518598B1-FE5F-46BD-8564-BEFAE6EB1444}"/>
              </a:ext>
            </a:extLst>
          </p:cNvPr>
          <p:cNvSpPr/>
          <p:nvPr/>
        </p:nvSpPr>
        <p:spPr bwMode="auto">
          <a:xfrm>
            <a:off x="6224666" y="3433262"/>
            <a:ext cx="1791391" cy="674832"/>
          </a:xfrm>
          <a:prstGeom prst="rect">
            <a:avLst/>
          </a:prstGeom>
          <a:solidFill>
            <a:schemeClr val="tx1">
              <a:lumMod val="95000"/>
            </a:schemeClr>
          </a:solidFill>
          <a:ln w="19050" cap="sq">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14283" rIns="137141" bIns="118855" numCol="1" spcCol="0" rtlCol="0" fromWordArt="0" anchor="ctr" anchorCtr="0" forceAA="0" compatLnSpc="1">
            <a:prstTxWarp prst="textNoShape">
              <a:avLst/>
            </a:prstTxWarp>
            <a:spAutoFit/>
          </a:bodyPr>
          <a:lstStyle/>
          <a:p>
            <a:pPr algn="ctr" defTabSz="913347" fontAlgn="base">
              <a:spcBef>
                <a:spcPct val="0"/>
              </a:spcBef>
              <a:spcAft>
                <a:spcPct val="0"/>
              </a:spcAft>
              <a:defRPr/>
            </a:pPr>
            <a:r>
              <a:rPr lang="en-US" sz="1400" b="1" spc="20">
                <a:solidFill>
                  <a:schemeClr val="accent5">
                    <a:lumMod val="50000"/>
                  </a:schemeClr>
                </a:solidFill>
                <a:latin typeface="Segoe UI Semibold" charset="0"/>
                <a:ea typeface="Segoe UI Semibold" charset="0"/>
                <a:cs typeface="Segoe UI Semibold" charset="0"/>
              </a:rPr>
              <a:t>Data </a:t>
            </a:r>
          </a:p>
          <a:p>
            <a:pPr algn="ctr" defTabSz="913347" fontAlgn="base">
              <a:spcBef>
                <a:spcPct val="0"/>
              </a:spcBef>
              <a:spcAft>
                <a:spcPct val="0"/>
              </a:spcAft>
              <a:defRPr/>
            </a:pPr>
            <a:r>
              <a:rPr lang="en-US" sz="1400" b="1" spc="20">
                <a:solidFill>
                  <a:schemeClr val="accent5">
                    <a:lumMod val="50000"/>
                  </a:schemeClr>
                </a:solidFill>
                <a:latin typeface="Segoe UI Semibold" charset="0"/>
                <a:ea typeface="Segoe UI Semibold" charset="0"/>
                <a:cs typeface="Segoe UI Semibold" charset="0"/>
              </a:rPr>
              <a:t>Platform</a:t>
            </a:r>
          </a:p>
        </p:txBody>
      </p:sp>
      <p:sp>
        <p:nvSpPr>
          <p:cNvPr id="94" name="arrow">
            <a:extLst>
              <a:ext uri="{FF2B5EF4-FFF2-40B4-BE49-F238E27FC236}">
                <a16:creationId xmlns:a16="http://schemas.microsoft.com/office/drawing/2014/main" id="{03F08B14-B7FB-45EE-AFD5-FD14F2BA859A}"/>
              </a:ext>
            </a:extLst>
          </p:cNvPr>
          <p:cNvSpPr>
            <a:spLocks noChangeAspect="1" noEditPoints="1"/>
          </p:cNvSpPr>
          <p:nvPr/>
        </p:nvSpPr>
        <p:spPr bwMode="auto">
          <a:xfrm rot="16200000">
            <a:off x="7052369" y="3210360"/>
            <a:ext cx="165273" cy="152508"/>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2700" cap="sq">
            <a:solidFill>
              <a:srgbClr val="A6A6A6"/>
            </a:solidFill>
            <a:prstDash val="solid"/>
            <a:miter lim="800000"/>
            <a:headEnd/>
            <a:tailEnd/>
          </a:ln>
          <a:extLst/>
        </p:spPr>
        <p:txBody>
          <a:bodyPr vert="horz" wrap="square" lIns="89630" tIns="44814" rIns="89630" bIns="44814" numCol="1" anchor="t" anchorCtr="0" compatLnSpc="1">
            <a:prstTxWarp prst="textNoShape">
              <a:avLst/>
            </a:prstTxWarp>
            <a:noAutofit/>
          </a:bodyPr>
          <a:lstStyle/>
          <a:p>
            <a:pPr defTabSz="914192">
              <a:defRPr/>
            </a:pPr>
            <a:endParaRPr lang="en-US" sz="1300">
              <a:gradFill>
                <a:gsLst>
                  <a:gs pos="0">
                    <a:srgbClr val="505050"/>
                  </a:gs>
                  <a:gs pos="100000">
                    <a:srgbClr val="505050"/>
                  </a:gs>
                </a:gsLst>
                <a:lin ang="5400000" scaled="1"/>
              </a:gradFill>
              <a:latin typeface="Segoe UI" panose="020B0502040204020203" pitchFamily="34" charset="0"/>
              <a:cs typeface="Segoe UI" panose="020B0502040204020203" pitchFamily="34" charset="0"/>
            </a:endParaRPr>
          </a:p>
        </p:txBody>
      </p:sp>
      <p:sp>
        <p:nvSpPr>
          <p:cNvPr id="106" name="arrow">
            <a:extLst>
              <a:ext uri="{FF2B5EF4-FFF2-40B4-BE49-F238E27FC236}">
                <a16:creationId xmlns:a16="http://schemas.microsoft.com/office/drawing/2014/main" id="{03F08B14-B7FB-45EE-AFD5-FD14F2BA859A}"/>
              </a:ext>
            </a:extLst>
          </p:cNvPr>
          <p:cNvSpPr>
            <a:spLocks noChangeAspect="1" noEditPoints="1"/>
          </p:cNvSpPr>
          <p:nvPr/>
        </p:nvSpPr>
        <p:spPr bwMode="auto">
          <a:xfrm rot="5400000" flipV="1">
            <a:off x="7052369" y="4178390"/>
            <a:ext cx="165273" cy="152508"/>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2700" cap="sq">
            <a:solidFill>
              <a:srgbClr val="A6A6A6"/>
            </a:solidFill>
            <a:prstDash val="solid"/>
            <a:miter lim="800000"/>
            <a:headEnd/>
            <a:tailEnd/>
          </a:ln>
          <a:extLst/>
        </p:spPr>
        <p:txBody>
          <a:bodyPr vert="horz" wrap="square" lIns="89630" tIns="44814" rIns="89630" bIns="44814" numCol="1" anchor="t" anchorCtr="0" compatLnSpc="1">
            <a:prstTxWarp prst="textNoShape">
              <a:avLst/>
            </a:prstTxWarp>
            <a:noAutofit/>
          </a:bodyPr>
          <a:lstStyle/>
          <a:p>
            <a:pPr defTabSz="914192">
              <a:defRPr/>
            </a:pPr>
            <a:endParaRPr lang="en-US" sz="1300">
              <a:gradFill>
                <a:gsLst>
                  <a:gs pos="0">
                    <a:srgbClr val="505050"/>
                  </a:gs>
                  <a:gs pos="100000">
                    <a:srgbClr val="505050"/>
                  </a:gs>
                </a:gsLst>
                <a:lin ang="5400000" scaled="1"/>
              </a:gradFill>
              <a:latin typeface="Segoe UI" panose="020B0502040204020203" pitchFamily="34" charset="0"/>
              <a:cs typeface="Segoe UI" panose="020B0502040204020203" pitchFamily="34" charset="0"/>
            </a:endParaRPr>
          </a:p>
        </p:txBody>
      </p:sp>
      <p:sp>
        <p:nvSpPr>
          <p:cNvPr id="72" name="Rectangle 71">
            <a:extLst>
              <a:ext uri="{FF2B5EF4-FFF2-40B4-BE49-F238E27FC236}">
                <a16:creationId xmlns:a16="http://schemas.microsoft.com/office/drawing/2014/main" id="{AD5123A9-DA20-41CD-82C6-FFDA8A97A580}"/>
              </a:ext>
            </a:extLst>
          </p:cNvPr>
          <p:cNvSpPr/>
          <p:nvPr/>
        </p:nvSpPr>
        <p:spPr bwMode="auto">
          <a:xfrm>
            <a:off x="4291850" y="3440397"/>
            <a:ext cx="1804772" cy="674832"/>
          </a:xfrm>
          <a:prstGeom prst="rect">
            <a:avLst/>
          </a:prstGeom>
          <a:solidFill>
            <a:schemeClr val="tx1">
              <a:lumMod val="95000"/>
            </a:schemeClr>
          </a:solidFill>
          <a:ln w="19050" cap="sq">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14283" rIns="137141" bIns="118855" numCol="1" spcCol="0" rtlCol="0" fromWordArt="0" anchor="ctr" anchorCtr="0" forceAA="0" compatLnSpc="1">
            <a:prstTxWarp prst="textNoShape">
              <a:avLst/>
            </a:prstTxWarp>
            <a:spAutoFit/>
          </a:bodyPr>
          <a:lstStyle/>
          <a:p>
            <a:pPr algn="ctr" defTabSz="913347" fontAlgn="base">
              <a:spcBef>
                <a:spcPct val="0"/>
              </a:spcBef>
              <a:spcAft>
                <a:spcPct val="0"/>
              </a:spcAft>
              <a:defRPr/>
            </a:pPr>
            <a:endParaRPr lang="en-US" sz="1400" b="1" spc="20">
              <a:solidFill>
                <a:schemeClr val="accent5">
                  <a:lumMod val="50000"/>
                </a:schemeClr>
              </a:solidFill>
              <a:latin typeface="Segoe UI Semibold" charset="0"/>
              <a:ea typeface="Segoe UI Semibold" charset="0"/>
              <a:cs typeface="Segoe UI Semibold" charset="0"/>
            </a:endParaRPr>
          </a:p>
          <a:p>
            <a:pPr algn="ctr" defTabSz="913347" fontAlgn="base">
              <a:spcBef>
                <a:spcPct val="0"/>
              </a:spcBef>
              <a:spcAft>
                <a:spcPct val="0"/>
              </a:spcAft>
              <a:defRPr/>
            </a:pPr>
            <a:endParaRPr lang="en-US" sz="1400" b="1" spc="20">
              <a:solidFill>
                <a:schemeClr val="accent5">
                  <a:lumMod val="50000"/>
                </a:schemeClr>
              </a:solidFill>
              <a:latin typeface="Segoe UI Semibold" charset="0"/>
              <a:ea typeface="Segoe UI Semibold" charset="0"/>
              <a:cs typeface="Segoe UI Semibold" charset="0"/>
            </a:endParaRPr>
          </a:p>
        </p:txBody>
      </p:sp>
      <p:sp>
        <p:nvSpPr>
          <p:cNvPr id="9" name="Rectangle 8">
            <a:extLst>
              <a:ext uri="{FF2B5EF4-FFF2-40B4-BE49-F238E27FC236}">
                <a16:creationId xmlns:a16="http://schemas.microsoft.com/office/drawing/2014/main" id="{C5EF8313-A9B2-4B8C-B8E2-A662C1BAEB30}"/>
              </a:ext>
            </a:extLst>
          </p:cNvPr>
          <p:cNvSpPr/>
          <p:nvPr/>
        </p:nvSpPr>
        <p:spPr>
          <a:xfrm>
            <a:off x="4769659" y="3611596"/>
            <a:ext cx="849151" cy="312029"/>
          </a:xfrm>
          <a:prstGeom prst="rect">
            <a:avLst/>
          </a:prstGeom>
        </p:spPr>
        <p:txBody>
          <a:bodyPr wrap="none">
            <a:spAutoFit/>
          </a:bodyPr>
          <a:lstStyle/>
          <a:p>
            <a:pPr algn="ctr" defTabSz="913347" fontAlgn="base">
              <a:spcBef>
                <a:spcPct val="0"/>
              </a:spcBef>
              <a:spcAft>
                <a:spcPct val="0"/>
              </a:spcAft>
              <a:defRPr/>
            </a:pPr>
            <a:r>
              <a:rPr lang="en-US" sz="1400" b="1" spc="20">
                <a:solidFill>
                  <a:schemeClr val="accent5">
                    <a:lumMod val="50000"/>
                  </a:schemeClr>
                </a:solidFill>
                <a:latin typeface="Segoe UI Semibold" charset="0"/>
                <a:ea typeface="Segoe UI Semibold" charset="0"/>
                <a:cs typeface="Segoe UI Semibold" charset="0"/>
              </a:rPr>
              <a:t>DevOps</a:t>
            </a:r>
          </a:p>
        </p:txBody>
      </p:sp>
      <p:sp>
        <p:nvSpPr>
          <p:cNvPr id="76" name="Rectangle 75">
            <a:extLst>
              <a:ext uri="{FF2B5EF4-FFF2-40B4-BE49-F238E27FC236}">
                <a16:creationId xmlns:a16="http://schemas.microsoft.com/office/drawing/2014/main" id="{ADE0FA68-21FF-4906-B755-10BEC1D70A6A}"/>
              </a:ext>
            </a:extLst>
          </p:cNvPr>
          <p:cNvSpPr/>
          <p:nvPr/>
        </p:nvSpPr>
        <p:spPr bwMode="auto">
          <a:xfrm>
            <a:off x="8175578" y="3433262"/>
            <a:ext cx="1804772" cy="674832"/>
          </a:xfrm>
          <a:prstGeom prst="rect">
            <a:avLst/>
          </a:prstGeom>
          <a:solidFill>
            <a:schemeClr val="tx1">
              <a:lumMod val="95000"/>
            </a:schemeClr>
          </a:solidFill>
          <a:ln w="19050" cap="sq">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14283" rIns="137141" bIns="118855" numCol="1" spcCol="0" rtlCol="0" fromWordArt="0" anchor="ctr" anchorCtr="0" forceAA="0" compatLnSpc="1">
            <a:prstTxWarp prst="textNoShape">
              <a:avLst/>
            </a:prstTxWarp>
            <a:spAutoFit/>
          </a:bodyPr>
          <a:lstStyle/>
          <a:p>
            <a:pPr algn="ctr" defTabSz="913347" fontAlgn="base">
              <a:spcBef>
                <a:spcPct val="0"/>
              </a:spcBef>
              <a:spcAft>
                <a:spcPct val="0"/>
              </a:spcAft>
              <a:defRPr/>
            </a:pPr>
            <a:endParaRPr lang="en-US" sz="1400" b="1" spc="20" dirty="0">
              <a:solidFill>
                <a:schemeClr val="accent5">
                  <a:lumMod val="50000"/>
                </a:schemeClr>
              </a:solidFill>
              <a:latin typeface="Segoe UI Semibold" charset="0"/>
              <a:ea typeface="Segoe UI Semibold" charset="0"/>
              <a:cs typeface="Segoe UI Semibold" charset="0"/>
            </a:endParaRPr>
          </a:p>
          <a:p>
            <a:pPr algn="ctr" defTabSz="913347" fontAlgn="base">
              <a:spcBef>
                <a:spcPct val="0"/>
              </a:spcBef>
              <a:spcAft>
                <a:spcPct val="0"/>
              </a:spcAft>
              <a:defRPr/>
            </a:pPr>
            <a:endParaRPr lang="en-US" sz="1400" b="1" spc="20" dirty="0">
              <a:solidFill>
                <a:schemeClr val="accent5">
                  <a:lumMod val="50000"/>
                </a:schemeClr>
              </a:solidFill>
              <a:latin typeface="Segoe UI Semibold" charset="0"/>
              <a:ea typeface="Segoe UI Semibold" charset="0"/>
              <a:cs typeface="Segoe UI Semibold" charset="0"/>
            </a:endParaRPr>
          </a:p>
        </p:txBody>
      </p:sp>
      <p:sp>
        <p:nvSpPr>
          <p:cNvPr id="77" name="Rectangle 76">
            <a:extLst>
              <a:ext uri="{FF2B5EF4-FFF2-40B4-BE49-F238E27FC236}">
                <a16:creationId xmlns:a16="http://schemas.microsoft.com/office/drawing/2014/main" id="{18DB6A78-ABC6-4675-9BB7-DCA9FA3AFF23}"/>
              </a:ext>
            </a:extLst>
          </p:cNvPr>
          <p:cNvSpPr/>
          <p:nvPr/>
        </p:nvSpPr>
        <p:spPr>
          <a:xfrm>
            <a:off x="8603635" y="3534641"/>
            <a:ext cx="948658" cy="523220"/>
          </a:xfrm>
          <a:prstGeom prst="rect">
            <a:avLst/>
          </a:prstGeom>
        </p:spPr>
        <p:txBody>
          <a:bodyPr wrap="none">
            <a:spAutoFit/>
          </a:bodyPr>
          <a:lstStyle/>
          <a:p>
            <a:pPr algn="ctr" defTabSz="913347" fontAlgn="base">
              <a:spcBef>
                <a:spcPct val="0"/>
              </a:spcBef>
              <a:spcAft>
                <a:spcPct val="0"/>
              </a:spcAft>
              <a:defRPr/>
            </a:pPr>
            <a:r>
              <a:rPr lang="en-US" sz="1400" b="1" spc="20" dirty="0">
                <a:solidFill>
                  <a:schemeClr val="accent5">
                    <a:lumMod val="50000"/>
                  </a:schemeClr>
                </a:solidFill>
                <a:latin typeface="Segoe UI Semibold" charset="0"/>
                <a:ea typeface="Segoe UI Semibold" charset="0"/>
                <a:cs typeface="Segoe UI Semibold" charset="0"/>
              </a:rPr>
              <a:t>Common</a:t>
            </a:r>
          </a:p>
          <a:p>
            <a:pPr algn="ctr" defTabSz="913347" fontAlgn="base">
              <a:spcBef>
                <a:spcPct val="0"/>
              </a:spcBef>
              <a:spcAft>
                <a:spcPct val="0"/>
              </a:spcAft>
              <a:defRPr/>
            </a:pPr>
            <a:r>
              <a:rPr lang="en-US" sz="1400" b="1" spc="20" dirty="0">
                <a:solidFill>
                  <a:schemeClr val="accent5">
                    <a:lumMod val="50000"/>
                  </a:schemeClr>
                </a:solidFill>
                <a:latin typeface="Segoe UI Semibold" charset="0"/>
                <a:ea typeface="Segoe UI Semibold" charset="0"/>
                <a:cs typeface="Segoe UI Semibold" charset="0"/>
              </a:rPr>
              <a:t>Identity</a:t>
            </a:r>
          </a:p>
        </p:txBody>
      </p:sp>
      <p:sp>
        <p:nvSpPr>
          <p:cNvPr id="2" name="Title 1">
            <a:extLst>
              <a:ext uri="{FF2B5EF4-FFF2-40B4-BE49-F238E27FC236}">
                <a16:creationId xmlns:a16="http://schemas.microsoft.com/office/drawing/2014/main" id="{F5F9C0E6-E0B4-4248-BC64-F3D3FEB0634D}"/>
              </a:ext>
            </a:extLst>
          </p:cNvPr>
          <p:cNvSpPr>
            <a:spLocks noGrp="1"/>
          </p:cNvSpPr>
          <p:nvPr>
            <p:ph type="title"/>
          </p:nvPr>
        </p:nvSpPr>
        <p:spPr>
          <a:xfrm>
            <a:off x="2467038" y="198763"/>
            <a:ext cx="9138221" cy="553920"/>
          </a:xfrm>
        </p:spPr>
        <p:txBody>
          <a:bodyPr>
            <a:normAutofit fontScale="90000"/>
          </a:bodyPr>
          <a:lstStyle/>
          <a:p>
            <a:pPr algn="ctr"/>
            <a:r>
              <a:rPr lang="en-US" dirty="0">
                <a:solidFill>
                  <a:schemeClr val="bg1"/>
                </a:solidFill>
              </a:rPr>
              <a:t>Azure: Hybrid</a:t>
            </a:r>
          </a:p>
        </p:txBody>
      </p:sp>
      <p:sp>
        <p:nvSpPr>
          <p:cNvPr id="3" name="Text Placeholder 2">
            <a:extLst>
              <a:ext uri="{FF2B5EF4-FFF2-40B4-BE49-F238E27FC236}">
                <a16:creationId xmlns:a16="http://schemas.microsoft.com/office/drawing/2014/main" id="{1DB5898D-7C9D-448E-BA67-36B6A2E0FEFB}"/>
              </a:ext>
            </a:extLst>
          </p:cNvPr>
          <p:cNvSpPr>
            <a:spLocks noGrp="1"/>
          </p:cNvSpPr>
          <p:nvPr>
            <p:ph type="body" sz="quarter" idx="4294967295"/>
          </p:nvPr>
        </p:nvSpPr>
        <p:spPr>
          <a:xfrm>
            <a:off x="2467038" y="818839"/>
            <a:ext cx="9138219" cy="430840"/>
          </a:xfrm>
        </p:spPr>
        <p:txBody>
          <a:bodyPr/>
          <a:lstStyle/>
          <a:p>
            <a:pPr algn="ctr"/>
            <a:r>
              <a:rPr lang="en-US" dirty="0">
                <a:solidFill>
                  <a:schemeClr val="bg1"/>
                </a:solidFill>
                <a:latin typeface="Segoe UI Semibold" panose="020B0702040204020203" pitchFamily="34" charset="0"/>
                <a:cs typeface="Segoe UI Semibold" panose="020B0702040204020203" pitchFamily="34" charset="0"/>
              </a:rPr>
              <a:t>The only consistent, comprehensive hybrid cloud</a:t>
            </a:r>
          </a:p>
        </p:txBody>
      </p:sp>
      <p:grpSp>
        <p:nvGrpSpPr>
          <p:cNvPr id="90" name="Group 89">
            <a:extLst>
              <a:ext uri="{FF2B5EF4-FFF2-40B4-BE49-F238E27FC236}">
                <a16:creationId xmlns:a16="http://schemas.microsoft.com/office/drawing/2014/main" id="{F5E0093F-23DB-42B9-8845-202462F7AB5D}"/>
              </a:ext>
            </a:extLst>
          </p:cNvPr>
          <p:cNvGrpSpPr/>
          <p:nvPr/>
        </p:nvGrpSpPr>
        <p:grpSpPr>
          <a:xfrm>
            <a:off x="4990334" y="1958014"/>
            <a:ext cx="541377" cy="541377"/>
            <a:chOff x="3120656" y="3158274"/>
            <a:chExt cx="541454" cy="541454"/>
          </a:xfrm>
        </p:grpSpPr>
        <p:sp>
          <p:nvSpPr>
            <p:cNvPr id="91" name="Freeform 969">
              <a:extLst>
                <a:ext uri="{FF2B5EF4-FFF2-40B4-BE49-F238E27FC236}">
                  <a16:creationId xmlns:a16="http://schemas.microsoft.com/office/drawing/2014/main" id="{A3FCFAB5-AFBD-4847-9E21-0EBAA9F0CE93}"/>
                </a:ext>
              </a:extLst>
            </p:cNvPr>
            <p:cNvSpPr>
              <a:spLocks/>
            </p:cNvSpPr>
            <p:nvPr/>
          </p:nvSpPr>
          <p:spPr bwMode="auto">
            <a:xfrm>
              <a:off x="3407308" y="3158274"/>
              <a:ext cx="254802" cy="254802"/>
            </a:xfrm>
            <a:custGeom>
              <a:avLst/>
              <a:gdLst>
                <a:gd name="T0" fmla="*/ 55 w 60"/>
                <a:gd name="T1" fmla="*/ 24 h 60"/>
                <a:gd name="T2" fmla="*/ 52 w 60"/>
                <a:gd name="T3" fmla="*/ 17 h 60"/>
                <a:gd name="T4" fmla="*/ 54 w 60"/>
                <a:gd name="T5" fmla="*/ 12 h 60"/>
                <a:gd name="T6" fmla="*/ 48 w 60"/>
                <a:gd name="T7" fmla="*/ 6 h 60"/>
                <a:gd name="T8" fmla="*/ 43 w 60"/>
                <a:gd name="T9" fmla="*/ 8 h 60"/>
                <a:gd name="T10" fmla="*/ 36 w 60"/>
                <a:gd name="T11" fmla="*/ 5 h 60"/>
                <a:gd name="T12" fmla="*/ 34 w 60"/>
                <a:gd name="T13" fmla="*/ 0 h 60"/>
                <a:gd name="T14" fmla="*/ 26 w 60"/>
                <a:gd name="T15" fmla="*/ 0 h 60"/>
                <a:gd name="T16" fmla="*/ 24 w 60"/>
                <a:gd name="T17" fmla="*/ 5 h 60"/>
                <a:gd name="T18" fmla="*/ 17 w 60"/>
                <a:gd name="T19" fmla="*/ 8 h 60"/>
                <a:gd name="T20" fmla="*/ 12 w 60"/>
                <a:gd name="T21" fmla="*/ 6 h 60"/>
                <a:gd name="T22" fmla="*/ 6 w 60"/>
                <a:gd name="T23" fmla="*/ 12 h 60"/>
                <a:gd name="T24" fmla="*/ 8 w 60"/>
                <a:gd name="T25" fmla="*/ 17 h 60"/>
                <a:gd name="T26" fmla="*/ 5 w 60"/>
                <a:gd name="T27" fmla="*/ 24 h 60"/>
                <a:gd name="T28" fmla="*/ 0 w 60"/>
                <a:gd name="T29" fmla="*/ 26 h 60"/>
                <a:gd name="T30" fmla="*/ 0 w 60"/>
                <a:gd name="T31" fmla="*/ 34 h 60"/>
                <a:gd name="T32" fmla="*/ 5 w 60"/>
                <a:gd name="T33" fmla="*/ 36 h 60"/>
                <a:gd name="T34" fmla="*/ 8 w 60"/>
                <a:gd name="T35" fmla="*/ 43 h 60"/>
                <a:gd name="T36" fmla="*/ 6 w 60"/>
                <a:gd name="T37" fmla="*/ 48 h 60"/>
                <a:gd name="T38" fmla="*/ 12 w 60"/>
                <a:gd name="T39" fmla="*/ 54 h 60"/>
                <a:gd name="T40" fmla="*/ 17 w 60"/>
                <a:gd name="T41" fmla="*/ 52 h 60"/>
                <a:gd name="T42" fmla="*/ 24 w 60"/>
                <a:gd name="T43" fmla="*/ 55 h 60"/>
                <a:gd name="T44" fmla="*/ 26 w 60"/>
                <a:gd name="T45" fmla="*/ 60 h 60"/>
                <a:gd name="T46" fmla="*/ 34 w 60"/>
                <a:gd name="T47" fmla="*/ 60 h 60"/>
                <a:gd name="T48" fmla="*/ 36 w 60"/>
                <a:gd name="T49" fmla="*/ 55 h 60"/>
                <a:gd name="T50" fmla="*/ 43 w 60"/>
                <a:gd name="T51" fmla="*/ 52 h 60"/>
                <a:gd name="T52" fmla="*/ 48 w 60"/>
                <a:gd name="T53" fmla="*/ 54 h 60"/>
                <a:gd name="T54" fmla="*/ 54 w 60"/>
                <a:gd name="T55" fmla="*/ 48 h 60"/>
                <a:gd name="T56" fmla="*/ 52 w 60"/>
                <a:gd name="T57" fmla="*/ 43 h 60"/>
                <a:gd name="T58" fmla="*/ 55 w 60"/>
                <a:gd name="T59" fmla="*/ 36 h 60"/>
                <a:gd name="T60" fmla="*/ 60 w 60"/>
                <a:gd name="T61" fmla="*/ 34 h 60"/>
                <a:gd name="T62" fmla="*/ 60 w 60"/>
                <a:gd name="T63" fmla="*/ 26 h 60"/>
                <a:gd name="T64" fmla="*/ 55 w 60"/>
                <a:gd name="T65" fmla="*/ 2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 h="60">
                  <a:moveTo>
                    <a:pt x="55" y="24"/>
                  </a:moveTo>
                  <a:cubicBezTo>
                    <a:pt x="54" y="21"/>
                    <a:pt x="53" y="19"/>
                    <a:pt x="52" y="17"/>
                  </a:cubicBezTo>
                  <a:cubicBezTo>
                    <a:pt x="54" y="12"/>
                    <a:pt x="54" y="12"/>
                    <a:pt x="54" y="12"/>
                  </a:cubicBezTo>
                  <a:cubicBezTo>
                    <a:pt x="48" y="6"/>
                    <a:pt x="48" y="6"/>
                    <a:pt x="48" y="6"/>
                  </a:cubicBezTo>
                  <a:cubicBezTo>
                    <a:pt x="43" y="8"/>
                    <a:pt x="43" y="8"/>
                    <a:pt x="43" y="8"/>
                  </a:cubicBezTo>
                  <a:cubicBezTo>
                    <a:pt x="41" y="7"/>
                    <a:pt x="39" y="6"/>
                    <a:pt x="36" y="5"/>
                  </a:cubicBezTo>
                  <a:cubicBezTo>
                    <a:pt x="34" y="0"/>
                    <a:pt x="34" y="0"/>
                    <a:pt x="34" y="0"/>
                  </a:cubicBezTo>
                  <a:cubicBezTo>
                    <a:pt x="26" y="0"/>
                    <a:pt x="26" y="0"/>
                    <a:pt x="26" y="0"/>
                  </a:cubicBezTo>
                  <a:cubicBezTo>
                    <a:pt x="24" y="5"/>
                    <a:pt x="24" y="5"/>
                    <a:pt x="24" y="5"/>
                  </a:cubicBezTo>
                  <a:cubicBezTo>
                    <a:pt x="21" y="6"/>
                    <a:pt x="19" y="7"/>
                    <a:pt x="17" y="8"/>
                  </a:cubicBezTo>
                  <a:cubicBezTo>
                    <a:pt x="12" y="6"/>
                    <a:pt x="12" y="6"/>
                    <a:pt x="12" y="6"/>
                  </a:cubicBezTo>
                  <a:cubicBezTo>
                    <a:pt x="6" y="12"/>
                    <a:pt x="6" y="12"/>
                    <a:pt x="6" y="12"/>
                  </a:cubicBezTo>
                  <a:cubicBezTo>
                    <a:pt x="8" y="17"/>
                    <a:pt x="8" y="17"/>
                    <a:pt x="8" y="17"/>
                  </a:cubicBezTo>
                  <a:cubicBezTo>
                    <a:pt x="7" y="19"/>
                    <a:pt x="6" y="21"/>
                    <a:pt x="5" y="24"/>
                  </a:cubicBezTo>
                  <a:cubicBezTo>
                    <a:pt x="0" y="26"/>
                    <a:pt x="0" y="26"/>
                    <a:pt x="0" y="26"/>
                  </a:cubicBezTo>
                  <a:cubicBezTo>
                    <a:pt x="0" y="34"/>
                    <a:pt x="0" y="34"/>
                    <a:pt x="0" y="34"/>
                  </a:cubicBezTo>
                  <a:cubicBezTo>
                    <a:pt x="5" y="36"/>
                    <a:pt x="5" y="36"/>
                    <a:pt x="5" y="36"/>
                  </a:cubicBezTo>
                  <a:cubicBezTo>
                    <a:pt x="6" y="39"/>
                    <a:pt x="7" y="41"/>
                    <a:pt x="8" y="43"/>
                  </a:cubicBezTo>
                  <a:cubicBezTo>
                    <a:pt x="6" y="48"/>
                    <a:pt x="6" y="48"/>
                    <a:pt x="6" y="48"/>
                  </a:cubicBezTo>
                  <a:cubicBezTo>
                    <a:pt x="12" y="54"/>
                    <a:pt x="12" y="54"/>
                    <a:pt x="12" y="54"/>
                  </a:cubicBezTo>
                  <a:cubicBezTo>
                    <a:pt x="17" y="52"/>
                    <a:pt x="17" y="52"/>
                    <a:pt x="17" y="52"/>
                  </a:cubicBezTo>
                  <a:cubicBezTo>
                    <a:pt x="19" y="53"/>
                    <a:pt x="21" y="54"/>
                    <a:pt x="24" y="55"/>
                  </a:cubicBezTo>
                  <a:cubicBezTo>
                    <a:pt x="26" y="60"/>
                    <a:pt x="26" y="60"/>
                    <a:pt x="26" y="60"/>
                  </a:cubicBezTo>
                  <a:cubicBezTo>
                    <a:pt x="34" y="60"/>
                    <a:pt x="34" y="60"/>
                    <a:pt x="34" y="60"/>
                  </a:cubicBezTo>
                  <a:cubicBezTo>
                    <a:pt x="36" y="55"/>
                    <a:pt x="36" y="55"/>
                    <a:pt x="36" y="55"/>
                  </a:cubicBezTo>
                  <a:cubicBezTo>
                    <a:pt x="39" y="54"/>
                    <a:pt x="41" y="53"/>
                    <a:pt x="43" y="52"/>
                  </a:cubicBezTo>
                  <a:cubicBezTo>
                    <a:pt x="48" y="54"/>
                    <a:pt x="48" y="54"/>
                    <a:pt x="48" y="54"/>
                  </a:cubicBezTo>
                  <a:cubicBezTo>
                    <a:pt x="54" y="48"/>
                    <a:pt x="54" y="48"/>
                    <a:pt x="54" y="48"/>
                  </a:cubicBezTo>
                  <a:cubicBezTo>
                    <a:pt x="52" y="43"/>
                    <a:pt x="52" y="43"/>
                    <a:pt x="52" y="43"/>
                  </a:cubicBezTo>
                  <a:cubicBezTo>
                    <a:pt x="53" y="41"/>
                    <a:pt x="54" y="39"/>
                    <a:pt x="55" y="36"/>
                  </a:cubicBezTo>
                  <a:cubicBezTo>
                    <a:pt x="60" y="34"/>
                    <a:pt x="60" y="34"/>
                    <a:pt x="60" y="34"/>
                  </a:cubicBezTo>
                  <a:cubicBezTo>
                    <a:pt x="60" y="26"/>
                    <a:pt x="60" y="26"/>
                    <a:pt x="60" y="26"/>
                  </a:cubicBezTo>
                  <a:lnTo>
                    <a:pt x="55" y="24"/>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836"/>
            </a:p>
          </p:txBody>
        </p:sp>
        <p:sp>
          <p:nvSpPr>
            <p:cNvPr id="96" name="Freeform 1042">
              <a:extLst>
                <a:ext uri="{FF2B5EF4-FFF2-40B4-BE49-F238E27FC236}">
                  <a16:creationId xmlns:a16="http://schemas.microsoft.com/office/drawing/2014/main" id="{DC125F8B-84EB-4115-9095-11C09ED8F431}"/>
                </a:ext>
              </a:extLst>
            </p:cNvPr>
            <p:cNvSpPr>
              <a:spLocks/>
            </p:cNvSpPr>
            <p:nvPr/>
          </p:nvSpPr>
          <p:spPr bwMode="auto">
            <a:xfrm>
              <a:off x="3481626" y="3237898"/>
              <a:ext cx="111478" cy="95551"/>
            </a:xfrm>
            <a:custGeom>
              <a:avLst/>
              <a:gdLst>
                <a:gd name="T0" fmla="*/ 21 w 21"/>
                <a:gd name="T1" fmla="*/ 5 h 18"/>
                <a:gd name="T2" fmla="*/ 16 w 21"/>
                <a:gd name="T3" fmla="*/ 0 h 18"/>
                <a:gd name="T4" fmla="*/ 8 w 21"/>
                <a:gd name="T5" fmla="*/ 8 h 18"/>
                <a:gd name="T6" fmla="*/ 5 w 21"/>
                <a:gd name="T7" fmla="*/ 5 h 18"/>
                <a:gd name="T8" fmla="*/ 0 w 21"/>
                <a:gd name="T9" fmla="*/ 10 h 18"/>
                <a:gd name="T10" fmla="*/ 8 w 21"/>
                <a:gd name="T11" fmla="*/ 18 h 18"/>
                <a:gd name="T12" fmla="*/ 8 w 21"/>
                <a:gd name="T13" fmla="*/ 18 h 18"/>
                <a:gd name="T14" fmla="*/ 8 w 21"/>
                <a:gd name="T15" fmla="*/ 18 h 18"/>
                <a:gd name="T16" fmla="*/ 21 w 21"/>
                <a:gd name="T17"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8">
                  <a:moveTo>
                    <a:pt x="21" y="5"/>
                  </a:moveTo>
                  <a:lnTo>
                    <a:pt x="16" y="0"/>
                  </a:lnTo>
                  <a:lnTo>
                    <a:pt x="8" y="8"/>
                  </a:lnTo>
                  <a:lnTo>
                    <a:pt x="5" y="5"/>
                  </a:lnTo>
                  <a:lnTo>
                    <a:pt x="0" y="10"/>
                  </a:lnTo>
                  <a:lnTo>
                    <a:pt x="8" y="18"/>
                  </a:lnTo>
                  <a:lnTo>
                    <a:pt x="8" y="18"/>
                  </a:lnTo>
                  <a:lnTo>
                    <a:pt x="8" y="18"/>
                  </a:lnTo>
                  <a:lnTo>
                    <a:pt x="21" y="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836"/>
            </a:p>
          </p:txBody>
        </p:sp>
        <p:sp>
          <p:nvSpPr>
            <p:cNvPr id="97" name="Freeform 1054">
              <a:extLst>
                <a:ext uri="{FF2B5EF4-FFF2-40B4-BE49-F238E27FC236}">
                  <a16:creationId xmlns:a16="http://schemas.microsoft.com/office/drawing/2014/main" id="{B1891206-63FA-4C0D-AFE8-108A440FC7B1}"/>
                </a:ext>
              </a:extLst>
            </p:cNvPr>
            <p:cNvSpPr>
              <a:spLocks noEditPoints="1"/>
            </p:cNvSpPr>
            <p:nvPr/>
          </p:nvSpPr>
          <p:spPr bwMode="auto">
            <a:xfrm>
              <a:off x="3120656" y="3359992"/>
              <a:ext cx="339736" cy="339736"/>
            </a:xfrm>
            <a:custGeom>
              <a:avLst/>
              <a:gdLst>
                <a:gd name="T0" fmla="*/ 73 w 80"/>
                <a:gd name="T1" fmla="*/ 46 h 80"/>
                <a:gd name="T2" fmla="*/ 73 w 80"/>
                <a:gd name="T3" fmla="*/ 33 h 80"/>
                <a:gd name="T4" fmla="*/ 80 w 80"/>
                <a:gd name="T5" fmla="*/ 28 h 80"/>
                <a:gd name="T6" fmla="*/ 77 w 80"/>
                <a:gd name="T7" fmla="*/ 20 h 80"/>
                <a:gd name="T8" fmla="*/ 68 w 80"/>
                <a:gd name="T9" fmla="*/ 21 h 80"/>
                <a:gd name="T10" fmla="*/ 59 w 80"/>
                <a:gd name="T11" fmla="*/ 12 h 80"/>
                <a:gd name="T12" fmla="*/ 60 w 80"/>
                <a:gd name="T13" fmla="*/ 3 h 80"/>
                <a:gd name="T14" fmla="*/ 52 w 80"/>
                <a:gd name="T15" fmla="*/ 0 h 80"/>
                <a:gd name="T16" fmla="*/ 47 w 80"/>
                <a:gd name="T17" fmla="*/ 7 h 80"/>
                <a:gd name="T18" fmla="*/ 33 w 80"/>
                <a:gd name="T19" fmla="*/ 7 h 80"/>
                <a:gd name="T20" fmla="*/ 28 w 80"/>
                <a:gd name="T21" fmla="*/ 0 h 80"/>
                <a:gd name="T22" fmla="*/ 20 w 80"/>
                <a:gd name="T23" fmla="*/ 3 h 80"/>
                <a:gd name="T24" fmla="*/ 22 w 80"/>
                <a:gd name="T25" fmla="*/ 12 h 80"/>
                <a:gd name="T26" fmla="*/ 12 w 80"/>
                <a:gd name="T27" fmla="*/ 21 h 80"/>
                <a:gd name="T28" fmla="*/ 3 w 80"/>
                <a:gd name="T29" fmla="*/ 20 h 80"/>
                <a:gd name="T30" fmla="*/ 0 w 80"/>
                <a:gd name="T31" fmla="*/ 28 h 80"/>
                <a:gd name="T32" fmla="*/ 7 w 80"/>
                <a:gd name="T33" fmla="*/ 33 h 80"/>
                <a:gd name="T34" fmla="*/ 7 w 80"/>
                <a:gd name="T35" fmla="*/ 47 h 80"/>
                <a:gd name="T36" fmla="*/ 0 w 80"/>
                <a:gd name="T37" fmla="*/ 52 h 80"/>
                <a:gd name="T38" fmla="*/ 3 w 80"/>
                <a:gd name="T39" fmla="*/ 60 h 80"/>
                <a:gd name="T40" fmla="*/ 12 w 80"/>
                <a:gd name="T41" fmla="*/ 58 h 80"/>
                <a:gd name="T42" fmla="*/ 22 w 80"/>
                <a:gd name="T43" fmla="*/ 68 h 80"/>
                <a:gd name="T44" fmla="*/ 20 w 80"/>
                <a:gd name="T45" fmla="*/ 77 h 80"/>
                <a:gd name="T46" fmla="*/ 28 w 80"/>
                <a:gd name="T47" fmla="*/ 80 h 80"/>
                <a:gd name="T48" fmla="*/ 34 w 80"/>
                <a:gd name="T49" fmla="*/ 73 h 80"/>
                <a:gd name="T50" fmla="*/ 47 w 80"/>
                <a:gd name="T51" fmla="*/ 73 h 80"/>
                <a:gd name="T52" fmla="*/ 52 w 80"/>
                <a:gd name="T53" fmla="*/ 80 h 80"/>
                <a:gd name="T54" fmla="*/ 60 w 80"/>
                <a:gd name="T55" fmla="*/ 77 h 80"/>
                <a:gd name="T56" fmla="*/ 59 w 80"/>
                <a:gd name="T57" fmla="*/ 68 h 80"/>
                <a:gd name="T58" fmla="*/ 68 w 80"/>
                <a:gd name="T59" fmla="*/ 58 h 80"/>
                <a:gd name="T60" fmla="*/ 77 w 80"/>
                <a:gd name="T61" fmla="*/ 60 h 80"/>
                <a:gd name="T62" fmla="*/ 80 w 80"/>
                <a:gd name="T63" fmla="*/ 52 h 80"/>
                <a:gd name="T64" fmla="*/ 73 w 80"/>
                <a:gd name="T65" fmla="*/ 46 h 80"/>
                <a:gd name="T66" fmla="*/ 32 w 80"/>
                <a:gd name="T67" fmla="*/ 59 h 80"/>
                <a:gd name="T68" fmla="*/ 21 w 80"/>
                <a:gd name="T69" fmla="*/ 32 h 80"/>
                <a:gd name="T70" fmla="*/ 48 w 80"/>
                <a:gd name="T71" fmla="*/ 21 h 80"/>
                <a:gd name="T72" fmla="*/ 59 w 80"/>
                <a:gd name="T73" fmla="*/ 48 h 80"/>
                <a:gd name="T74" fmla="*/ 32 w 80"/>
                <a:gd name="T75" fmla="*/ 5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 h="80">
                  <a:moveTo>
                    <a:pt x="73" y="46"/>
                  </a:moveTo>
                  <a:cubicBezTo>
                    <a:pt x="74" y="42"/>
                    <a:pt x="74" y="37"/>
                    <a:pt x="73" y="33"/>
                  </a:cubicBezTo>
                  <a:cubicBezTo>
                    <a:pt x="80" y="28"/>
                    <a:pt x="80" y="28"/>
                    <a:pt x="80" y="28"/>
                  </a:cubicBezTo>
                  <a:cubicBezTo>
                    <a:pt x="77" y="20"/>
                    <a:pt x="77" y="20"/>
                    <a:pt x="77" y="20"/>
                  </a:cubicBezTo>
                  <a:cubicBezTo>
                    <a:pt x="68" y="21"/>
                    <a:pt x="68" y="21"/>
                    <a:pt x="68" y="21"/>
                  </a:cubicBezTo>
                  <a:cubicBezTo>
                    <a:pt x="66" y="18"/>
                    <a:pt x="62" y="14"/>
                    <a:pt x="59" y="12"/>
                  </a:cubicBezTo>
                  <a:cubicBezTo>
                    <a:pt x="60" y="3"/>
                    <a:pt x="60" y="3"/>
                    <a:pt x="60" y="3"/>
                  </a:cubicBezTo>
                  <a:cubicBezTo>
                    <a:pt x="52" y="0"/>
                    <a:pt x="52" y="0"/>
                    <a:pt x="52" y="0"/>
                  </a:cubicBezTo>
                  <a:cubicBezTo>
                    <a:pt x="47" y="7"/>
                    <a:pt x="47" y="7"/>
                    <a:pt x="47" y="7"/>
                  </a:cubicBezTo>
                  <a:cubicBezTo>
                    <a:pt x="42" y="6"/>
                    <a:pt x="38" y="6"/>
                    <a:pt x="33" y="7"/>
                  </a:cubicBezTo>
                  <a:cubicBezTo>
                    <a:pt x="28" y="0"/>
                    <a:pt x="28" y="0"/>
                    <a:pt x="28" y="0"/>
                  </a:cubicBezTo>
                  <a:cubicBezTo>
                    <a:pt x="20" y="3"/>
                    <a:pt x="20" y="3"/>
                    <a:pt x="20" y="3"/>
                  </a:cubicBezTo>
                  <a:cubicBezTo>
                    <a:pt x="22" y="12"/>
                    <a:pt x="22" y="12"/>
                    <a:pt x="22" y="12"/>
                  </a:cubicBezTo>
                  <a:cubicBezTo>
                    <a:pt x="18" y="14"/>
                    <a:pt x="15" y="18"/>
                    <a:pt x="12" y="21"/>
                  </a:cubicBezTo>
                  <a:cubicBezTo>
                    <a:pt x="3" y="20"/>
                    <a:pt x="3" y="20"/>
                    <a:pt x="3" y="20"/>
                  </a:cubicBezTo>
                  <a:cubicBezTo>
                    <a:pt x="0" y="28"/>
                    <a:pt x="0" y="28"/>
                    <a:pt x="0" y="28"/>
                  </a:cubicBezTo>
                  <a:cubicBezTo>
                    <a:pt x="7" y="33"/>
                    <a:pt x="7" y="33"/>
                    <a:pt x="7" y="33"/>
                  </a:cubicBezTo>
                  <a:cubicBezTo>
                    <a:pt x="7" y="38"/>
                    <a:pt x="7" y="42"/>
                    <a:pt x="7" y="47"/>
                  </a:cubicBezTo>
                  <a:cubicBezTo>
                    <a:pt x="0" y="52"/>
                    <a:pt x="0" y="52"/>
                    <a:pt x="0" y="52"/>
                  </a:cubicBezTo>
                  <a:cubicBezTo>
                    <a:pt x="3" y="60"/>
                    <a:pt x="3" y="60"/>
                    <a:pt x="3" y="60"/>
                  </a:cubicBezTo>
                  <a:cubicBezTo>
                    <a:pt x="12" y="58"/>
                    <a:pt x="12" y="58"/>
                    <a:pt x="12" y="58"/>
                  </a:cubicBezTo>
                  <a:cubicBezTo>
                    <a:pt x="15" y="62"/>
                    <a:pt x="18" y="65"/>
                    <a:pt x="22" y="68"/>
                  </a:cubicBezTo>
                  <a:cubicBezTo>
                    <a:pt x="20" y="77"/>
                    <a:pt x="20" y="77"/>
                    <a:pt x="20" y="77"/>
                  </a:cubicBezTo>
                  <a:cubicBezTo>
                    <a:pt x="28" y="80"/>
                    <a:pt x="28" y="80"/>
                    <a:pt x="28" y="80"/>
                  </a:cubicBezTo>
                  <a:cubicBezTo>
                    <a:pt x="34" y="73"/>
                    <a:pt x="34" y="73"/>
                    <a:pt x="34" y="73"/>
                  </a:cubicBezTo>
                  <a:cubicBezTo>
                    <a:pt x="38" y="73"/>
                    <a:pt x="43" y="73"/>
                    <a:pt x="47" y="73"/>
                  </a:cubicBezTo>
                  <a:cubicBezTo>
                    <a:pt x="52" y="80"/>
                    <a:pt x="52" y="80"/>
                    <a:pt x="52" y="80"/>
                  </a:cubicBezTo>
                  <a:cubicBezTo>
                    <a:pt x="60" y="77"/>
                    <a:pt x="60" y="77"/>
                    <a:pt x="60" y="77"/>
                  </a:cubicBezTo>
                  <a:cubicBezTo>
                    <a:pt x="59" y="68"/>
                    <a:pt x="59" y="68"/>
                    <a:pt x="59" y="68"/>
                  </a:cubicBezTo>
                  <a:cubicBezTo>
                    <a:pt x="62" y="65"/>
                    <a:pt x="66" y="62"/>
                    <a:pt x="68" y="58"/>
                  </a:cubicBezTo>
                  <a:cubicBezTo>
                    <a:pt x="77" y="60"/>
                    <a:pt x="77" y="60"/>
                    <a:pt x="77" y="60"/>
                  </a:cubicBezTo>
                  <a:cubicBezTo>
                    <a:pt x="80" y="52"/>
                    <a:pt x="80" y="52"/>
                    <a:pt x="80" y="52"/>
                  </a:cubicBezTo>
                  <a:lnTo>
                    <a:pt x="73" y="46"/>
                  </a:lnTo>
                  <a:close/>
                  <a:moveTo>
                    <a:pt x="32" y="59"/>
                  </a:moveTo>
                  <a:cubicBezTo>
                    <a:pt x="22" y="55"/>
                    <a:pt x="16" y="43"/>
                    <a:pt x="21" y="32"/>
                  </a:cubicBezTo>
                  <a:cubicBezTo>
                    <a:pt x="25" y="21"/>
                    <a:pt x="37" y="16"/>
                    <a:pt x="48" y="21"/>
                  </a:cubicBezTo>
                  <a:cubicBezTo>
                    <a:pt x="59" y="25"/>
                    <a:pt x="64" y="37"/>
                    <a:pt x="59" y="48"/>
                  </a:cubicBezTo>
                  <a:cubicBezTo>
                    <a:pt x="55" y="58"/>
                    <a:pt x="43" y="64"/>
                    <a:pt x="32" y="59"/>
                  </a:cubicBezTo>
                  <a:close/>
                </a:path>
              </a:pathLst>
            </a:cu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836"/>
            </a:p>
          </p:txBody>
        </p:sp>
      </p:grpSp>
      <p:grpSp>
        <p:nvGrpSpPr>
          <p:cNvPr id="128" name="Group 127">
            <a:extLst>
              <a:ext uri="{FF2B5EF4-FFF2-40B4-BE49-F238E27FC236}">
                <a16:creationId xmlns:a16="http://schemas.microsoft.com/office/drawing/2014/main" id="{C45755BC-07F0-4F9B-BCF9-0C6934BA8C96}"/>
              </a:ext>
            </a:extLst>
          </p:cNvPr>
          <p:cNvGrpSpPr/>
          <p:nvPr/>
        </p:nvGrpSpPr>
        <p:grpSpPr>
          <a:xfrm>
            <a:off x="5014321" y="4549380"/>
            <a:ext cx="328040" cy="503401"/>
            <a:chOff x="5282139" y="2315191"/>
            <a:chExt cx="273248" cy="419317"/>
          </a:xfrm>
        </p:grpSpPr>
        <p:sp>
          <p:nvSpPr>
            <p:cNvPr id="129" name="Rectangle 128">
              <a:extLst>
                <a:ext uri="{FF2B5EF4-FFF2-40B4-BE49-F238E27FC236}">
                  <a16:creationId xmlns:a16="http://schemas.microsoft.com/office/drawing/2014/main" id="{E5C1A019-397C-426C-BB98-B9D6A2531620}"/>
                </a:ext>
              </a:extLst>
            </p:cNvPr>
            <p:cNvSpPr/>
            <p:nvPr/>
          </p:nvSpPr>
          <p:spPr bwMode="auto">
            <a:xfrm>
              <a:off x="5282139" y="2315191"/>
              <a:ext cx="273248" cy="41931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30" name="Freeform 13">
              <a:extLst>
                <a:ext uri="{FF2B5EF4-FFF2-40B4-BE49-F238E27FC236}">
                  <a16:creationId xmlns:a16="http://schemas.microsoft.com/office/drawing/2014/main" id="{C474EF5A-A150-43E1-8C5A-8B82ECDEA1DB}"/>
                </a:ext>
              </a:extLst>
            </p:cNvPr>
            <p:cNvSpPr>
              <a:spLocks/>
            </p:cNvSpPr>
            <p:nvPr/>
          </p:nvSpPr>
          <p:spPr bwMode="auto">
            <a:xfrm>
              <a:off x="5327504" y="2342727"/>
              <a:ext cx="182519" cy="35723"/>
            </a:xfrm>
            <a:custGeom>
              <a:avLst/>
              <a:gdLst>
                <a:gd name="T0" fmla="*/ 373 w 373"/>
                <a:gd name="T1" fmla="*/ 0 h 80"/>
                <a:gd name="T2" fmla="*/ 373 w 373"/>
                <a:gd name="T3" fmla="*/ 0 h 80"/>
                <a:gd name="T4" fmla="*/ 0 w 373"/>
                <a:gd name="T5" fmla="*/ 0 h 80"/>
                <a:gd name="T6" fmla="*/ 0 w 373"/>
                <a:gd name="T7" fmla="*/ 80 h 80"/>
                <a:gd name="T8" fmla="*/ 373 w 373"/>
                <a:gd name="T9" fmla="*/ 80 h 80"/>
                <a:gd name="T10" fmla="*/ 373 w 373"/>
                <a:gd name="T11" fmla="*/ 0 h 80"/>
              </a:gdLst>
              <a:ahLst/>
              <a:cxnLst>
                <a:cxn ang="0">
                  <a:pos x="T0" y="T1"/>
                </a:cxn>
                <a:cxn ang="0">
                  <a:pos x="T2" y="T3"/>
                </a:cxn>
                <a:cxn ang="0">
                  <a:pos x="T4" y="T5"/>
                </a:cxn>
                <a:cxn ang="0">
                  <a:pos x="T6" y="T7"/>
                </a:cxn>
                <a:cxn ang="0">
                  <a:pos x="T8" y="T9"/>
                </a:cxn>
                <a:cxn ang="0">
                  <a:pos x="T10" y="T11"/>
                </a:cxn>
              </a:cxnLst>
              <a:rect l="0" t="0" r="r" b="b"/>
              <a:pathLst>
                <a:path w="373" h="80">
                  <a:moveTo>
                    <a:pt x="373" y="0"/>
                  </a:moveTo>
                  <a:lnTo>
                    <a:pt x="373" y="0"/>
                  </a:lnTo>
                  <a:lnTo>
                    <a:pt x="0" y="0"/>
                  </a:lnTo>
                  <a:lnTo>
                    <a:pt x="0" y="80"/>
                  </a:lnTo>
                  <a:lnTo>
                    <a:pt x="373" y="80"/>
                  </a:lnTo>
                  <a:lnTo>
                    <a:pt x="373" y="0"/>
                  </a:lnTo>
                  <a:close/>
                </a:path>
              </a:pathLst>
            </a:custGeom>
            <a:solidFill>
              <a:schemeClr val="accent3"/>
            </a:solidFill>
            <a:ln w="0">
              <a:noFill/>
              <a:prstDash val="solid"/>
              <a:round/>
              <a:headEnd/>
              <a:tailEnd/>
            </a:ln>
          </p:spPr>
          <p:txBody>
            <a:bodyPr vert="horz" wrap="square" lIns="91427" tIns="45713" rIns="91427" bIns="45713" numCol="1" anchor="t" anchorCtr="0" compatLnSpc="1">
              <a:prstTxWarp prst="textNoShape">
                <a:avLst/>
              </a:prstTxWarp>
            </a:bodyPr>
            <a:lstStyle/>
            <a:p>
              <a:endParaRPr lang="en-US" sz="1836"/>
            </a:p>
          </p:txBody>
        </p:sp>
        <p:sp>
          <p:nvSpPr>
            <p:cNvPr id="131" name="Freeform 13">
              <a:extLst>
                <a:ext uri="{FF2B5EF4-FFF2-40B4-BE49-F238E27FC236}">
                  <a16:creationId xmlns:a16="http://schemas.microsoft.com/office/drawing/2014/main" id="{CB891068-E0F0-4EA9-AC12-BF90A620ABBE}"/>
                </a:ext>
              </a:extLst>
            </p:cNvPr>
            <p:cNvSpPr>
              <a:spLocks/>
            </p:cNvSpPr>
            <p:nvPr/>
          </p:nvSpPr>
          <p:spPr bwMode="auto">
            <a:xfrm>
              <a:off x="5327504" y="2579015"/>
              <a:ext cx="182519" cy="35723"/>
            </a:xfrm>
            <a:custGeom>
              <a:avLst/>
              <a:gdLst>
                <a:gd name="T0" fmla="*/ 373 w 373"/>
                <a:gd name="T1" fmla="*/ 0 h 80"/>
                <a:gd name="T2" fmla="*/ 373 w 373"/>
                <a:gd name="T3" fmla="*/ 0 h 80"/>
                <a:gd name="T4" fmla="*/ 0 w 373"/>
                <a:gd name="T5" fmla="*/ 0 h 80"/>
                <a:gd name="T6" fmla="*/ 0 w 373"/>
                <a:gd name="T7" fmla="*/ 80 h 80"/>
                <a:gd name="T8" fmla="*/ 373 w 373"/>
                <a:gd name="T9" fmla="*/ 80 h 80"/>
                <a:gd name="T10" fmla="*/ 373 w 373"/>
                <a:gd name="T11" fmla="*/ 0 h 80"/>
              </a:gdLst>
              <a:ahLst/>
              <a:cxnLst>
                <a:cxn ang="0">
                  <a:pos x="T0" y="T1"/>
                </a:cxn>
                <a:cxn ang="0">
                  <a:pos x="T2" y="T3"/>
                </a:cxn>
                <a:cxn ang="0">
                  <a:pos x="T4" y="T5"/>
                </a:cxn>
                <a:cxn ang="0">
                  <a:pos x="T6" y="T7"/>
                </a:cxn>
                <a:cxn ang="0">
                  <a:pos x="T8" y="T9"/>
                </a:cxn>
                <a:cxn ang="0">
                  <a:pos x="T10" y="T11"/>
                </a:cxn>
              </a:cxnLst>
              <a:rect l="0" t="0" r="r" b="b"/>
              <a:pathLst>
                <a:path w="373" h="80">
                  <a:moveTo>
                    <a:pt x="373" y="0"/>
                  </a:moveTo>
                  <a:lnTo>
                    <a:pt x="373" y="0"/>
                  </a:lnTo>
                  <a:lnTo>
                    <a:pt x="0" y="0"/>
                  </a:lnTo>
                  <a:lnTo>
                    <a:pt x="0" y="80"/>
                  </a:lnTo>
                  <a:lnTo>
                    <a:pt x="373" y="80"/>
                  </a:lnTo>
                  <a:lnTo>
                    <a:pt x="373" y="0"/>
                  </a:lnTo>
                  <a:close/>
                </a:path>
              </a:pathLst>
            </a:custGeom>
            <a:solidFill>
              <a:schemeClr val="accent3"/>
            </a:solidFill>
            <a:ln w="0">
              <a:noFill/>
              <a:prstDash val="solid"/>
              <a:round/>
              <a:headEnd/>
              <a:tailEnd/>
            </a:ln>
          </p:spPr>
          <p:txBody>
            <a:bodyPr vert="horz" wrap="square" lIns="91427" tIns="45713" rIns="91427" bIns="45713" numCol="1" anchor="t" anchorCtr="0" compatLnSpc="1">
              <a:prstTxWarp prst="textNoShape">
                <a:avLst/>
              </a:prstTxWarp>
            </a:bodyPr>
            <a:lstStyle/>
            <a:p>
              <a:endParaRPr lang="en-US" sz="1836"/>
            </a:p>
          </p:txBody>
        </p:sp>
        <p:sp>
          <p:nvSpPr>
            <p:cNvPr id="132" name="Freeform 13">
              <a:extLst>
                <a:ext uri="{FF2B5EF4-FFF2-40B4-BE49-F238E27FC236}">
                  <a16:creationId xmlns:a16="http://schemas.microsoft.com/office/drawing/2014/main" id="{CEDA9DE0-2F9A-4253-A6EC-E4B33B354A0D}"/>
                </a:ext>
              </a:extLst>
            </p:cNvPr>
            <p:cNvSpPr>
              <a:spLocks/>
            </p:cNvSpPr>
            <p:nvPr/>
          </p:nvSpPr>
          <p:spPr bwMode="auto">
            <a:xfrm>
              <a:off x="5327504" y="2636859"/>
              <a:ext cx="182519" cy="35723"/>
            </a:xfrm>
            <a:custGeom>
              <a:avLst/>
              <a:gdLst>
                <a:gd name="T0" fmla="*/ 373 w 373"/>
                <a:gd name="T1" fmla="*/ 0 h 80"/>
                <a:gd name="T2" fmla="*/ 373 w 373"/>
                <a:gd name="T3" fmla="*/ 0 h 80"/>
                <a:gd name="T4" fmla="*/ 0 w 373"/>
                <a:gd name="T5" fmla="*/ 0 h 80"/>
                <a:gd name="T6" fmla="*/ 0 w 373"/>
                <a:gd name="T7" fmla="*/ 80 h 80"/>
                <a:gd name="T8" fmla="*/ 373 w 373"/>
                <a:gd name="T9" fmla="*/ 80 h 80"/>
                <a:gd name="T10" fmla="*/ 373 w 373"/>
                <a:gd name="T11" fmla="*/ 0 h 80"/>
              </a:gdLst>
              <a:ahLst/>
              <a:cxnLst>
                <a:cxn ang="0">
                  <a:pos x="T0" y="T1"/>
                </a:cxn>
                <a:cxn ang="0">
                  <a:pos x="T2" y="T3"/>
                </a:cxn>
                <a:cxn ang="0">
                  <a:pos x="T4" y="T5"/>
                </a:cxn>
                <a:cxn ang="0">
                  <a:pos x="T6" y="T7"/>
                </a:cxn>
                <a:cxn ang="0">
                  <a:pos x="T8" y="T9"/>
                </a:cxn>
                <a:cxn ang="0">
                  <a:pos x="T10" y="T11"/>
                </a:cxn>
              </a:cxnLst>
              <a:rect l="0" t="0" r="r" b="b"/>
              <a:pathLst>
                <a:path w="373" h="80">
                  <a:moveTo>
                    <a:pt x="373" y="0"/>
                  </a:moveTo>
                  <a:lnTo>
                    <a:pt x="373" y="0"/>
                  </a:lnTo>
                  <a:lnTo>
                    <a:pt x="0" y="0"/>
                  </a:lnTo>
                  <a:lnTo>
                    <a:pt x="0" y="80"/>
                  </a:lnTo>
                  <a:lnTo>
                    <a:pt x="373" y="80"/>
                  </a:lnTo>
                  <a:lnTo>
                    <a:pt x="373" y="0"/>
                  </a:lnTo>
                  <a:close/>
                </a:path>
              </a:pathLst>
            </a:custGeom>
            <a:solidFill>
              <a:schemeClr val="accent3"/>
            </a:solidFill>
            <a:ln w="0">
              <a:noFill/>
              <a:prstDash val="solid"/>
              <a:round/>
              <a:headEnd/>
              <a:tailEnd/>
            </a:ln>
          </p:spPr>
          <p:txBody>
            <a:bodyPr vert="horz" wrap="square" lIns="91427" tIns="45713" rIns="91427" bIns="45713" numCol="1" anchor="t" anchorCtr="0" compatLnSpc="1">
              <a:prstTxWarp prst="textNoShape">
                <a:avLst/>
              </a:prstTxWarp>
            </a:bodyPr>
            <a:lstStyle/>
            <a:p>
              <a:endParaRPr lang="en-US" sz="1836"/>
            </a:p>
          </p:txBody>
        </p:sp>
      </p:grpSp>
      <p:grpSp>
        <p:nvGrpSpPr>
          <p:cNvPr id="141" name="Group 140">
            <a:extLst>
              <a:ext uri="{FF2B5EF4-FFF2-40B4-BE49-F238E27FC236}">
                <a16:creationId xmlns:a16="http://schemas.microsoft.com/office/drawing/2014/main" id="{ED9DEBCE-3F99-4D5C-8FEF-708982E20188}"/>
              </a:ext>
            </a:extLst>
          </p:cNvPr>
          <p:cNvGrpSpPr/>
          <p:nvPr/>
        </p:nvGrpSpPr>
        <p:grpSpPr>
          <a:xfrm>
            <a:off x="8858952" y="1928326"/>
            <a:ext cx="474073" cy="509002"/>
            <a:chOff x="5387169" y="1276544"/>
            <a:chExt cx="474140" cy="509075"/>
          </a:xfrm>
        </p:grpSpPr>
        <p:sp>
          <p:nvSpPr>
            <p:cNvPr id="142" name="Oval 1124">
              <a:extLst>
                <a:ext uri="{FF2B5EF4-FFF2-40B4-BE49-F238E27FC236}">
                  <a16:creationId xmlns:a16="http://schemas.microsoft.com/office/drawing/2014/main" id="{A98DB8C1-58C7-45F0-8834-3B5116B7DF0A}"/>
                </a:ext>
              </a:extLst>
            </p:cNvPr>
            <p:cNvSpPr>
              <a:spLocks noChangeArrowheads="1"/>
            </p:cNvSpPr>
            <p:nvPr/>
          </p:nvSpPr>
          <p:spPr bwMode="auto">
            <a:xfrm>
              <a:off x="5541890" y="1466199"/>
              <a:ext cx="159709" cy="159709"/>
            </a:xfrm>
            <a:prstGeom prst="ellipse">
              <a:avLst/>
            </a:pr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836"/>
            </a:p>
          </p:txBody>
        </p:sp>
        <p:sp>
          <p:nvSpPr>
            <p:cNvPr id="143" name="Freeform 1125">
              <a:extLst>
                <a:ext uri="{FF2B5EF4-FFF2-40B4-BE49-F238E27FC236}">
                  <a16:creationId xmlns:a16="http://schemas.microsoft.com/office/drawing/2014/main" id="{C77827A5-4B3E-4FAA-B7A3-BFDEA5C22C51}"/>
                </a:ext>
              </a:extLst>
            </p:cNvPr>
            <p:cNvSpPr>
              <a:spLocks/>
            </p:cNvSpPr>
            <p:nvPr/>
          </p:nvSpPr>
          <p:spPr bwMode="auto">
            <a:xfrm>
              <a:off x="5486988" y="1645873"/>
              <a:ext cx="274502" cy="139746"/>
            </a:xfrm>
            <a:custGeom>
              <a:avLst/>
              <a:gdLst>
                <a:gd name="T0" fmla="*/ 35 w 69"/>
                <a:gd name="T1" fmla="*/ 0 h 35"/>
                <a:gd name="T2" fmla="*/ 0 w 69"/>
                <a:gd name="T3" fmla="*/ 35 h 35"/>
                <a:gd name="T4" fmla="*/ 69 w 69"/>
                <a:gd name="T5" fmla="*/ 35 h 35"/>
                <a:gd name="T6" fmla="*/ 35 w 69"/>
                <a:gd name="T7" fmla="*/ 0 h 35"/>
              </a:gdLst>
              <a:ahLst/>
              <a:cxnLst>
                <a:cxn ang="0">
                  <a:pos x="T0" y="T1"/>
                </a:cxn>
                <a:cxn ang="0">
                  <a:pos x="T2" y="T3"/>
                </a:cxn>
                <a:cxn ang="0">
                  <a:pos x="T4" y="T5"/>
                </a:cxn>
                <a:cxn ang="0">
                  <a:pos x="T6" y="T7"/>
                </a:cxn>
              </a:cxnLst>
              <a:rect l="0" t="0" r="r" b="b"/>
              <a:pathLst>
                <a:path w="69" h="35">
                  <a:moveTo>
                    <a:pt x="35" y="0"/>
                  </a:moveTo>
                  <a:cubicBezTo>
                    <a:pt x="16" y="0"/>
                    <a:pt x="0" y="16"/>
                    <a:pt x="0" y="35"/>
                  </a:cubicBezTo>
                  <a:cubicBezTo>
                    <a:pt x="69" y="35"/>
                    <a:pt x="69" y="35"/>
                    <a:pt x="69" y="35"/>
                  </a:cubicBezTo>
                  <a:cubicBezTo>
                    <a:pt x="69" y="16"/>
                    <a:pt x="54" y="0"/>
                    <a:pt x="35" y="0"/>
                  </a:cubicBezTo>
                  <a:close/>
                </a:path>
              </a:pathLst>
            </a:cu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836"/>
            </a:p>
          </p:txBody>
        </p:sp>
        <p:sp>
          <p:nvSpPr>
            <p:cNvPr id="144" name="Oval 1126">
              <a:extLst>
                <a:ext uri="{FF2B5EF4-FFF2-40B4-BE49-F238E27FC236}">
                  <a16:creationId xmlns:a16="http://schemas.microsoft.com/office/drawing/2014/main" id="{CA97ADB3-02D2-4889-AB26-CE70E4510E6D}"/>
                </a:ext>
              </a:extLst>
            </p:cNvPr>
            <p:cNvSpPr>
              <a:spLocks noChangeArrowheads="1"/>
            </p:cNvSpPr>
            <p:nvPr/>
          </p:nvSpPr>
          <p:spPr bwMode="auto">
            <a:xfrm>
              <a:off x="5736533" y="1326454"/>
              <a:ext cx="79856" cy="79856"/>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836"/>
            </a:p>
          </p:txBody>
        </p:sp>
        <p:sp>
          <p:nvSpPr>
            <p:cNvPr id="145" name="Oval 1127">
              <a:extLst>
                <a:ext uri="{FF2B5EF4-FFF2-40B4-BE49-F238E27FC236}">
                  <a16:creationId xmlns:a16="http://schemas.microsoft.com/office/drawing/2014/main" id="{4691F3DB-3997-46CE-8808-915C06712C09}"/>
                </a:ext>
              </a:extLst>
            </p:cNvPr>
            <p:cNvSpPr>
              <a:spLocks noChangeArrowheads="1"/>
            </p:cNvSpPr>
            <p:nvPr/>
          </p:nvSpPr>
          <p:spPr bwMode="auto">
            <a:xfrm>
              <a:off x="5387169" y="1486164"/>
              <a:ext cx="44920" cy="44920"/>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836"/>
            </a:p>
          </p:txBody>
        </p:sp>
        <p:sp>
          <p:nvSpPr>
            <p:cNvPr id="146" name="Oval 1128">
              <a:extLst>
                <a:ext uri="{FF2B5EF4-FFF2-40B4-BE49-F238E27FC236}">
                  <a16:creationId xmlns:a16="http://schemas.microsoft.com/office/drawing/2014/main" id="{DE7C6784-3A8F-499A-A467-6DB30D4924D1}"/>
                </a:ext>
              </a:extLst>
            </p:cNvPr>
            <p:cNvSpPr>
              <a:spLocks noChangeArrowheads="1"/>
            </p:cNvSpPr>
            <p:nvPr/>
          </p:nvSpPr>
          <p:spPr bwMode="auto">
            <a:xfrm>
              <a:off x="5447060" y="1341425"/>
              <a:ext cx="64884" cy="64884"/>
            </a:xfrm>
            <a:prstGeom prst="ellipse">
              <a:avLst/>
            </a:prstGeom>
            <a:solidFill>
              <a:srgbClr val="7575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836"/>
            </a:p>
          </p:txBody>
        </p:sp>
        <p:sp>
          <p:nvSpPr>
            <p:cNvPr id="147" name="Oval 1129">
              <a:extLst>
                <a:ext uri="{FF2B5EF4-FFF2-40B4-BE49-F238E27FC236}">
                  <a16:creationId xmlns:a16="http://schemas.microsoft.com/office/drawing/2014/main" id="{8F6B9261-C5BC-41B5-BA3C-14230F1E80B1}"/>
                </a:ext>
              </a:extLst>
            </p:cNvPr>
            <p:cNvSpPr>
              <a:spLocks noChangeArrowheads="1"/>
            </p:cNvSpPr>
            <p:nvPr/>
          </p:nvSpPr>
          <p:spPr bwMode="auto">
            <a:xfrm>
              <a:off x="5591798" y="1276544"/>
              <a:ext cx="64884" cy="64884"/>
            </a:xfrm>
            <a:prstGeom prst="ellipse">
              <a:avLst/>
            </a:prstGeom>
            <a:solidFill>
              <a:srgbClr val="7575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836"/>
            </a:p>
          </p:txBody>
        </p:sp>
        <p:sp>
          <p:nvSpPr>
            <p:cNvPr id="148" name="Oval 1130">
              <a:extLst>
                <a:ext uri="{FF2B5EF4-FFF2-40B4-BE49-F238E27FC236}">
                  <a16:creationId xmlns:a16="http://schemas.microsoft.com/office/drawing/2014/main" id="{5E5FD591-3572-4A35-AC8A-39BD909C953C}"/>
                </a:ext>
              </a:extLst>
            </p:cNvPr>
            <p:cNvSpPr>
              <a:spLocks noChangeArrowheads="1"/>
            </p:cNvSpPr>
            <p:nvPr/>
          </p:nvSpPr>
          <p:spPr bwMode="auto">
            <a:xfrm>
              <a:off x="5816389" y="1466199"/>
              <a:ext cx="44920" cy="49910"/>
            </a:xfrm>
            <a:prstGeom prst="ellipse">
              <a:avLst/>
            </a:prstGeom>
            <a:solidFill>
              <a:srgbClr val="7575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836"/>
            </a:p>
          </p:txBody>
        </p:sp>
        <p:sp>
          <p:nvSpPr>
            <p:cNvPr id="149" name="Oval 1131">
              <a:extLst>
                <a:ext uri="{FF2B5EF4-FFF2-40B4-BE49-F238E27FC236}">
                  <a16:creationId xmlns:a16="http://schemas.microsoft.com/office/drawing/2014/main" id="{B653FAC4-002A-461A-A9FA-B4AD381AB62D}"/>
                </a:ext>
              </a:extLst>
            </p:cNvPr>
            <p:cNvSpPr>
              <a:spLocks noChangeArrowheads="1"/>
            </p:cNvSpPr>
            <p:nvPr/>
          </p:nvSpPr>
          <p:spPr bwMode="auto">
            <a:xfrm>
              <a:off x="5447060" y="1610936"/>
              <a:ext cx="34937" cy="29945"/>
            </a:xfrm>
            <a:prstGeom prst="ellipse">
              <a:avLst/>
            </a:prstGeom>
            <a:solidFill>
              <a:srgbClr val="7575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836"/>
            </a:p>
          </p:txBody>
        </p:sp>
        <p:sp>
          <p:nvSpPr>
            <p:cNvPr id="150" name="Oval 1132">
              <a:extLst>
                <a:ext uri="{FF2B5EF4-FFF2-40B4-BE49-F238E27FC236}">
                  <a16:creationId xmlns:a16="http://schemas.microsoft.com/office/drawing/2014/main" id="{478D078C-33C9-468A-9B07-90268D2DB958}"/>
                </a:ext>
              </a:extLst>
            </p:cNvPr>
            <p:cNvSpPr>
              <a:spLocks noChangeArrowheads="1"/>
            </p:cNvSpPr>
            <p:nvPr/>
          </p:nvSpPr>
          <p:spPr bwMode="auto">
            <a:xfrm>
              <a:off x="5766479" y="1610936"/>
              <a:ext cx="29945" cy="29945"/>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836"/>
            </a:p>
          </p:txBody>
        </p:sp>
      </p:grpSp>
      <p:grpSp>
        <p:nvGrpSpPr>
          <p:cNvPr id="159" name="Group 158">
            <a:extLst>
              <a:ext uri="{FF2B5EF4-FFF2-40B4-BE49-F238E27FC236}">
                <a16:creationId xmlns:a16="http://schemas.microsoft.com/office/drawing/2014/main" id="{75D1A694-6FDB-41D6-87ED-ADF3FB9CCBC2}"/>
              </a:ext>
            </a:extLst>
          </p:cNvPr>
          <p:cNvGrpSpPr/>
          <p:nvPr/>
        </p:nvGrpSpPr>
        <p:grpSpPr>
          <a:xfrm>
            <a:off x="8858952" y="4566992"/>
            <a:ext cx="474073" cy="509002"/>
            <a:chOff x="5387169" y="1276544"/>
            <a:chExt cx="474140" cy="509075"/>
          </a:xfrm>
        </p:grpSpPr>
        <p:sp>
          <p:nvSpPr>
            <p:cNvPr id="160" name="Oval 1124">
              <a:extLst>
                <a:ext uri="{FF2B5EF4-FFF2-40B4-BE49-F238E27FC236}">
                  <a16:creationId xmlns:a16="http://schemas.microsoft.com/office/drawing/2014/main" id="{74F6F4B4-5BCF-48A4-B4DC-CD11DF807EAE}"/>
                </a:ext>
              </a:extLst>
            </p:cNvPr>
            <p:cNvSpPr>
              <a:spLocks noChangeArrowheads="1"/>
            </p:cNvSpPr>
            <p:nvPr/>
          </p:nvSpPr>
          <p:spPr bwMode="auto">
            <a:xfrm>
              <a:off x="5541890" y="1466199"/>
              <a:ext cx="159709" cy="159709"/>
            </a:xfrm>
            <a:prstGeom prst="ellipse">
              <a:avLst/>
            </a:pr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836"/>
            </a:p>
          </p:txBody>
        </p:sp>
        <p:sp>
          <p:nvSpPr>
            <p:cNvPr id="161" name="Freeform 1125">
              <a:extLst>
                <a:ext uri="{FF2B5EF4-FFF2-40B4-BE49-F238E27FC236}">
                  <a16:creationId xmlns:a16="http://schemas.microsoft.com/office/drawing/2014/main" id="{2960C968-E449-45EF-9262-48BE00F93771}"/>
                </a:ext>
              </a:extLst>
            </p:cNvPr>
            <p:cNvSpPr>
              <a:spLocks/>
            </p:cNvSpPr>
            <p:nvPr/>
          </p:nvSpPr>
          <p:spPr bwMode="auto">
            <a:xfrm>
              <a:off x="5486988" y="1645873"/>
              <a:ext cx="274502" cy="139746"/>
            </a:xfrm>
            <a:custGeom>
              <a:avLst/>
              <a:gdLst>
                <a:gd name="T0" fmla="*/ 35 w 69"/>
                <a:gd name="T1" fmla="*/ 0 h 35"/>
                <a:gd name="T2" fmla="*/ 0 w 69"/>
                <a:gd name="T3" fmla="*/ 35 h 35"/>
                <a:gd name="T4" fmla="*/ 69 w 69"/>
                <a:gd name="T5" fmla="*/ 35 h 35"/>
                <a:gd name="T6" fmla="*/ 35 w 69"/>
                <a:gd name="T7" fmla="*/ 0 h 35"/>
              </a:gdLst>
              <a:ahLst/>
              <a:cxnLst>
                <a:cxn ang="0">
                  <a:pos x="T0" y="T1"/>
                </a:cxn>
                <a:cxn ang="0">
                  <a:pos x="T2" y="T3"/>
                </a:cxn>
                <a:cxn ang="0">
                  <a:pos x="T4" y="T5"/>
                </a:cxn>
                <a:cxn ang="0">
                  <a:pos x="T6" y="T7"/>
                </a:cxn>
              </a:cxnLst>
              <a:rect l="0" t="0" r="r" b="b"/>
              <a:pathLst>
                <a:path w="69" h="35">
                  <a:moveTo>
                    <a:pt x="35" y="0"/>
                  </a:moveTo>
                  <a:cubicBezTo>
                    <a:pt x="16" y="0"/>
                    <a:pt x="0" y="16"/>
                    <a:pt x="0" y="35"/>
                  </a:cubicBezTo>
                  <a:cubicBezTo>
                    <a:pt x="69" y="35"/>
                    <a:pt x="69" y="35"/>
                    <a:pt x="69" y="35"/>
                  </a:cubicBezTo>
                  <a:cubicBezTo>
                    <a:pt x="69" y="16"/>
                    <a:pt x="54" y="0"/>
                    <a:pt x="35" y="0"/>
                  </a:cubicBezTo>
                  <a:close/>
                </a:path>
              </a:pathLst>
            </a:cu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836"/>
            </a:p>
          </p:txBody>
        </p:sp>
        <p:sp>
          <p:nvSpPr>
            <p:cNvPr id="162" name="Oval 1126">
              <a:extLst>
                <a:ext uri="{FF2B5EF4-FFF2-40B4-BE49-F238E27FC236}">
                  <a16:creationId xmlns:a16="http://schemas.microsoft.com/office/drawing/2014/main" id="{9C56D491-08C0-4223-A53B-309A5BC6A44C}"/>
                </a:ext>
              </a:extLst>
            </p:cNvPr>
            <p:cNvSpPr>
              <a:spLocks noChangeArrowheads="1"/>
            </p:cNvSpPr>
            <p:nvPr/>
          </p:nvSpPr>
          <p:spPr bwMode="auto">
            <a:xfrm>
              <a:off x="5736533" y="1326454"/>
              <a:ext cx="79856" cy="79856"/>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836"/>
            </a:p>
          </p:txBody>
        </p:sp>
        <p:sp>
          <p:nvSpPr>
            <p:cNvPr id="163" name="Oval 1127">
              <a:extLst>
                <a:ext uri="{FF2B5EF4-FFF2-40B4-BE49-F238E27FC236}">
                  <a16:creationId xmlns:a16="http://schemas.microsoft.com/office/drawing/2014/main" id="{577356EF-0745-408A-A129-B013A375A16D}"/>
                </a:ext>
              </a:extLst>
            </p:cNvPr>
            <p:cNvSpPr>
              <a:spLocks noChangeArrowheads="1"/>
            </p:cNvSpPr>
            <p:nvPr/>
          </p:nvSpPr>
          <p:spPr bwMode="auto">
            <a:xfrm>
              <a:off x="5387169" y="1486164"/>
              <a:ext cx="44920" cy="44920"/>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836"/>
            </a:p>
          </p:txBody>
        </p:sp>
        <p:sp>
          <p:nvSpPr>
            <p:cNvPr id="164" name="Oval 1128">
              <a:extLst>
                <a:ext uri="{FF2B5EF4-FFF2-40B4-BE49-F238E27FC236}">
                  <a16:creationId xmlns:a16="http://schemas.microsoft.com/office/drawing/2014/main" id="{BD2D56B2-2595-4AAB-BA3C-0AA3CE906EEF}"/>
                </a:ext>
              </a:extLst>
            </p:cNvPr>
            <p:cNvSpPr>
              <a:spLocks noChangeArrowheads="1"/>
            </p:cNvSpPr>
            <p:nvPr/>
          </p:nvSpPr>
          <p:spPr bwMode="auto">
            <a:xfrm>
              <a:off x="5447060" y="1341425"/>
              <a:ext cx="64884" cy="64884"/>
            </a:xfrm>
            <a:prstGeom prst="ellipse">
              <a:avLst/>
            </a:prstGeom>
            <a:solidFill>
              <a:srgbClr val="7575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836"/>
            </a:p>
          </p:txBody>
        </p:sp>
        <p:sp>
          <p:nvSpPr>
            <p:cNvPr id="165" name="Oval 1129">
              <a:extLst>
                <a:ext uri="{FF2B5EF4-FFF2-40B4-BE49-F238E27FC236}">
                  <a16:creationId xmlns:a16="http://schemas.microsoft.com/office/drawing/2014/main" id="{98BF5E76-43BD-46A3-A752-ACCF0FE39624}"/>
                </a:ext>
              </a:extLst>
            </p:cNvPr>
            <p:cNvSpPr>
              <a:spLocks noChangeArrowheads="1"/>
            </p:cNvSpPr>
            <p:nvPr/>
          </p:nvSpPr>
          <p:spPr bwMode="auto">
            <a:xfrm>
              <a:off x="5591798" y="1276544"/>
              <a:ext cx="64884" cy="64884"/>
            </a:xfrm>
            <a:prstGeom prst="ellipse">
              <a:avLst/>
            </a:prstGeom>
            <a:solidFill>
              <a:srgbClr val="7575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836"/>
            </a:p>
          </p:txBody>
        </p:sp>
        <p:sp>
          <p:nvSpPr>
            <p:cNvPr id="166" name="Oval 1130">
              <a:extLst>
                <a:ext uri="{FF2B5EF4-FFF2-40B4-BE49-F238E27FC236}">
                  <a16:creationId xmlns:a16="http://schemas.microsoft.com/office/drawing/2014/main" id="{D8D5D5F7-6B21-47BC-90A9-C674CCB7105A}"/>
                </a:ext>
              </a:extLst>
            </p:cNvPr>
            <p:cNvSpPr>
              <a:spLocks noChangeArrowheads="1"/>
            </p:cNvSpPr>
            <p:nvPr/>
          </p:nvSpPr>
          <p:spPr bwMode="auto">
            <a:xfrm>
              <a:off x="5816389" y="1466199"/>
              <a:ext cx="44920" cy="49910"/>
            </a:xfrm>
            <a:prstGeom prst="ellipse">
              <a:avLst/>
            </a:prstGeom>
            <a:solidFill>
              <a:srgbClr val="7575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836"/>
            </a:p>
          </p:txBody>
        </p:sp>
        <p:sp>
          <p:nvSpPr>
            <p:cNvPr id="167" name="Oval 1131">
              <a:extLst>
                <a:ext uri="{FF2B5EF4-FFF2-40B4-BE49-F238E27FC236}">
                  <a16:creationId xmlns:a16="http://schemas.microsoft.com/office/drawing/2014/main" id="{3AD2ABE6-20DA-4CA8-88F7-A7C6539A194C}"/>
                </a:ext>
              </a:extLst>
            </p:cNvPr>
            <p:cNvSpPr>
              <a:spLocks noChangeArrowheads="1"/>
            </p:cNvSpPr>
            <p:nvPr/>
          </p:nvSpPr>
          <p:spPr bwMode="auto">
            <a:xfrm>
              <a:off x="5447060" y="1610936"/>
              <a:ext cx="34937" cy="29945"/>
            </a:xfrm>
            <a:prstGeom prst="ellipse">
              <a:avLst/>
            </a:prstGeom>
            <a:solidFill>
              <a:srgbClr val="7575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836"/>
            </a:p>
          </p:txBody>
        </p:sp>
        <p:sp>
          <p:nvSpPr>
            <p:cNvPr id="168" name="Oval 1132">
              <a:extLst>
                <a:ext uri="{FF2B5EF4-FFF2-40B4-BE49-F238E27FC236}">
                  <a16:creationId xmlns:a16="http://schemas.microsoft.com/office/drawing/2014/main" id="{93F4403A-EC0F-40D9-8B96-04D8F342E2C2}"/>
                </a:ext>
              </a:extLst>
            </p:cNvPr>
            <p:cNvSpPr>
              <a:spLocks noChangeArrowheads="1"/>
            </p:cNvSpPr>
            <p:nvPr/>
          </p:nvSpPr>
          <p:spPr bwMode="auto">
            <a:xfrm>
              <a:off x="5766479" y="1610936"/>
              <a:ext cx="29945" cy="29945"/>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836"/>
            </a:p>
          </p:txBody>
        </p:sp>
      </p:grpSp>
      <p:grpSp>
        <p:nvGrpSpPr>
          <p:cNvPr id="56" name="Group 55">
            <a:extLst>
              <a:ext uri="{FF2B5EF4-FFF2-40B4-BE49-F238E27FC236}">
                <a16:creationId xmlns:a16="http://schemas.microsoft.com/office/drawing/2014/main" id="{77C547E1-B120-493E-9039-CE4170C6434E}"/>
              </a:ext>
            </a:extLst>
          </p:cNvPr>
          <p:cNvGrpSpPr/>
          <p:nvPr/>
        </p:nvGrpSpPr>
        <p:grpSpPr>
          <a:xfrm>
            <a:off x="10681374" y="1887869"/>
            <a:ext cx="745332" cy="573408"/>
            <a:chOff x="9443357" y="1910803"/>
            <a:chExt cx="745437" cy="573489"/>
          </a:xfrm>
        </p:grpSpPr>
        <p:cxnSp>
          <p:nvCxnSpPr>
            <p:cNvPr id="17" name="Straight Arrow Connector 16">
              <a:extLst>
                <a:ext uri="{FF2B5EF4-FFF2-40B4-BE49-F238E27FC236}">
                  <a16:creationId xmlns:a16="http://schemas.microsoft.com/office/drawing/2014/main" id="{769163D0-D972-47FF-B8DF-8703835F49CB}"/>
                </a:ext>
              </a:extLst>
            </p:cNvPr>
            <p:cNvCxnSpPr>
              <a:cxnSpLocks/>
            </p:cNvCxnSpPr>
            <p:nvPr/>
          </p:nvCxnSpPr>
          <p:spPr>
            <a:xfrm flipV="1">
              <a:off x="9960803" y="2228424"/>
              <a:ext cx="0" cy="141884"/>
            </a:xfrm>
            <a:prstGeom prst="straightConnector1">
              <a:avLst/>
            </a:prstGeom>
            <a:noFill/>
            <a:ln w="15875" cap="flat" cmpd="sng" algn="ctr">
              <a:solidFill>
                <a:schemeClr val="accent5">
                  <a:lumMod val="50000"/>
                </a:schemeClr>
              </a:solidFill>
              <a:prstDash val="solid"/>
              <a:headEnd type="none" w="med" len="med"/>
              <a:tailEnd type="triangle" w="lg" len="sm"/>
            </a:ln>
            <a:effectLst/>
          </p:spPr>
        </p:cxnSp>
        <p:cxnSp>
          <p:nvCxnSpPr>
            <p:cNvPr id="18" name="Straight Arrow Connector 17">
              <a:extLst>
                <a:ext uri="{FF2B5EF4-FFF2-40B4-BE49-F238E27FC236}">
                  <a16:creationId xmlns:a16="http://schemas.microsoft.com/office/drawing/2014/main" id="{A369FE29-A973-47ED-BAE8-813F03F2A88B}"/>
                </a:ext>
              </a:extLst>
            </p:cNvPr>
            <p:cNvCxnSpPr>
              <a:cxnSpLocks/>
            </p:cNvCxnSpPr>
            <p:nvPr/>
          </p:nvCxnSpPr>
          <p:spPr>
            <a:xfrm>
              <a:off x="9771122" y="2365075"/>
              <a:ext cx="193809" cy="0"/>
            </a:xfrm>
            <a:prstGeom prst="straightConnector1">
              <a:avLst/>
            </a:prstGeom>
            <a:noFill/>
            <a:ln w="15875" cap="flat" cmpd="sng" algn="ctr">
              <a:solidFill>
                <a:schemeClr val="accent5">
                  <a:lumMod val="50000"/>
                </a:schemeClr>
              </a:solidFill>
              <a:prstDash val="solid"/>
              <a:headEnd type="none" w="med" len="med"/>
              <a:tailEnd type="none" w="lg" len="sm"/>
            </a:ln>
            <a:effectLst/>
          </p:spPr>
        </p:cxnSp>
        <p:sp>
          <p:nvSpPr>
            <p:cNvPr id="139" name="Freeform 5">
              <a:extLst>
                <a:ext uri="{FF2B5EF4-FFF2-40B4-BE49-F238E27FC236}">
                  <a16:creationId xmlns:a16="http://schemas.microsoft.com/office/drawing/2014/main" id="{79A877D0-7C3A-4C55-BB96-6CB27B416181}"/>
                </a:ext>
              </a:extLst>
            </p:cNvPr>
            <p:cNvSpPr>
              <a:spLocks noChangeAspect="1"/>
            </p:cNvSpPr>
            <p:nvPr/>
          </p:nvSpPr>
          <p:spPr bwMode="auto">
            <a:xfrm>
              <a:off x="9765568" y="1910803"/>
              <a:ext cx="423226" cy="294214"/>
            </a:xfrm>
            <a:custGeom>
              <a:avLst/>
              <a:gdLst>
                <a:gd name="T0" fmla="*/ 148 w 678"/>
                <a:gd name="T1" fmla="*/ 470 h 470"/>
                <a:gd name="T2" fmla="*/ 498 w 678"/>
                <a:gd name="T3" fmla="*/ 470 h 470"/>
                <a:gd name="T4" fmla="*/ 678 w 678"/>
                <a:gd name="T5" fmla="*/ 288 h 470"/>
                <a:gd name="T6" fmla="*/ 509 w 678"/>
                <a:gd name="T7" fmla="*/ 107 h 470"/>
                <a:gd name="T8" fmla="*/ 339 w 678"/>
                <a:gd name="T9" fmla="*/ 0 h 470"/>
                <a:gd name="T10" fmla="*/ 148 w 678"/>
                <a:gd name="T11" fmla="*/ 171 h 470"/>
                <a:gd name="T12" fmla="*/ 148 w 678"/>
                <a:gd name="T13" fmla="*/ 171 h 470"/>
                <a:gd name="T14" fmla="*/ 0 w 678"/>
                <a:gd name="T15" fmla="*/ 320 h 470"/>
                <a:gd name="T16" fmla="*/ 148 w 678"/>
                <a:gd name="T17"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470">
                  <a:moveTo>
                    <a:pt x="148" y="470"/>
                  </a:moveTo>
                  <a:cubicBezTo>
                    <a:pt x="498" y="470"/>
                    <a:pt x="498" y="470"/>
                    <a:pt x="498" y="470"/>
                  </a:cubicBezTo>
                  <a:cubicBezTo>
                    <a:pt x="599" y="470"/>
                    <a:pt x="678" y="390"/>
                    <a:pt x="678" y="288"/>
                  </a:cubicBezTo>
                  <a:cubicBezTo>
                    <a:pt x="678" y="192"/>
                    <a:pt x="604" y="112"/>
                    <a:pt x="509" y="107"/>
                  </a:cubicBezTo>
                  <a:cubicBezTo>
                    <a:pt x="477" y="42"/>
                    <a:pt x="413" y="0"/>
                    <a:pt x="339" y="0"/>
                  </a:cubicBezTo>
                  <a:cubicBezTo>
                    <a:pt x="244" y="0"/>
                    <a:pt x="159" y="74"/>
                    <a:pt x="148" y="171"/>
                  </a:cubicBezTo>
                  <a:cubicBezTo>
                    <a:pt x="148" y="171"/>
                    <a:pt x="148" y="171"/>
                    <a:pt x="148" y="171"/>
                  </a:cubicBezTo>
                  <a:cubicBezTo>
                    <a:pt x="69" y="171"/>
                    <a:pt x="0" y="240"/>
                    <a:pt x="0" y="320"/>
                  </a:cubicBezTo>
                  <a:cubicBezTo>
                    <a:pt x="0" y="401"/>
                    <a:pt x="69" y="470"/>
                    <a:pt x="148" y="470"/>
                  </a:cubicBezTo>
                  <a:close/>
                </a:path>
              </a:pathLst>
            </a:custGeom>
            <a:solidFill>
              <a:schemeClr val="accent3"/>
            </a:solidFill>
            <a:ln w="15875">
              <a:noFill/>
            </a:ln>
          </p:spPr>
          <p:txBody>
            <a:bodyPr vert="horz" wrap="square" lIns="86116" tIns="43057" rIns="86116" bIns="43057" numCol="1" anchor="t" anchorCtr="0" compatLnSpc="1">
              <a:prstTxWarp prst="textNoShape">
                <a:avLst/>
              </a:prstTxWarp>
            </a:bodyPr>
            <a:lstStyle/>
            <a:p>
              <a:pPr algn="ctr" defTabSz="860931">
                <a:defRPr/>
              </a:pPr>
              <a:endParaRPr lang="en-US" sz="1200" kern="0">
                <a:solidFill>
                  <a:schemeClr val="bg1">
                    <a:lumMod val="50000"/>
                  </a:schemeClr>
                </a:solidFill>
                <a:latin typeface="Segoe UI Light"/>
              </a:endParaRPr>
            </a:p>
          </p:txBody>
        </p:sp>
        <p:grpSp>
          <p:nvGrpSpPr>
            <p:cNvPr id="169" name="Group 168">
              <a:extLst>
                <a:ext uri="{FF2B5EF4-FFF2-40B4-BE49-F238E27FC236}">
                  <a16:creationId xmlns:a16="http://schemas.microsoft.com/office/drawing/2014/main" id="{70141B27-FD40-46E0-970D-D8E467B62365}"/>
                </a:ext>
              </a:extLst>
            </p:cNvPr>
            <p:cNvGrpSpPr/>
            <p:nvPr/>
          </p:nvGrpSpPr>
          <p:grpSpPr>
            <a:xfrm>
              <a:off x="9538893" y="2213065"/>
              <a:ext cx="143669" cy="241256"/>
              <a:chOff x="7919353" y="4223928"/>
              <a:chExt cx="278898" cy="468338"/>
            </a:xfrm>
          </p:grpSpPr>
          <p:sp>
            <p:nvSpPr>
              <p:cNvPr id="170" name="Freeform 1120">
                <a:extLst>
                  <a:ext uri="{FF2B5EF4-FFF2-40B4-BE49-F238E27FC236}">
                    <a16:creationId xmlns:a16="http://schemas.microsoft.com/office/drawing/2014/main" id="{CBF06E71-5F03-4606-8F7C-632E0C2CCD92}"/>
                  </a:ext>
                </a:extLst>
              </p:cNvPr>
              <p:cNvSpPr>
                <a:spLocks/>
              </p:cNvSpPr>
              <p:nvPr/>
            </p:nvSpPr>
            <p:spPr bwMode="auto">
              <a:xfrm>
                <a:off x="7919353" y="4471253"/>
                <a:ext cx="68410" cy="221013"/>
              </a:xfrm>
              <a:custGeom>
                <a:avLst/>
                <a:gdLst>
                  <a:gd name="T0" fmla="*/ 16 w 16"/>
                  <a:gd name="T1" fmla="*/ 0 h 52"/>
                  <a:gd name="T2" fmla="*/ 16 w 16"/>
                  <a:gd name="T3" fmla="*/ 44 h 52"/>
                  <a:gd name="T4" fmla="*/ 15 w 16"/>
                  <a:gd name="T5" fmla="*/ 47 h 52"/>
                  <a:gd name="T6" fmla="*/ 13 w 16"/>
                  <a:gd name="T7" fmla="*/ 50 h 52"/>
                  <a:gd name="T8" fmla="*/ 11 w 16"/>
                  <a:gd name="T9" fmla="*/ 51 h 52"/>
                  <a:gd name="T10" fmla="*/ 8 w 16"/>
                  <a:gd name="T11" fmla="*/ 52 h 52"/>
                  <a:gd name="T12" fmla="*/ 5 w 16"/>
                  <a:gd name="T13" fmla="*/ 51 h 52"/>
                  <a:gd name="T14" fmla="*/ 2 w 16"/>
                  <a:gd name="T15" fmla="*/ 50 h 52"/>
                  <a:gd name="T16" fmla="*/ 0 w 16"/>
                  <a:gd name="T17" fmla="*/ 47 h 52"/>
                  <a:gd name="T18" fmla="*/ 0 w 16"/>
                  <a:gd name="T19" fmla="*/ 44 h 52"/>
                  <a:gd name="T20" fmla="*/ 0 w 16"/>
                  <a:gd name="T21" fmla="*/ 0 h 52"/>
                  <a:gd name="T22" fmla="*/ 16 w 16"/>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52">
                    <a:moveTo>
                      <a:pt x="16" y="0"/>
                    </a:moveTo>
                    <a:cubicBezTo>
                      <a:pt x="16" y="44"/>
                      <a:pt x="16" y="44"/>
                      <a:pt x="16" y="44"/>
                    </a:cubicBezTo>
                    <a:cubicBezTo>
                      <a:pt x="16" y="45"/>
                      <a:pt x="16" y="46"/>
                      <a:pt x="15" y="47"/>
                    </a:cubicBezTo>
                    <a:cubicBezTo>
                      <a:pt x="15" y="48"/>
                      <a:pt x="14" y="49"/>
                      <a:pt x="13" y="50"/>
                    </a:cubicBezTo>
                    <a:cubicBezTo>
                      <a:pt x="13" y="50"/>
                      <a:pt x="12" y="51"/>
                      <a:pt x="11" y="51"/>
                    </a:cubicBezTo>
                    <a:cubicBezTo>
                      <a:pt x="10" y="52"/>
                      <a:pt x="9" y="52"/>
                      <a:pt x="8" y="52"/>
                    </a:cubicBezTo>
                    <a:cubicBezTo>
                      <a:pt x="7" y="52"/>
                      <a:pt x="6" y="52"/>
                      <a:pt x="5" y="51"/>
                    </a:cubicBezTo>
                    <a:cubicBezTo>
                      <a:pt x="4" y="51"/>
                      <a:pt x="3" y="50"/>
                      <a:pt x="2" y="50"/>
                    </a:cubicBezTo>
                    <a:cubicBezTo>
                      <a:pt x="1" y="49"/>
                      <a:pt x="1" y="48"/>
                      <a:pt x="0" y="47"/>
                    </a:cubicBezTo>
                    <a:cubicBezTo>
                      <a:pt x="0" y="46"/>
                      <a:pt x="0" y="45"/>
                      <a:pt x="0" y="44"/>
                    </a:cubicBezTo>
                    <a:cubicBezTo>
                      <a:pt x="0" y="0"/>
                      <a:pt x="0" y="0"/>
                      <a:pt x="0" y="0"/>
                    </a:cubicBezTo>
                    <a:lnTo>
                      <a:pt x="16"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836"/>
              </a:p>
            </p:txBody>
          </p:sp>
          <p:sp>
            <p:nvSpPr>
              <p:cNvPr id="171" name="Freeform 1121">
                <a:extLst>
                  <a:ext uri="{FF2B5EF4-FFF2-40B4-BE49-F238E27FC236}">
                    <a16:creationId xmlns:a16="http://schemas.microsoft.com/office/drawing/2014/main" id="{47F80788-3BF9-4369-8356-4B17BB50FF40}"/>
                  </a:ext>
                </a:extLst>
              </p:cNvPr>
              <p:cNvSpPr>
                <a:spLocks/>
              </p:cNvSpPr>
              <p:nvPr/>
            </p:nvSpPr>
            <p:spPr bwMode="auto">
              <a:xfrm>
                <a:off x="7919353" y="4223928"/>
                <a:ext cx="68410" cy="247325"/>
              </a:xfrm>
              <a:custGeom>
                <a:avLst/>
                <a:gdLst>
                  <a:gd name="T0" fmla="*/ 13 w 13"/>
                  <a:gd name="T1" fmla="*/ 0 h 47"/>
                  <a:gd name="T2" fmla="*/ 0 w 13"/>
                  <a:gd name="T3" fmla="*/ 0 h 47"/>
                  <a:gd name="T4" fmla="*/ 0 w 13"/>
                  <a:gd name="T5" fmla="*/ 12 h 47"/>
                  <a:gd name="T6" fmla="*/ 4 w 13"/>
                  <a:gd name="T7" fmla="*/ 15 h 47"/>
                  <a:gd name="T8" fmla="*/ 4 w 13"/>
                  <a:gd name="T9" fmla="*/ 47 h 47"/>
                  <a:gd name="T10" fmla="*/ 10 w 13"/>
                  <a:gd name="T11" fmla="*/ 47 h 47"/>
                  <a:gd name="T12" fmla="*/ 10 w 13"/>
                  <a:gd name="T13" fmla="*/ 15 h 47"/>
                  <a:gd name="T14" fmla="*/ 13 w 13"/>
                  <a:gd name="T15" fmla="*/ 12 h 47"/>
                  <a:gd name="T16" fmla="*/ 13 w 13"/>
                  <a:gd name="T1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0"/>
                    </a:moveTo>
                    <a:lnTo>
                      <a:pt x="0" y="0"/>
                    </a:lnTo>
                    <a:lnTo>
                      <a:pt x="0" y="12"/>
                    </a:lnTo>
                    <a:lnTo>
                      <a:pt x="4" y="15"/>
                    </a:lnTo>
                    <a:lnTo>
                      <a:pt x="4" y="47"/>
                    </a:lnTo>
                    <a:lnTo>
                      <a:pt x="10" y="47"/>
                    </a:lnTo>
                    <a:lnTo>
                      <a:pt x="10" y="15"/>
                    </a:lnTo>
                    <a:lnTo>
                      <a:pt x="13" y="12"/>
                    </a:lnTo>
                    <a:lnTo>
                      <a:pt x="13" y="0"/>
                    </a:lnTo>
                    <a:close/>
                  </a:path>
                </a:pathLst>
              </a:cu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836"/>
              </a:p>
            </p:txBody>
          </p:sp>
          <p:sp>
            <p:nvSpPr>
              <p:cNvPr id="172" name="Rectangle 1122">
                <a:extLst>
                  <a:ext uri="{FF2B5EF4-FFF2-40B4-BE49-F238E27FC236}">
                    <a16:creationId xmlns:a16="http://schemas.microsoft.com/office/drawing/2014/main" id="{A202D9A9-DD7D-4ED2-93A9-2AB0716BCFF3}"/>
                  </a:ext>
                </a:extLst>
              </p:cNvPr>
              <p:cNvSpPr>
                <a:spLocks noChangeArrowheads="1"/>
              </p:cNvSpPr>
              <p:nvPr/>
            </p:nvSpPr>
            <p:spPr bwMode="auto">
              <a:xfrm>
                <a:off x="7919353" y="4508087"/>
                <a:ext cx="68410" cy="31573"/>
              </a:xfrm>
              <a:prstGeom prst="rect">
                <a:avLst/>
              </a:prstGeom>
              <a:solidFill>
                <a:srgbClr val="3C3C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sz="1836"/>
              </a:p>
            </p:txBody>
          </p:sp>
          <p:sp>
            <p:nvSpPr>
              <p:cNvPr id="173" name="Freeform 1123">
                <a:extLst>
                  <a:ext uri="{FF2B5EF4-FFF2-40B4-BE49-F238E27FC236}">
                    <a16:creationId xmlns:a16="http://schemas.microsoft.com/office/drawing/2014/main" id="{DB4CC0ED-9A42-409A-B0AF-D11B08227A79}"/>
                  </a:ext>
                </a:extLst>
              </p:cNvPr>
              <p:cNvSpPr>
                <a:spLocks noEditPoints="1"/>
              </p:cNvSpPr>
              <p:nvPr/>
            </p:nvSpPr>
            <p:spPr bwMode="auto">
              <a:xfrm>
                <a:off x="8045646" y="4223928"/>
                <a:ext cx="152605" cy="468338"/>
              </a:xfrm>
              <a:custGeom>
                <a:avLst/>
                <a:gdLst>
                  <a:gd name="T0" fmla="*/ 34 w 36"/>
                  <a:gd name="T1" fmla="*/ 9 h 112"/>
                  <a:gd name="T2" fmla="*/ 30 w 36"/>
                  <a:gd name="T3" fmla="*/ 3 h 112"/>
                  <a:gd name="T4" fmla="*/ 26 w 36"/>
                  <a:gd name="T5" fmla="*/ 0 h 112"/>
                  <a:gd name="T6" fmla="*/ 26 w 36"/>
                  <a:gd name="T7" fmla="*/ 20 h 112"/>
                  <a:gd name="T8" fmla="*/ 10 w 36"/>
                  <a:gd name="T9" fmla="*/ 20 h 112"/>
                  <a:gd name="T10" fmla="*/ 10 w 36"/>
                  <a:gd name="T11" fmla="*/ 0 h 112"/>
                  <a:gd name="T12" fmla="*/ 5 w 36"/>
                  <a:gd name="T13" fmla="*/ 3 h 112"/>
                  <a:gd name="T14" fmla="*/ 1 w 36"/>
                  <a:gd name="T15" fmla="*/ 9 h 112"/>
                  <a:gd name="T16" fmla="*/ 0 w 36"/>
                  <a:gd name="T17" fmla="*/ 16 h 112"/>
                  <a:gd name="T18" fmla="*/ 1 w 36"/>
                  <a:gd name="T19" fmla="*/ 22 h 112"/>
                  <a:gd name="T20" fmla="*/ 5 w 36"/>
                  <a:gd name="T21" fmla="*/ 28 h 112"/>
                  <a:gd name="T22" fmla="*/ 7 w 36"/>
                  <a:gd name="T23" fmla="*/ 30 h 112"/>
                  <a:gd name="T24" fmla="*/ 10 w 36"/>
                  <a:gd name="T25" fmla="*/ 32 h 112"/>
                  <a:gd name="T26" fmla="*/ 10 w 36"/>
                  <a:gd name="T27" fmla="*/ 104 h 112"/>
                  <a:gd name="T28" fmla="*/ 10 w 36"/>
                  <a:gd name="T29" fmla="*/ 107 h 112"/>
                  <a:gd name="T30" fmla="*/ 12 w 36"/>
                  <a:gd name="T31" fmla="*/ 110 h 112"/>
                  <a:gd name="T32" fmla="*/ 15 w 36"/>
                  <a:gd name="T33" fmla="*/ 112 h 112"/>
                  <a:gd name="T34" fmla="*/ 18 w 36"/>
                  <a:gd name="T35" fmla="*/ 112 h 112"/>
                  <a:gd name="T36" fmla="*/ 21 w 36"/>
                  <a:gd name="T37" fmla="*/ 112 h 112"/>
                  <a:gd name="T38" fmla="*/ 24 w 36"/>
                  <a:gd name="T39" fmla="*/ 110 h 112"/>
                  <a:gd name="T40" fmla="*/ 25 w 36"/>
                  <a:gd name="T41" fmla="*/ 107 h 112"/>
                  <a:gd name="T42" fmla="*/ 26 w 36"/>
                  <a:gd name="T43" fmla="*/ 104 h 112"/>
                  <a:gd name="T44" fmla="*/ 26 w 36"/>
                  <a:gd name="T45" fmla="*/ 32 h 112"/>
                  <a:gd name="T46" fmla="*/ 28 w 36"/>
                  <a:gd name="T47" fmla="*/ 30 h 112"/>
                  <a:gd name="T48" fmla="*/ 30 w 36"/>
                  <a:gd name="T49" fmla="*/ 28 h 112"/>
                  <a:gd name="T50" fmla="*/ 34 w 36"/>
                  <a:gd name="T51" fmla="*/ 23 h 112"/>
                  <a:gd name="T52" fmla="*/ 36 w 36"/>
                  <a:gd name="T53" fmla="*/ 16 h 112"/>
                  <a:gd name="T54" fmla="*/ 34 w 36"/>
                  <a:gd name="T55" fmla="*/ 9 h 112"/>
                  <a:gd name="T56" fmla="*/ 18 w 36"/>
                  <a:gd name="T57" fmla="*/ 108 h 112"/>
                  <a:gd name="T58" fmla="*/ 14 w 36"/>
                  <a:gd name="T59" fmla="*/ 104 h 112"/>
                  <a:gd name="T60" fmla="*/ 18 w 36"/>
                  <a:gd name="T61" fmla="*/ 100 h 112"/>
                  <a:gd name="T62" fmla="*/ 22 w 36"/>
                  <a:gd name="T63" fmla="*/ 104 h 112"/>
                  <a:gd name="T64" fmla="*/ 18 w 36"/>
                  <a:gd name="T65" fmla="*/ 10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112">
                    <a:moveTo>
                      <a:pt x="34" y="9"/>
                    </a:moveTo>
                    <a:cubicBezTo>
                      <a:pt x="33" y="7"/>
                      <a:pt x="32" y="5"/>
                      <a:pt x="30" y="3"/>
                    </a:cubicBezTo>
                    <a:cubicBezTo>
                      <a:pt x="29" y="2"/>
                      <a:pt x="28" y="1"/>
                      <a:pt x="26" y="0"/>
                    </a:cubicBezTo>
                    <a:cubicBezTo>
                      <a:pt x="26" y="20"/>
                      <a:pt x="26" y="20"/>
                      <a:pt x="26" y="20"/>
                    </a:cubicBezTo>
                    <a:cubicBezTo>
                      <a:pt x="10" y="20"/>
                      <a:pt x="10" y="20"/>
                      <a:pt x="10" y="20"/>
                    </a:cubicBezTo>
                    <a:cubicBezTo>
                      <a:pt x="10" y="0"/>
                      <a:pt x="10" y="0"/>
                      <a:pt x="10" y="0"/>
                    </a:cubicBezTo>
                    <a:cubicBezTo>
                      <a:pt x="8" y="1"/>
                      <a:pt x="7" y="2"/>
                      <a:pt x="5" y="3"/>
                    </a:cubicBezTo>
                    <a:cubicBezTo>
                      <a:pt x="4" y="5"/>
                      <a:pt x="2" y="7"/>
                      <a:pt x="1" y="9"/>
                    </a:cubicBezTo>
                    <a:cubicBezTo>
                      <a:pt x="1" y="11"/>
                      <a:pt x="0" y="14"/>
                      <a:pt x="0" y="16"/>
                    </a:cubicBezTo>
                    <a:cubicBezTo>
                      <a:pt x="0" y="18"/>
                      <a:pt x="1" y="20"/>
                      <a:pt x="1" y="22"/>
                    </a:cubicBezTo>
                    <a:cubicBezTo>
                      <a:pt x="2" y="25"/>
                      <a:pt x="4" y="27"/>
                      <a:pt x="5" y="28"/>
                    </a:cubicBezTo>
                    <a:cubicBezTo>
                      <a:pt x="6" y="29"/>
                      <a:pt x="7" y="30"/>
                      <a:pt x="7" y="30"/>
                    </a:cubicBezTo>
                    <a:cubicBezTo>
                      <a:pt x="8" y="31"/>
                      <a:pt x="9" y="31"/>
                      <a:pt x="10" y="32"/>
                    </a:cubicBezTo>
                    <a:cubicBezTo>
                      <a:pt x="10" y="104"/>
                      <a:pt x="10" y="104"/>
                      <a:pt x="10" y="104"/>
                    </a:cubicBezTo>
                    <a:cubicBezTo>
                      <a:pt x="10" y="105"/>
                      <a:pt x="10" y="106"/>
                      <a:pt x="10" y="107"/>
                    </a:cubicBezTo>
                    <a:cubicBezTo>
                      <a:pt x="11" y="108"/>
                      <a:pt x="11" y="109"/>
                      <a:pt x="12" y="110"/>
                    </a:cubicBezTo>
                    <a:cubicBezTo>
                      <a:pt x="13" y="111"/>
                      <a:pt x="14" y="111"/>
                      <a:pt x="15" y="112"/>
                    </a:cubicBezTo>
                    <a:cubicBezTo>
                      <a:pt x="16" y="112"/>
                      <a:pt x="17" y="112"/>
                      <a:pt x="18" y="112"/>
                    </a:cubicBezTo>
                    <a:cubicBezTo>
                      <a:pt x="19" y="112"/>
                      <a:pt x="20" y="112"/>
                      <a:pt x="21" y="112"/>
                    </a:cubicBezTo>
                    <a:cubicBezTo>
                      <a:pt x="22" y="111"/>
                      <a:pt x="23" y="111"/>
                      <a:pt x="24" y="110"/>
                    </a:cubicBezTo>
                    <a:cubicBezTo>
                      <a:pt x="24" y="109"/>
                      <a:pt x="25" y="108"/>
                      <a:pt x="25" y="107"/>
                    </a:cubicBezTo>
                    <a:cubicBezTo>
                      <a:pt x="26" y="106"/>
                      <a:pt x="26" y="105"/>
                      <a:pt x="26" y="104"/>
                    </a:cubicBezTo>
                    <a:cubicBezTo>
                      <a:pt x="26" y="32"/>
                      <a:pt x="26" y="32"/>
                      <a:pt x="26" y="32"/>
                    </a:cubicBezTo>
                    <a:cubicBezTo>
                      <a:pt x="27" y="31"/>
                      <a:pt x="28" y="31"/>
                      <a:pt x="28" y="30"/>
                    </a:cubicBezTo>
                    <a:cubicBezTo>
                      <a:pt x="29" y="30"/>
                      <a:pt x="30" y="29"/>
                      <a:pt x="30" y="28"/>
                    </a:cubicBezTo>
                    <a:cubicBezTo>
                      <a:pt x="32" y="27"/>
                      <a:pt x="33" y="25"/>
                      <a:pt x="34" y="23"/>
                    </a:cubicBezTo>
                    <a:cubicBezTo>
                      <a:pt x="35" y="20"/>
                      <a:pt x="36" y="18"/>
                      <a:pt x="36" y="16"/>
                    </a:cubicBezTo>
                    <a:cubicBezTo>
                      <a:pt x="36" y="14"/>
                      <a:pt x="35" y="11"/>
                      <a:pt x="34" y="9"/>
                    </a:cubicBezTo>
                    <a:close/>
                    <a:moveTo>
                      <a:pt x="18" y="108"/>
                    </a:moveTo>
                    <a:cubicBezTo>
                      <a:pt x="16" y="108"/>
                      <a:pt x="14" y="106"/>
                      <a:pt x="14" y="104"/>
                    </a:cubicBezTo>
                    <a:cubicBezTo>
                      <a:pt x="14" y="102"/>
                      <a:pt x="16" y="100"/>
                      <a:pt x="18" y="100"/>
                    </a:cubicBezTo>
                    <a:cubicBezTo>
                      <a:pt x="20" y="100"/>
                      <a:pt x="22" y="102"/>
                      <a:pt x="22" y="104"/>
                    </a:cubicBezTo>
                    <a:cubicBezTo>
                      <a:pt x="22" y="106"/>
                      <a:pt x="20" y="108"/>
                      <a:pt x="18" y="108"/>
                    </a:cubicBezTo>
                    <a:close/>
                  </a:path>
                </a:pathLst>
              </a:cu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836"/>
              </a:p>
            </p:txBody>
          </p:sp>
        </p:grpSp>
        <p:sp>
          <p:nvSpPr>
            <p:cNvPr id="54" name="Rectangle 53">
              <a:extLst>
                <a:ext uri="{FF2B5EF4-FFF2-40B4-BE49-F238E27FC236}">
                  <a16:creationId xmlns:a16="http://schemas.microsoft.com/office/drawing/2014/main" id="{BBB3EF19-CDA3-4E66-9663-8BF6CC707AC0}"/>
                </a:ext>
              </a:extLst>
            </p:cNvPr>
            <p:cNvSpPr/>
            <p:nvPr/>
          </p:nvSpPr>
          <p:spPr bwMode="auto">
            <a:xfrm>
              <a:off x="9443357" y="2182676"/>
              <a:ext cx="322210" cy="301616"/>
            </a:xfrm>
            <a:prstGeom prst="rect">
              <a:avLst/>
            </a:prstGeom>
            <a:noFill/>
            <a:ln>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1600">
                <a:gradFill>
                  <a:gsLst>
                    <a:gs pos="40075">
                      <a:srgbClr val="FFFFFF"/>
                    </a:gs>
                    <a:gs pos="30000">
                      <a:srgbClr val="FFFFFF"/>
                    </a:gs>
                  </a:gsLst>
                  <a:lin ang="5400000" scaled="0"/>
                </a:gradFill>
              </a:endParaRPr>
            </a:p>
          </p:txBody>
        </p:sp>
      </p:grpSp>
      <p:grpSp>
        <p:nvGrpSpPr>
          <p:cNvPr id="68" name="Group 67">
            <a:extLst>
              <a:ext uri="{FF2B5EF4-FFF2-40B4-BE49-F238E27FC236}">
                <a16:creationId xmlns:a16="http://schemas.microsoft.com/office/drawing/2014/main" id="{C4229D62-B488-4D44-9871-4F4AEC9D1042}"/>
              </a:ext>
            </a:extLst>
          </p:cNvPr>
          <p:cNvGrpSpPr/>
          <p:nvPr/>
        </p:nvGrpSpPr>
        <p:grpSpPr>
          <a:xfrm>
            <a:off x="3021318" y="4619432"/>
            <a:ext cx="492427" cy="404123"/>
            <a:chOff x="1782214" y="4725712"/>
            <a:chExt cx="492497" cy="404181"/>
          </a:xfrm>
        </p:grpSpPr>
        <p:sp>
          <p:nvSpPr>
            <p:cNvPr id="140" name="Freeform 5">
              <a:extLst>
                <a:ext uri="{FF2B5EF4-FFF2-40B4-BE49-F238E27FC236}">
                  <a16:creationId xmlns:a16="http://schemas.microsoft.com/office/drawing/2014/main" id="{18E35B31-F87F-4578-92D3-897CF2C50D97}"/>
                </a:ext>
              </a:extLst>
            </p:cNvPr>
            <p:cNvSpPr>
              <a:spLocks noChangeAspect="1"/>
            </p:cNvSpPr>
            <p:nvPr/>
          </p:nvSpPr>
          <p:spPr bwMode="auto">
            <a:xfrm>
              <a:off x="1816849" y="4780695"/>
              <a:ext cx="423226" cy="294214"/>
            </a:xfrm>
            <a:custGeom>
              <a:avLst/>
              <a:gdLst>
                <a:gd name="T0" fmla="*/ 148 w 678"/>
                <a:gd name="T1" fmla="*/ 470 h 470"/>
                <a:gd name="T2" fmla="*/ 498 w 678"/>
                <a:gd name="T3" fmla="*/ 470 h 470"/>
                <a:gd name="T4" fmla="*/ 678 w 678"/>
                <a:gd name="T5" fmla="*/ 288 h 470"/>
                <a:gd name="T6" fmla="*/ 509 w 678"/>
                <a:gd name="T7" fmla="*/ 107 h 470"/>
                <a:gd name="T8" fmla="*/ 339 w 678"/>
                <a:gd name="T9" fmla="*/ 0 h 470"/>
                <a:gd name="T10" fmla="*/ 148 w 678"/>
                <a:gd name="T11" fmla="*/ 171 h 470"/>
                <a:gd name="T12" fmla="*/ 148 w 678"/>
                <a:gd name="T13" fmla="*/ 171 h 470"/>
                <a:gd name="T14" fmla="*/ 0 w 678"/>
                <a:gd name="T15" fmla="*/ 320 h 470"/>
                <a:gd name="T16" fmla="*/ 148 w 678"/>
                <a:gd name="T17"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470">
                  <a:moveTo>
                    <a:pt x="148" y="470"/>
                  </a:moveTo>
                  <a:cubicBezTo>
                    <a:pt x="498" y="470"/>
                    <a:pt x="498" y="470"/>
                    <a:pt x="498" y="470"/>
                  </a:cubicBezTo>
                  <a:cubicBezTo>
                    <a:pt x="599" y="470"/>
                    <a:pt x="678" y="390"/>
                    <a:pt x="678" y="288"/>
                  </a:cubicBezTo>
                  <a:cubicBezTo>
                    <a:pt x="678" y="192"/>
                    <a:pt x="604" y="112"/>
                    <a:pt x="509" y="107"/>
                  </a:cubicBezTo>
                  <a:cubicBezTo>
                    <a:pt x="477" y="42"/>
                    <a:pt x="413" y="0"/>
                    <a:pt x="339" y="0"/>
                  </a:cubicBezTo>
                  <a:cubicBezTo>
                    <a:pt x="244" y="0"/>
                    <a:pt x="159" y="74"/>
                    <a:pt x="148" y="171"/>
                  </a:cubicBezTo>
                  <a:cubicBezTo>
                    <a:pt x="148" y="171"/>
                    <a:pt x="148" y="171"/>
                    <a:pt x="148" y="171"/>
                  </a:cubicBezTo>
                  <a:cubicBezTo>
                    <a:pt x="69" y="171"/>
                    <a:pt x="0" y="240"/>
                    <a:pt x="0" y="320"/>
                  </a:cubicBezTo>
                  <a:cubicBezTo>
                    <a:pt x="0" y="401"/>
                    <a:pt x="69" y="470"/>
                    <a:pt x="148" y="470"/>
                  </a:cubicBezTo>
                  <a:close/>
                </a:path>
              </a:pathLst>
            </a:custGeom>
            <a:solidFill>
              <a:schemeClr val="accent3"/>
            </a:solidFill>
            <a:ln w="15875">
              <a:noFill/>
            </a:ln>
          </p:spPr>
          <p:txBody>
            <a:bodyPr vert="horz" wrap="square" lIns="86116" tIns="43057" rIns="86116" bIns="43057" numCol="1" anchor="t" anchorCtr="0" compatLnSpc="1">
              <a:prstTxWarp prst="textNoShape">
                <a:avLst/>
              </a:prstTxWarp>
            </a:bodyPr>
            <a:lstStyle/>
            <a:p>
              <a:pPr algn="ctr" defTabSz="860931">
                <a:defRPr/>
              </a:pPr>
              <a:endParaRPr lang="en-US" sz="1200" kern="0">
                <a:solidFill>
                  <a:schemeClr val="bg1">
                    <a:lumMod val="50000"/>
                  </a:schemeClr>
                </a:solidFill>
                <a:latin typeface="Segoe UI Light"/>
              </a:endParaRPr>
            </a:p>
          </p:txBody>
        </p:sp>
        <p:sp>
          <p:nvSpPr>
            <p:cNvPr id="62" name="Rectangle 61">
              <a:extLst>
                <a:ext uri="{FF2B5EF4-FFF2-40B4-BE49-F238E27FC236}">
                  <a16:creationId xmlns:a16="http://schemas.microsoft.com/office/drawing/2014/main" id="{1A1687D8-3823-486C-80A8-2DCD7997DD11}"/>
                </a:ext>
              </a:extLst>
            </p:cNvPr>
            <p:cNvSpPr/>
            <p:nvPr/>
          </p:nvSpPr>
          <p:spPr bwMode="auto">
            <a:xfrm>
              <a:off x="1782214" y="4725712"/>
              <a:ext cx="492497" cy="404181"/>
            </a:xfrm>
            <a:prstGeom prst="rect">
              <a:avLst/>
            </a:prstGeom>
            <a:noFill/>
            <a:ln>
              <a:solidFill>
                <a:schemeClr val="accent5">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1600">
                <a:gradFill>
                  <a:gsLst>
                    <a:gs pos="40075">
                      <a:srgbClr val="FFFFFF"/>
                    </a:gs>
                    <a:gs pos="30000">
                      <a:srgbClr val="FFFFFF"/>
                    </a:gs>
                  </a:gsLst>
                  <a:lin ang="5400000" scaled="0"/>
                </a:gradFill>
              </a:endParaRPr>
            </a:p>
          </p:txBody>
        </p:sp>
      </p:grpSp>
      <p:grpSp>
        <p:nvGrpSpPr>
          <p:cNvPr id="174" name="Group 173">
            <a:extLst>
              <a:ext uri="{FF2B5EF4-FFF2-40B4-BE49-F238E27FC236}">
                <a16:creationId xmlns:a16="http://schemas.microsoft.com/office/drawing/2014/main" id="{B2332B76-FE4F-4107-9800-AE2C7CB419C8}"/>
              </a:ext>
            </a:extLst>
          </p:cNvPr>
          <p:cNvGrpSpPr/>
          <p:nvPr/>
        </p:nvGrpSpPr>
        <p:grpSpPr>
          <a:xfrm>
            <a:off x="6989478" y="1985622"/>
            <a:ext cx="322163" cy="428488"/>
            <a:chOff x="1031674" y="930127"/>
            <a:chExt cx="1441832" cy="1917689"/>
          </a:xfrm>
        </p:grpSpPr>
        <p:sp>
          <p:nvSpPr>
            <p:cNvPr id="175" name="Freeform: Shape 174">
              <a:extLst>
                <a:ext uri="{FF2B5EF4-FFF2-40B4-BE49-F238E27FC236}">
                  <a16:creationId xmlns:a16="http://schemas.microsoft.com/office/drawing/2014/main" id="{5CAB76B6-0362-451D-B0D4-1199B2C2DB35}"/>
                </a:ext>
              </a:extLst>
            </p:cNvPr>
            <p:cNvSpPr/>
            <p:nvPr/>
          </p:nvSpPr>
          <p:spPr>
            <a:xfrm>
              <a:off x="1031674" y="1220234"/>
              <a:ext cx="1441832" cy="1627582"/>
            </a:xfrm>
            <a:custGeom>
              <a:avLst/>
              <a:gdLst>
                <a:gd name="connsiteX0" fmla="*/ 503094 w 1001884"/>
                <a:gd name="connsiteY0" fmla="*/ 207445 h 1130961"/>
                <a:gd name="connsiteX1" fmla="*/ 4610 w 1001884"/>
                <a:gd name="connsiteY1" fmla="*/ 4610 h 1130961"/>
                <a:gd name="connsiteX2" fmla="*/ 4610 w 1001884"/>
                <a:gd name="connsiteY2" fmla="*/ 927204 h 1130961"/>
                <a:gd name="connsiteX3" fmla="*/ 503094 w 1001884"/>
                <a:gd name="connsiteY3" fmla="*/ 1130039 h 1130961"/>
                <a:gd name="connsiteX4" fmla="*/ 1001577 w 1001884"/>
                <a:gd name="connsiteY4" fmla="*/ 927204 h 1130961"/>
                <a:gd name="connsiteX5" fmla="*/ 1001577 w 1001884"/>
                <a:gd name="connsiteY5" fmla="*/ 4610 h 1130961"/>
                <a:gd name="connsiteX6" fmla="*/ 503094 w 1001884"/>
                <a:gd name="connsiteY6" fmla="*/ 207445 h 113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1884" h="1130961">
                  <a:moveTo>
                    <a:pt x="503094" y="207445"/>
                  </a:moveTo>
                  <a:cubicBezTo>
                    <a:pt x="227729" y="207445"/>
                    <a:pt x="4610" y="116477"/>
                    <a:pt x="4610" y="4610"/>
                  </a:cubicBezTo>
                  <a:lnTo>
                    <a:pt x="4610" y="927204"/>
                  </a:lnTo>
                  <a:cubicBezTo>
                    <a:pt x="4610" y="1039071"/>
                    <a:pt x="227729" y="1130039"/>
                    <a:pt x="503094" y="1130039"/>
                  </a:cubicBezTo>
                  <a:cubicBezTo>
                    <a:pt x="778458" y="1130039"/>
                    <a:pt x="1001577" y="1039071"/>
                    <a:pt x="1001577" y="927204"/>
                  </a:cubicBezTo>
                  <a:lnTo>
                    <a:pt x="1001577" y="4610"/>
                  </a:lnTo>
                  <a:cubicBezTo>
                    <a:pt x="1000963" y="116477"/>
                    <a:pt x="778458" y="207445"/>
                    <a:pt x="503094" y="207445"/>
                  </a:cubicBezTo>
                  <a:close/>
                </a:path>
              </a:pathLst>
            </a:custGeom>
            <a:solidFill>
              <a:schemeClr val="accent5">
                <a:lumMod val="50000"/>
              </a:schemeClr>
            </a:solidFill>
            <a:ln w="9525" cap="flat">
              <a:noFill/>
              <a:prstDash val="solid"/>
              <a:miter/>
            </a:ln>
          </p:spPr>
          <p:txBody>
            <a:bodyPr rtlCol="0" anchor="ctr"/>
            <a:lstStyle/>
            <a:p>
              <a:pPr defTabSz="914225">
                <a:defRPr/>
              </a:pPr>
              <a:endParaRPr lang="en-US" sz="2000">
                <a:solidFill>
                  <a:srgbClr val="1A1A1A"/>
                </a:solidFill>
                <a:latin typeface="Segoe UI"/>
              </a:endParaRPr>
            </a:p>
          </p:txBody>
        </p:sp>
        <p:sp>
          <p:nvSpPr>
            <p:cNvPr id="176" name="Oval 175">
              <a:extLst>
                <a:ext uri="{FF2B5EF4-FFF2-40B4-BE49-F238E27FC236}">
                  <a16:creationId xmlns:a16="http://schemas.microsoft.com/office/drawing/2014/main" id="{4F5754B7-2867-4A9A-9750-DFF69F79E3C0}"/>
                </a:ext>
              </a:extLst>
            </p:cNvPr>
            <p:cNvSpPr/>
            <p:nvPr/>
          </p:nvSpPr>
          <p:spPr bwMode="auto">
            <a:xfrm>
              <a:off x="1057756" y="930127"/>
              <a:ext cx="1389667" cy="506476"/>
            </a:xfrm>
            <a:prstGeom prst="ellipse">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1600">
                  <a:gradFill>
                    <a:gsLst>
                      <a:gs pos="40075">
                        <a:srgbClr val="FFFFFF"/>
                      </a:gs>
                      <a:gs pos="30000">
                        <a:srgbClr val="FFFFFF"/>
                      </a:gs>
                    </a:gsLst>
                    <a:lin ang="5400000" scaled="0"/>
                  </a:gradFill>
                </a:rPr>
                <a:t> </a:t>
              </a:r>
            </a:p>
          </p:txBody>
        </p:sp>
      </p:grpSp>
      <p:grpSp>
        <p:nvGrpSpPr>
          <p:cNvPr id="177" name="Group 176">
            <a:extLst>
              <a:ext uri="{FF2B5EF4-FFF2-40B4-BE49-F238E27FC236}">
                <a16:creationId xmlns:a16="http://schemas.microsoft.com/office/drawing/2014/main" id="{F9DBCFA0-2B08-4F67-860B-F52DD9F42B80}"/>
              </a:ext>
            </a:extLst>
          </p:cNvPr>
          <p:cNvGrpSpPr/>
          <p:nvPr/>
        </p:nvGrpSpPr>
        <p:grpSpPr>
          <a:xfrm>
            <a:off x="6989478" y="4624293"/>
            <a:ext cx="322163" cy="428488"/>
            <a:chOff x="1031674" y="930127"/>
            <a:chExt cx="1441832" cy="1917689"/>
          </a:xfrm>
        </p:grpSpPr>
        <p:sp>
          <p:nvSpPr>
            <p:cNvPr id="178" name="Freeform: Shape 177">
              <a:extLst>
                <a:ext uri="{FF2B5EF4-FFF2-40B4-BE49-F238E27FC236}">
                  <a16:creationId xmlns:a16="http://schemas.microsoft.com/office/drawing/2014/main" id="{2ED340D1-EEA0-4DB1-BA22-817662C96AC2}"/>
                </a:ext>
              </a:extLst>
            </p:cNvPr>
            <p:cNvSpPr/>
            <p:nvPr/>
          </p:nvSpPr>
          <p:spPr>
            <a:xfrm>
              <a:off x="1031674" y="1220234"/>
              <a:ext cx="1441832" cy="1627582"/>
            </a:xfrm>
            <a:custGeom>
              <a:avLst/>
              <a:gdLst>
                <a:gd name="connsiteX0" fmla="*/ 503094 w 1001884"/>
                <a:gd name="connsiteY0" fmla="*/ 207445 h 1130961"/>
                <a:gd name="connsiteX1" fmla="*/ 4610 w 1001884"/>
                <a:gd name="connsiteY1" fmla="*/ 4610 h 1130961"/>
                <a:gd name="connsiteX2" fmla="*/ 4610 w 1001884"/>
                <a:gd name="connsiteY2" fmla="*/ 927204 h 1130961"/>
                <a:gd name="connsiteX3" fmla="*/ 503094 w 1001884"/>
                <a:gd name="connsiteY3" fmla="*/ 1130039 h 1130961"/>
                <a:gd name="connsiteX4" fmla="*/ 1001577 w 1001884"/>
                <a:gd name="connsiteY4" fmla="*/ 927204 h 1130961"/>
                <a:gd name="connsiteX5" fmla="*/ 1001577 w 1001884"/>
                <a:gd name="connsiteY5" fmla="*/ 4610 h 1130961"/>
                <a:gd name="connsiteX6" fmla="*/ 503094 w 1001884"/>
                <a:gd name="connsiteY6" fmla="*/ 207445 h 113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1884" h="1130961">
                  <a:moveTo>
                    <a:pt x="503094" y="207445"/>
                  </a:moveTo>
                  <a:cubicBezTo>
                    <a:pt x="227729" y="207445"/>
                    <a:pt x="4610" y="116477"/>
                    <a:pt x="4610" y="4610"/>
                  </a:cubicBezTo>
                  <a:lnTo>
                    <a:pt x="4610" y="927204"/>
                  </a:lnTo>
                  <a:cubicBezTo>
                    <a:pt x="4610" y="1039071"/>
                    <a:pt x="227729" y="1130039"/>
                    <a:pt x="503094" y="1130039"/>
                  </a:cubicBezTo>
                  <a:cubicBezTo>
                    <a:pt x="778458" y="1130039"/>
                    <a:pt x="1001577" y="1039071"/>
                    <a:pt x="1001577" y="927204"/>
                  </a:cubicBezTo>
                  <a:lnTo>
                    <a:pt x="1001577" y="4610"/>
                  </a:lnTo>
                  <a:cubicBezTo>
                    <a:pt x="1000963" y="116477"/>
                    <a:pt x="778458" y="207445"/>
                    <a:pt x="503094" y="207445"/>
                  </a:cubicBezTo>
                  <a:close/>
                </a:path>
              </a:pathLst>
            </a:custGeom>
            <a:solidFill>
              <a:schemeClr val="accent5">
                <a:lumMod val="50000"/>
              </a:schemeClr>
            </a:solidFill>
            <a:ln w="9525" cap="flat">
              <a:noFill/>
              <a:prstDash val="solid"/>
              <a:miter/>
            </a:ln>
          </p:spPr>
          <p:txBody>
            <a:bodyPr rtlCol="0" anchor="ctr"/>
            <a:lstStyle/>
            <a:p>
              <a:pPr defTabSz="914225">
                <a:defRPr/>
              </a:pPr>
              <a:endParaRPr lang="en-US" sz="2000">
                <a:solidFill>
                  <a:srgbClr val="1A1A1A"/>
                </a:solidFill>
                <a:latin typeface="Segoe UI"/>
              </a:endParaRPr>
            </a:p>
          </p:txBody>
        </p:sp>
        <p:sp>
          <p:nvSpPr>
            <p:cNvPr id="179" name="Oval 178">
              <a:extLst>
                <a:ext uri="{FF2B5EF4-FFF2-40B4-BE49-F238E27FC236}">
                  <a16:creationId xmlns:a16="http://schemas.microsoft.com/office/drawing/2014/main" id="{934F87F4-A3E7-49F0-862D-5D0A9ED4DCA2}"/>
                </a:ext>
              </a:extLst>
            </p:cNvPr>
            <p:cNvSpPr/>
            <p:nvPr/>
          </p:nvSpPr>
          <p:spPr bwMode="auto">
            <a:xfrm>
              <a:off x="1057756" y="930127"/>
              <a:ext cx="1389667" cy="506476"/>
            </a:xfrm>
            <a:prstGeom prst="ellipse">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1600">
                  <a:gradFill>
                    <a:gsLst>
                      <a:gs pos="40075">
                        <a:srgbClr val="FFFFFF"/>
                      </a:gs>
                      <a:gs pos="30000">
                        <a:srgbClr val="FFFFFF"/>
                      </a:gs>
                    </a:gsLst>
                    <a:lin ang="5400000" scaled="0"/>
                  </a:gradFill>
                </a:rPr>
                <a:t> </a:t>
              </a:r>
            </a:p>
          </p:txBody>
        </p:sp>
      </p:grpSp>
      <p:sp>
        <p:nvSpPr>
          <p:cNvPr id="98" name="Rectangle 97">
            <a:extLst>
              <a:ext uri="{FF2B5EF4-FFF2-40B4-BE49-F238E27FC236}">
                <a16:creationId xmlns:a16="http://schemas.microsoft.com/office/drawing/2014/main" id="{3C988BBC-C5AB-46EA-BA40-8B25E1E9E6B4}"/>
              </a:ext>
            </a:extLst>
          </p:cNvPr>
          <p:cNvSpPr/>
          <p:nvPr/>
        </p:nvSpPr>
        <p:spPr>
          <a:xfrm>
            <a:off x="10084466" y="5245098"/>
            <a:ext cx="1900151" cy="524929"/>
          </a:xfrm>
          <a:prstGeom prst="rect">
            <a:avLst/>
          </a:prstGeom>
          <a:ln w="12700">
            <a:noFill/>
          </a:ln>
        </p:spPr>
        <p:txBody>
          <a:bodyPr wrap="none" anchor="t">
            <a:noAutofit/>
          </a:bodyPr>
          <a:lstStyle/>
          <a:p>
            <a:pPr algn="ctr" defTabSz="913347" fontAlgn="base">
              <a:lnSpc>
                <a:spcPct val="90000"/>
              </a:lnSpc>
              <a:spcBef>
                <a:spcPct val="0"/>
              </a:spcBef>
              <a:spcAft>
                <a:spcPct val="0"/>
              </a:spcAft>
              <a:defRPr/>
            </a:pPr>
            <a:r>
              <a:rPr lang="en-US" sz="1600" dirty="0">
                <a:solidFill>
                  <a:schemeClr val="tx1">
                    <a:lumMod val="50000"/>
                  </a:schemeClr>
                </a:solidFill>
                <a:latin typeface="Segoe UI" panose="020B0502040204020203" pitchFamily="34" charset="0"/>
                <a:cs typeface="Segoe UI" panose="020B0502040204020203" pitchFamily="34" charset="0"/>
              </a:rPr>
              <a:t>Security</a:t>
            </a:r>
            <a:br>
              <a:rPr lang="en-US" sz="1600" dirty="0">
                <a:solidFill>
                  <a:schemeClr val="tx1">
                    <a:lumMod val="50000"/>
                  </a:schemeClr>
                </a:solidFill>
                <a:latin typeface="Segoe UI" panose="020B0502040204020203" pitchFamily="34" charset="0"/>
                <a:cs typeface="Segoe UI" panose="020B0502040204020203" pitchFamily="34" charset="0"/>
              </a:rPr>
            </a:br>
            <a:r>
              <a:rPr lang="en-US" sz="1600" dirty="0">
                <a:solidFill>
                  <a:schemeClr val="tx1">
                    <a:lumMod val="50000"/>
                  </a:schemeClr>
                </a:solidFill>
                <a:latin typeface="Segoe UI" panose="020B0502040204020203" pitchFamily="34" charset="0"/>
                <a:cs typeface="Segoe UI" panose="020B0502040204020203" pitchFamily="34" charset="0"/>
              </a:rPr>
              <a:t>&amp; management</a:t>
            </a:r>
          </a:p>
        </p:txBody>
      </p:sp>
      <p:sp>
        <p:nvSpPr>
          <p:cNvPr id="101" name="Rectangle 100">
            <a:extLst>
              <a:ext uri="{FF2B5EF4-FFF2-40B4-BE49-F238E27FC236}">
                <a16:creationId xmlns:a16="http://schemas.microsoft.com/office/drawing/2014/main" id="{74FFFDD1-16B7-4B54-8284-91A58646CF87}"/>
              </a:ext>
            </a:extLst>
          </p:cNvPr>
          <p:cNvSpPr/>
          <p:nvPr/>
        </p:nvSpPr>
        <p:spPr>
          <a:xfrm>
            <a:off x="445682" y="3136899"/>
            <a:ext cx="1112930" cy="452590"/>
          </a:xfrm>
          <a:prstGeom prst="rect">
            <a:avLst/>
          </a:prstGeom>
        </p:spPr>
        <p:txBody>
          <a:bodyPr wrap="none">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2353" b="0" i="0" u="none" strike="noStrike" kern="0" cap="none" spc="49" normalizeH="0" baseline="0" noProof="0" dirty="0">
                <a:ln>
                  <a:noFill/>
                </a:ln>
                <a:solidFill>
                  <a:srgbClr val="0078D7"/>
                </a:solidFill>
                <a:effectLst/>
                <a:uLnTx/>
                <a:uFillTx/>
                <a:latin typeface="Segoe UI" panose="020B0502040204020203" pitchFamily="34" charset="0"/>
                <a:ea typeface="+mn-ea"/>
                <a:cs typeface="Segoe UI" panose="020B0502040204020203" pitchFamily="34" charset="0"/>
              </a:rPr>
              <a:t>Hybrid</a:t>
            </a:r>
          </a:p>
        </p:txBody>
      </p:sp>
      <p:cxnSp>
        <p:nvCxnSpPr>
          <p:cNvPr id="102" name="Straight Connector 101">
            <a:extLst>
              <a:ext uri="{FF2B5EF4-FFF2-40B4-BE49-F238E27FC236}">
                <a16:creationId xmlns:a16="http://schemas.microsoft.com/office/drawing/2014/main" id="{206AE76B-5189-4BEB-8223-8598E99016E0}"/>
              </a:ext>
            </a:extLst>
          </p:cNvPr>
          <p:cNvCxnSpPr>
            <a:cxnSpLocks/>
          </p:cNvCxnSpPr>
          <p:nvPr/>
        </p:nvCxnSpPr>
        <p:spPr>
          <a:xfrm>
            <a:off x="1954222" y="487"/>
            <a:ext cx="0" cy="6888317"/>
          </a:xfrm>
          <a:prstGeom prst="line">
            <a:avLst/>
          </a:prstGeom>
          <a:noFill/>
          <a:ln w="19050" cap="flat">
            <a:solidFill>
              <a:schemeClr val="bg1">
                <a:lumMod val="75000"/>
                <a:alpha val="7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grpSp>
        <p:nvGrpSpPr>
          <p:cNvPr id="108" name="Group 107">
            <a:extLst>
              <a:ext uri="{FF2B5EF4-FFF2-40B4-BE49-F238E27FC236}">
                <a16:creationId xmlns:a16="http://schemas.microsoft.com/office/drawing/2014/main" id="{1E0D1B1F-A15E-4E7F-B594-7ADD03D55F93}"/>
              </a:ext>
            </a:extLst>
          </p:cNvPr>
          <p:cNvGrpSpPr/>
          <p:nvPr/>
        </p:nvGrpSpPr>
        <p:grpSpPr>
          <a:xfrm>
            <a:off x="719246" y="2353156"/>
            <a:ext cx="579531" cy="566046"/>
            <a:chOff x="2088630" y="3287843"/>
            <a:chExt cx="429718" cy="419725"/>
          </a:xfrm>
          <a:noFill/>
        </p:grpSpPr>
        <p:sp>
          <p:nvSpPr>
            <p:cNvPr id="109" name="Rectangle 108">
              <a:extLst>
                <a:ext uri="{FF2B5EF4-FFF2-40B4-BE49-F238E27FC236}">
                  <a16:creationId xmlns:a16="http://schemas.microsoft.com/office/drawing/2014/main" id="{7F0FD6DE-C971-48CE-86E6-4529887B049C}"/>
                </a:ext>
              </a:extLst>
            </p:cNvPr>
            <p:cNvSpPr/>
            <p:nvPr/>
          </p:nvSpPr>
          <p:spPr bwMode="auto">
            <a:xfrm>
              <a:off x="2213548" y="3287843"/>
              <a:ext cx="304800" cy="304800"/>
            </a:xfrm>
            <a:prstGeom prst="rect">
              <a:avLst/>
            </a:prstGeom>
            <a:noFill/>
            <a:ln w="28575">
              <a:solidFill>
                <a:srgbClr val="001F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10" name="Rectangle 109">
              <a:extLst>
                <a:ext uri="{FF2B5EF4-FFF2-40B4-BE49-F238E27FC236}">
                  <a16:creationId xmlns:a16="http://schemas.microsoft.com/office/drawing/2014/main" id="{1F9514C8-96A9-4A46-A910-6FC4EA55B385}"/>
                </a:ext>
              </a:extLst>
            </p:cNvPr>
            <p:cNvSpPr/>
            <p:nvPr/>
          </p:nvSpPr>
          <p:spPr bwMode="auto">
            <a:xfrm>
              <a:off x="2088630" y="3402768"/>
              <a:ext cx="304800" cy="304800"/>
            </a:xfrm>
            <a:prstGeom prst="rect">
              <a:avLst/>
            </a:prstGeom>
            <a:noFill/>
            <a:ln w="28575">
              <a:solidFill>
                <a:srgbClr val="001F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sp>
        <p:nvSpPr>
          <p:cNvPr id="111" name="Rectangle 110">
            <a:extLst>
              <a:ext uri="{FF2B5EF4-FFF2-40B4-BE49-F238E27FC236}">
                <a16:creationId xmlns:a16="http://schemas.microsoft.com/office/drawing/2014/main" id="{6022FB6F-0D40-4917-8F86-1F760F99C565}"/>
              </a:ext>
            </a:extLst>
          </p:cNvPr>
          <p:cNvSpPr/>
          <p:nvPr/>
        </p:nvSpPr>
        <p:spPr>
          <a:xfrm>
            <a:off x="551627" y="5744961"/>
            <a:ext cx="889779" cy="331899"/>
          </a:xfrm>
          <a:prstGeom prst="rect">
            <a:avLst/>
          </a:prstGeom>
        </p:spPr>
        <p:txBody>
          <a:bodyPr wrap="none">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1568" b="0" i="0" u="none" strike="noStrike" kern="0" cap="none" spc="49" normalizeH="0" baseline="0" noProof="0">
                <a:ln>
                  <a:noFill/>
                </a:ln>
                <a:solidFill>
                  <a:srgbClr val="353535">
                    <a:lumMod val="40000"/>
                    <a:lumOff val="60000"/>
                  </a:srgbClr>
                </a:solidFill>
                <a:effectLst/>
                <a:uLnTx/>
                <a:uFillTx/>
                <a:latin typeface="Segoe UI" panose="020B0502040204020203" pitchFamily="34" charset="0"/>
                <a:ea typeface="+mn-ea"/>
                <a:cs typeface="Segoe UI" panose="020B0502040204020203" pitchFamily="34" charset="0"/>
              </a:rPr>
              <a:t>Trusted</a:t>
            </a:r>
          </a:p>
        </p:txBody>
      </p:sp>
      <p:sp>
        <p:nvSpPr>
          <p:cNvPr id="112" name="Rectangle 111">
            <a:extLst>
              <a:ext uri="{FF2B5EF4-FFF2-40B4-BE49-F238E27FC236}">
                <a16:creationId xmlns:a16="http://schemas.microsoft.com/office/drawing/2014/main" id="{E2F59AFF-0338-43B4-8069-8B9D1FC9062A}"/>
              </a:ext>
            </a:extLst>
          </p:cNvPr>
          <p:cNvSpPr/>
          <p:nvPr/>
        </p:nvSpPr>
        <p:spPr>
          <a:xfrm>
            <a:off x="426693" y="4423914"/>
            <a:ext cx="1139646" cy="331899"/>
          </a:xfrm>
          <a:prstGeom prst="rect">
            <a:avLst/>
          </a:prstGeom>
        </p:spPr>
        <p:txBody>
          <a:bodyPr wrap="none">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1568" b="0" i="0" u="none" strike="noStrike" kern="0" cap="none" spc="49" normalizeH="0" baseline="0" noProof="0">
                <a:ln>
                  <a:noFill/>
                </a:ln>
                <a:solidFill>
                  <a:srgbClr val="353535">
                    <a:lumMod val="40000"/>
                    <a:lumOff val="60000"/>
                  </a:srgbClr>
                </a:solidFill>
                <a:effectLst/>
                <a:uLnTx/>
                <a:uFillTx/>
                <a:latin typeface="Segoe UI" panose="020B0502040204020203" pitchFamily="34" charset="0"/>
                <a:ea typeface="+mn-ea"/>
                <a:cs typeface="Segoe UI" panose="020B0502040204020203" pitchFamily="34" charset="0"/>
              </a:rPr>
              <a:t>Intelligent</a:t>
            </a:r>
          </a:p>
        </p:txBody>
      </p:sp>
      <p:sp>
        <p:nvSpPr>
          <p:cNvPr id="113" name="light">
            <a:extLst>
              <a:ext uri="{FF2B5EF4-FFF2-40B4-BE49-F238E27FC236}">
                <a16:creationId xmlns:a16="http://schemas.microsoft.com/office/drawing/2014/main" id="{5BFD7BFE-1408-440E-BE97-66F13D013674}"/>
              </a:ext>
            </a:extLst>
          </p:cNvPr>
          <p:cNvSpPr>
            <a:spLocks noChangeAspect="1" noEditPoints="1"/>
          </p:cNvSpPr>
          <p:nvPr/>
        </p:nvSpPr>
        <p:spPr bwMode="auto">
          <a:xfrm>
            <a:off x="853641" y="3796742"/>
            <a:ext cx="285750" cy="424238"/>
          </a:xfrm>
          <a:custGeom>
            <a:avLst/>
            <a:gdLst>
              <a:gd name="T0" fmla="*/ 156 w 224"/>
              <a:gd name="T1" fmla="*/ 312 h 334"/>
              <a:gd name="T2" fmla="*/ 134 w 224"/>
              <a:gd name="T3" fmla="*/ 334 h 334"/>
              <a:gd name="T4" fmla="*/ 89 w 224"/>
              <a:gd name="T5" fmla="*/ 334 h 334"/>
              <a:gd name="T6" fmla="*/ 67 w 224"/>
              <a:gd name="T7" fmla="*/ 312 h 334"/>
              <a:gd name="T8" fmla="*/ 67 w 224"/>
              <a:gd name="T9" fmla="*/ 261 h 334"/>
              <a:gd name="T10" fmla="*/ 37 w 224"/>
              <a:gd name="T11" fmla="*/ 195 h 334"/>
              <a:gd name="T12" fmla="*/ 27 w 224"/>
              <a:gd name="T13" fmla="*/ 185 h 334"/>
              <a:gd name="T14" fmla="*/ 0 w 224"/>
              <a:gd name="T15" fmla="*/ 112 h 334"/>
              <a:gd name="T16" fmla="*/ 112 w 224"/>
              <a:gd name="T17" fmla="*/ 0 h 334"/>
              <a:gd name="T18" fmla="*/ 224 w 224"/>
              <a:gd name="T19" fmla="*/ 112 h 334"/>
              <a:gd name="T20" fmla="*/ 197 w 224"/>
              <a:gd name="T21" fmla="*/ 185 h 334"/>
              <a:gd name="T22" fmla="*/ 200 w 224"/>
              <a:gd name="T23" fmla="*/ 181 h 334"/>
              <a:gd name="T24" fmla="*/ 197 w 224"/>
              <a:gd name="T25" fmla="*/ 185 h 334"/>
              <a:gd name="T26" fmla="*/ 156 w 224"/>
              <a:gd name="T27" fmla="*/ 265 h 334"/>
              <a:gd name="T28" fmla="*/ 156 w 224"/>
              <a:gd name="T29" fmla="*/ 312 h 334"/>
              <a:gd name="T30" fmla="*/ 156 w 224"/>
              <a:gd name="T31" fmla="*/ 312 h 334"/>
              <a:gd name="T32" fmla="*/ 67 w 224"/>
              <a:gd name="T33" fmla="*/ 269 h 334"/>
              <a:gd name="T34" fmla="*/ 156 w 224"/>
              <a:gd name="T35" fmla="*/ 26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334">
                <a:moveTo>
                  <a:pt x="156" y="312"/>
                </a:moveTo>
                <a:cubicBezTo>
                  <a:pt x="156" y="324"/>
                  <a:pt x="146" y="334"/>
                  <a:pt x="134" y="334"/>
                </a:cubicBezTo>
                <a:cubicBezTo>
                  <a:pt x="89" y="334"/>
                  <a:pt x="89" y="334"/>
                  <a:pt x="89" y="334"/>
                </a:cubicBezTo>
                <a:cubicBezTo>
                  <a:pt x="76" y="334"/>
                  <a:pt x="67" y="324"/>
                  <a:pt x="67" y="312"/>
                </a:cubicBezTo>
                <a:cubicBezTo>
                  <a:pt x="67" y="312"/>
                  <a:pt x="67" y="300"/>
                  <a:pt x="67" y="261"/>
                </a:cubicBezTo>
                <a:cubicBezTo>
                  <a:pt x="67" y="221"/>
                  <a:pt x="37" y="195"/>
                  <a:pt x="37" y="195"/>
                </a:cubicBezTo>
                <a:cubicBezTo>
                  <a:pt x="27" y="185"/>
                  <a:pt x="27" y="185"/>
                  <a:pt x="27" y="185"/>
                </a:cubicBezTo>
                <a:cubicBezTo>
                  <a:pt x="10" y="166"/>
                  <a:pt x="0" y="140"/>
                  <a:pt x="0" y="112"/>
                </a:cubicBezTo>
                <a:cubicBezTo>
                  <a:pt x="0" y="50"/>
                  <a:pt x="50" y="0"/>
                  <a:pt x="112" y="0"/>
                </a:cubicBezTo>
                <a:cubicBezTo>
                  <a:pt x="174" y="0"/>
                  <a:pt x="224" y="50"/>
                  <a:pt x="224" y="112"/>
                </a:cubicBezTo>
                <a:cubicBezTo>
                  <a:pt x="224" y="140"/>
                  <a:pt x="214" y="166"/>
                  <a:pt x="197" y="185"/>
                </a:cubicBezTo>
                <a:moveTo>
                  <a:pt x="200" y="181"/>
                </a:moveTo>
                <a:cubicBezTo>
                  <a:pt x="197" y="185"/>
                  <a:pt x="197" y="185"/>
                  <a:pt x="197" y="185"/>
                </a:cubicBezTo>
                <a:cubicBezTo>
                  <a:pt x="197" y="185"/>
                  <a:pt x="156" y="217"/>
                  <a:pt x="156" y="265"/>
                </a:cubicBezTo>
                <a:cubicBezTo>
                  <a:pt x="156" y="312"/>
                  <a:pt x="156" y="312"/>
                  <a:pt x="156" y="312"/>
                </a:cubicBezTo>
                <a:cubicBezTo>
                  <a:pt x="156" y="312"/>
                  <a:pt x="156" y="312"/>
                  <a:pt x="156" y="312"/>
                </a:cubicBezTo>
                <a:moveTo>
                  <a:pt x="67" y="269"/>
                </a:moveTo>
                <a:cubicBezTo>
                  <a:pt x="156" y="269"/>
                  <a:pt x="156" y="269"/>
                  <a:pt x="156" y="269"/>
                </a:cubicBezTo>
              </a:path>
            </a:pathLst>
          </a:custGeom>
          <a:noFill/>
          <a:ln w="28575">
            <a:solidFill>
              <a:srgbClr val="B3B2B4"/>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14" name="Freeform 60">
            <a:extLst>
              <a:ext uri="{FF2B5EF4-FFF2-40B4-BE49-F238E27FC236}">
                <a16:creationId xmlns:a16="http://schemas.microsoft.com/office/drawing/2014/main" id="{EAFE8C9C-0CE7-4748-9ECA-C9861B63DC1D}"/>
              </a:ext>
            </a:extLst>
          </p:cNvPr>
          <p:cNvSpPr>
            <a:spLocks noChangeArrowheads="1"/>
          </p:cNvSpPr>
          <p:nvPr/>
        </p:nvSpPr>
        <p:spPr bwMode="auto">
          <a:xfrm>
            <a:off x="760880" y="5091515"/>
            <a:ext cx="471273" cy="466323"/>
          </a:xfrm>
          <a:custGeom>
            <a:avLst/>
            <a:gdLst>
              <a:gd name="T0" fmla="*/ 3212 w 13440"/>
              <a:gd name="T1" fmla="*/ 3671 h 13299"/>
              <a:gd name="T2" fmla="*/ 3433 w 13440"/>
              <a:gd name="T3" fmla="*/ 3583 h 13299"/>
              <a:gd name="T4" fmla="*/ 3600 w 13440"/>
              <a:gd name="T5" fmla="*/ 3415 h 13299"/>
              <a:gd name="T6" fmla="*/ 3689 w 13440"/>
              <a:gd name="T7" fmla="*/ 3194 h 13299"/>
              <a:gd name="T8" fmla="*/ 3697 w 13440"/>
              <a:gd name="T9" fmla="*/ 3009 h 13299"/>
              <a:gd name="T10" fmla="*/ 3627 w 13440"/>
              <a:gd name="T11" fmla="*/ 2762 h 13299"/>
              <a:gd name="T12" fmla="*/ 3477 w 13440"/>
              <a:gd name="T13" fmla="*/ 2577 h 13299"/>
              <a:gd name="T14" fmla="*/ 3274 w 13440"/>
              <a:gd name="T15" fmla="*/ 2462 h 13299"/>
              <a:gd name="T16" fmla="*/ 3088 w 13440"/>
              <a:gd name="T17" fmla="*/ 2427 h 13299"/>
              <a:gd name="T18" fmla="*/ 2833 w 13440"/>
              <a:gd name="T19" fmla="*/ 2480 h 13299"/>
              <a:gd name="T20" fmla="*/ 2630 w 13440"/>
              <a:gd name="T21" fmla="*/ 2621 h 13299"/>
              <a:gd name="T22" fmla="*/ 2488 w 13440"/>
              <a:gd name="T23" fmla="*/ 2824 h 13299"/>
              <a:gd name="T24" fmla="*/ 2444 w 13440"/>
              <a:gd name="T25" fmla="*/ 3080 h 13299"/>
              <a:gd name="T26" fmla="*/ 2471 w 13440"/>
              <a:gd name="T27" fmla="*/ 3256 h 13299"/>
              <a:gd name="T28" fmla="*/ 2585 w 13440"/>
              <a:gd name="T29" fmla="*/ 3459 h 13299"/>
              <a:gd name="T30" fmla="*/ 2780 w 13440"/>
              <a:gd name="T31" fmla="*/ 3609 h 13299"/>
              <a:gd name="T32" fmla="*/ 3027 w 13440"/>
              <a:gd name="T33" fmla="*/ 3680 h 13299"/>
              <a:gd name="T34" fmla="*/ 6988 w 13440"/>
              <a:gd name="T35" fmla="*/ 8127 h 13299"/>
              <a:gd name="T36" fmla="*/ 6380 w 13440"/>
              <a:gd name="T37" fmla="*/ 8480 h 13299"/>
              <a:gd name="T38" fmla="*/ 5718 w 13440"/>
              <a:gd name="T39" fmla="*/ 8736 h 13299"/>
              <a:gd name="T40" fmla="*/ 5004 w 13440"/>
              <a:gd name="T41" fmla="*/ 8886 h 13299"/>
              <a:gd name="T42" fmla="*/ 4439 w 13440"/>
              <a:gd name="T43" fmla="*/ 8921 h 13299"/>
              <a:gd name="T44" fmla="*/ 3547 w 13440"/>
              <a:gd name="T45" fmla="*/ 8824 h 13299"/>
              <a:gd name="T46" fmla="*/ 2709 w 13440"/>
              <a:gd name="T47" fmla="*/ 8568 h 13299"/>
              <a:gd name="T48" fmla="*/ 1959 w 13440"/>
              <a:gd name="T49" fmla="*/ 8153 h 13299"/>
              <a:gd name="T50" fmla="*/ 1297 w 13440"/>
              <a:gd name="T51" fmla="*/ 7615 h 13299"/>
              <a:gd name="T52" fmla="*/ 759 w 13440"/>
              <a:gd name="T53" fmla="*/ 6953 h 13299"/>
              <a:gd name="T54" fmla="*/ 344 w 13440"/>
              <a:gd name="T55" fmla="*/ 6195 h 13299"/>
              <a:gd name="T56" fmla="*/ 88 w 13440"/>
              <a:gd name="T57" fmla="*/ 5357 h 13299"/>
              <a:gd name="T58" fmla="*/ 0 w 13440"/>
              <a:gd name="T59" fmla="*/ 4456 h 13299"/>
              <a:gd name="T60" fmla="*/ 44 w 13440"/>
              <a:gd name="T61" fmla="*/ 3777 h 13299"/>
              <a:gd name="T62" fmla="*/ 264 w 13440"/>
              <a:gd name="T63" fmla="*/ 2921 h 13299"/>
              <a:gd name="T64" fmla="*/ 644 w 13440"/>
              <a:gd name="T65" fmla="*/ 2135 h 13299"/>
              <a:gd name="T66" fmla="*/ 1156 w 13440"/>
              <a:gd name="T67" fmla="*/ 1456 h 13299"/>
              <a:gd name="T68" fmla="*/ 1782 w 13440"/>
              <a:gd name="T69" fmla="*/ 882 h 13299"/>
              <a:gd name="T70" fmla="*/ 2515 w 13440"/>
              <a:gd name="T71" fmla="*/ 432 h 13299"/>
              <a:gd name="T72" fmla="*/ 3327 w 13440"/>
              <a:gd name="T73" fmla="*/ 132 h 13299"/>
              <a:gd name="T74" fmla="*/ 4209 w 13440"/>
              <a:gd name="T75" fmla="*/ 0 h 13299"/>
              <a:gd name="T76" fmla="*/ 4898 w 13440"/>
              <a:gd name="T77" fmla="*/ 17 h 13299"/>
              <a:gd name="T78" fmla="*/ 5771 w 13440"/>
              <a:gd name="T79" fmla="*/ 194 h 13299"/>
              <a:gd name="T80" fmla="*/ 6574 w 13440"/>
              <a:gd name="T81" fmla="*/ 529 h 13299"/>
              <a:gd name="T82" fmla="*/ 7288 w 13440"/>
              <a:gd name="T83" fmla="*/ 1015 h 13299"/>
              <a:gd name="T84" fmla="*/ 7897 w 13440"/>
              <a:gd name="T85" fmla="*/ 1615 h 13299"/>
              <a:gd name="T86" fmla="*/ 8383 w 13440"/>
              <a:gd name="T87" fmla="*/ 2329 h 13299"/>
              <a:gd name="T88" fmla="*/ 8718 w 13440"/>
              <a:gd name="T89" fmla="*/ 3124 h 13299"/>
              <a:gd name="T90" fmla="*/ 8894 w 13440"/>
              <a:gd name="T91" fmla="*/ 3997 h 13299"/>
              <a:gd name="T92" fmla="*/ 8912 w 13440"/>
              <a:gd name="T93" fmla="*/ 4642 h 13299"/>
              <a:gd name="T94" fmla="*/ 8833 w 13440"/>
              <a:gd name="T95" fmla="*/ 5321 h 13299"/>
              <a:gd name="T96" fmla="*/ 13439 w 13440"/>
              <a:gd name="T97" fmla="*/ 10456 h 13299"/>
              <a:gd name="T98" fmla="*/ 10748 w 13440"/>
              <a:gd name="T99" fmla="*/ 13298 h 13299"/>
              <a:gd name="T100" fmla="*/ 9000 w 13440"/>
              <a:gd name="T101" fmla="*/ 11471 h 13299"/>
              <a:gd name="T102" fmla="*/ 7129 w 13440"/>
              <a:gd name="T103" fmla="*/ 9689 h 13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40" h="13299">
                <a:moveTo>
                  <a:pt x="3088" y="3689"/>
                </a:moveTo>
                <a:lnTo>
                  <a:pt x="3088" y="3689"/>
                </a:lnTo>
                <a:lnTo>
                  <a:pt x="3150" y="3680"/>
                </a:lnTo>
                <a:lnTo>
                  <a:pt x="3212" y="3671"/>
                </a:lnTo>
                <a:lnTo>
                  <a:pt x="3274" y="3662"/>
                </a:lnTo>
                <a:lnTo>
                  <a:pt x="3327" y="3636"/>
                </a:lnTo>
                <a:lnTo>
                  <a:pt x="3380" y="3609"/>
                </a:lnTo>
                <a:lnTo>
                  <a:pt x="3433" y="3583"/>
                </a:lnTo>
                <a:lnTo>
                  <a:pt x="3477" y="3547"/>
                </a:lnTo>
                <a:lnTo>
                  <a:pt x="3521" y="3503"/>
                </a:lnTo>
                <a:lnTo>
                  <a:pt x="3556" y="3459"/>
                </a:lnTo>
                <a:lnTo>
                  <a:pt x="3600" y="3415"/>
                </a:lnTo>
                <a:lnTo>
                  <a:pt x="3627" y="3362"/>
                </a:lnTo>
                <a:lnTo>
                  <a:pt x="3653" y="3309"/>
                </a:lnTo>
                <a:lnTo>
                  <a:pt x="3671" y="3256"/>
                </a:lnTo>
                <a:lnTo>
                  <a:pt x="3689" y="3194"/>
                </a:lnTo>
                <a:lnTo>
                  <a:pt x="3697" y="3141"/>
                </a:lnTo>
                <a:lnTo>
                  <a:pt x="3706" y="3080"/>
                </a:lnTo>
                <a:lnTo>
                  <a:pt x="3706" y="3080"/>
                </a:lnTo>
                <a:lnTo>
                  <a:pt x="3697" y="3009"/>
                </a:lnTo>
                <a:lnTo>
                  <a:pt x="3689" y="2947"/>
                </a:lnTo>
                <a:lnTo>
                  <a:pt x="3671" y="2885"/>
                </a:lnTo>
                <a:lnTo>
                  <a:pt x="3653" y="2824"/>
                </a:lnTo>
                <a:lnTo>
                  <a:pt x="3627" y="2762"/>
                </a:lnTo>
                <a:lnTo>
                  <a:pt x="3600" y="2709"/>
                </a:lnTo>
                <a:lnTo>
                  <a:pt x="3556" y="2665"/>
                </a:lnTo>
                <a:lnTo>
                  <a:pt x="3521" y="2621"/>
                </a:lnTo>
                <a:lnTo>
                  <a:pt x="3477" y="2577"/>
                </a:lnTo>
                <a:lnTo>
                  <a:pt x="3433" y="2541"/>
                </a:lnTo>
                <a:lnTo>
                  <a:pt x="3380" y="2506"/>
                </a:lnTo>
                <a:lnTo>
                  <a:pt x="3327" y="2480"/>
                </a:lnTo>
                <a:lnTo>
                  <a:pt x="3274" y="2462"/>
                </a:lnTo>
                <a:lnTo>
                  <a:pt x="3212" y="2444"/>
                </a:lnTo>
                <a:lnTo>
                  <a:pt x="3150" y="2435"/>
                </a:lnTo>
                <a:lnTo>
                  <a:pt x="3088" y="2427"/>
                </a:lnTo>
                <a:lnTo>
                  <a:pt x="3088" y="2427"/>
                </a:lnTo>
                <a:lnTo>
                  <a:pt x="3027" y="2435"/>
                </a:lnTo>
                <a:lnTo>
                  <a:pt x="2956" y="2444"/>
                </a:lnTo>
                <a:lnTo>
                  <a:pt x="2894" y="2462"/>
                </a:lnTo>
                <a:lnTo>
                  <a:pt x="2833" y="2480"/>
                </a:lnTo>
                <a:lnTo>
                  <a:pt x="2780" y="2506"/>
                </a:lnTo>
                <a:lnTo>
                  <a:pt x="2727" y="2541"/>
                </a:lnTo>
                <a:lnTo>
                  <a:pt x="2674" y="2577"/>
                </a:lnTo>
                <a:lnTo>
                  <a:pt x="2630" y="2621"/>
                </a:lnTo>
                <a:lnTo>
                  <a:pt x="2585" y="2665"/>
                </a:lnTo>
                <a:lnTo>
                  <a:pt x="2550" y="2709"/>
                </a:lnTo>
                <a:lnTo>
                  <a:pt x="2515" y="2762"/>
                </a:lnTo>
                <a:lnTo>
                  <a:pt x="2488" y="2824"/>
                </a:lnTo>
                <a:lnTo>
                  <a:pt x="2471" y="2885"/>
                </a:lnTo>
                <a:lnTo>
                  <a:pt x="2453" y="2947"/>
                </a:lnTo>
                <a:lnTo>
                  <a:pt x="2444" y="3009"/>
                </a:lnTo>
                <a:lnTo>
                  <a:pt x="2444" y="3080"/>
                </a:lnTo>
                <a:lnTo>
                  <a:pt x="2444" y="3080"/>
                </a:lnTo>
                <a:lnTo>
                  <a:pt x="2444" y="3141"/>
                </a:lnTo>
                <a:lnTo>
                  <a:pt x="2453" y="3194"/>
                </a:lnTo>
                <a:lnTo>
                  <a:pt x="2471" y="3256"/>
                </a:lnTo>
                <a:lnTo>
                  <a:pt x="2488" y="3309"/>
                </a:lnTo>
                <a:lnTo>
                  <a:pt x="2515" y="3362"/>
                </a:lnTo>
                <a:lnTo>
                  <a:pt x="2550" y="3415"/>
                </a:lnTo>
                <a:lnTo>
                  <a:pt x="2585" y="3459"/>
                </a:lnTo>
                <a:lnTo>
                  <a:pt x="2630" y="3503"/>
                </a:lnTo>
                <a:lnTo>
                  <a:pt x="2674" y="3547"/>
                </a:lnTo>
                <a:lnTo>
                  <a:pt x="2727" y="3583"/>
                </a:lnTo>
                <a:lnTo>
                  <a:pt x="2780" y="3609"/>
                </a:lnTo>
                <a:lnTo>
                  <a:pt x="2833" y="3636"/>
                </a:lnTo>
                <a:lnTo>
                  <a:pt x="2894" y="3662"/>
                </a:lnTo>
                <a:lnTo>
                  <a:pt x="2956" y="3671"/>
                </a:lnTo>
                <a:lnTo>
                  <a:pt x="3027" y="3680"/>
                </a:lnTo>
                <a:lnTo>
                  <a:pt x="3088" y="3689"/>
                </a:lnTo>
                <a:close/>
                <a:moveTo>
                  <a:pt x="7129" y="8021"/>
                </a:moveTo>
                <a:lnTo>
                  <a:pt x="7129" y="8021"/>
                </a:lnTo>
                <a:lnTo>
                  <a:pt x="6988" y="8127"/>
                </a:lnTo>
                <a:lnTo>
                  <a:pt x="6838" y="8224"/>
                </a:lnTo>
                <a:lnTo>
                  <a:pt x="6689" y="8321"/>
                </a:lnTo>
                <a:lnTo>
                  <a:pt x="6539" y="8400"/>
                </a:lnTo>
                <a:lnTo>
                  <a:pt x="6380" y="8480"/>
                </a:lnTo>
                <a:lnTo>
                  <a:pt x="6221" y="8559"/>
                </a:lnTo>
                <a:lnTo>
                  <a:pt x="6054" y="8621"/>
                </a:lnTo>
                <a:lnTo>
                  <a:pt x="5886" y="8683"/>
                </a:lnTo>
                <a:lnTo>
                  <a:pt x="5718" y="8736"/>
                </a:lnTo>
                <a:lnTo>
                  <a:pt x="5542" y="8789"/>
                </a:lnTo>
                <a:lnTo>
                  <a:pt x="5365" y="8824"/>
                </a:lnTo>
                <a:lnTo>
                  <a:pt x="5180" y="8859"/>
                </a:lnTo>
                <a:lnTo>
                  <a:pt x="5004" y="8886"/>
                </a:lnTo>
                <a:lnTo>
                  <a:pt x="4818" y="8903"/>
                </a:lnTo>
                <a:lnTo>
                  <a:pt x="4624" y="8912"/>
                </a:lnTo>
                <a:lnTo>
                  <a:pt x="4439" y="8921"/>
                </a:lnTo>
                <a:lnTo>
                  <a:pt x="4439" y="8921"/>
                </a:lnTo>
                <a:lnTo>
                  <a:pt x="4209" y="8912"/>
                </a:lnTo>
                <a:lnTo>
                  <a:pt x="3989" y="8894"/>
                </a:lnTo>
                <a:lnTo>
                  <a:pt x="3759" y="8868"/>
                </a:lnTo>
                <a:lnTo>
                  <a:pt x="3547" y="8824"/>
                </a:lnTo>
                <a:lnTo>
                  <a:pt x="3327" y="8780"/>
                </a:lnTo>
                <a:lnTo>
                  <a:pt x="3124" y="8718"/>
                </a:lnTo>
                <a:lnTo>
                  <a:pt x="2912" y="8647"/>
                </a:lnTo>
                <a:lnTo>
                  <a:pt x="2709" y="8568"/>
                </a:lnTo>
                <a:lnTo>
                  <a:pt x="2515" y="8480"/>
                </a:lnTo>
                <a:lnTo>
                  <a:pt x="2321" y="8383"/>
                </a:lnTo>
                <a:lnTo>
                  <a:pt x="2135" y="8277"/>
                </a:lnTo>
                <a:lnTo>
                  <a:pt x="1959" y="8153"/>
                </a:lnTo>
                <a:lnTo>
                  <a:pt x="1782" y="8030"/>
                </a:lnTo>
                <a:lnTo>
                  <a:pt x="1615" y="7897"/>
                </a:lnTo>
                <a:lnTo>
                  <a:pt x="1456" y="7765"/>
                </a:lnTo>
                <a:lnTo>
                  <a:pt x="1297" y="7615"/>
                </a:lnTo>
                <a:lnTo>
                  <a:pt x="1156" y="7456"/>
                </a:lnTo>
                <a:lnTo>
                  <a:pt x="1015" y="7297"/>
                </a:lnTo>
                <a:lnTo>
                  <a:pt x="882" y="7129"/>
                </a:lnTo>
                <a:lnTo>
                  <a:pt x="759" y="6953"/>
                </a:lnTo>
                <a:lnTo>
                  <a:pt x="644" y="6776"/>
                </a:lnTo>
                <a:lnTo>
                  <a:pt x="529" y="6583"/>
                </a:lnTo>
                <a:lnTo>
                  <a:pt x="432" y="6398"/>
                </a:lnTo>
                <a:lnTo>
                  <a:pt x="344" y="6195"/>
                </a:lnTo>
                <a:lnTo>
                  <a:pt x="264" y="5992"/>
                </a:lnTo>
                <a:lnTo>
                  <a:pt x="194" y="5789"/>
                </a:lnTo>
                <a:lnTo>
                  <a:pt x="132" y="5577"/>
                </a:lnTo>
                <a:lnTo>
                  <a:pt x="88" y="5357"/>
                </a:lnTo>
                <a:lnTo>
                  <a:pt x="44" y="5136"/>
                </a:lnTo>
                <a:lnTo>
                  <a:pt x="17" y="4915"/>
                </a:lnTo>
                <a:lnTo>
                  <a:pt x="0" y="4686"/>
                </a:lnTo>
                <a:lnTo>
                  <a:pt x="0" y="4456"/>
                </a:lnTo>
                <a:lnTo>
                  <a:pt x="0" y="4456"/>
                </a:lnTo>
                <a:lnTo>
                  <a:pt x="0" y="4227"/>
                </a:lnTo>
                <a:lnTo>
                  <a:pt x="17" y="3997"/>
                </a:lnTo>
                <a:lnTo>
                  <a:pt x="44" y="3777"/>
                </a:lnTo>
                <a:lnTo>
                  <a:pt x="88" y="3556"/>
                </a:lnTo>
                <a:lnTo>
                  <a:pt x="132" y="3336"/>
                </a:lnTo>
                <a:lnTo>
                  <a:pt x="194" y="3124"/>
                </a:lnTo>
                <a:lnTo>
                  <a:pt x="264" y="2921"/>
                </a:lnTo>
                <a:lnTo>
                  <a:pt x="344" y="2718"/>
                </a:lnTo>
                <a:lnTo>
                  <a:pt x="432" y="2515"/>
                </a:lnTo>
                <a:lnTo>
                  <a:pt x="529" y="2329"/>
                </a:lnTo>
                <a:lnTo>
                  <a:pt x="644" y="2135"/>
                </a:lnTo>
                <a:lnTo>
                  <a:pt x="759" y="1959"/>
                </a:lnTo>
                <a:lnTo>
                  <a:pt x="882" y="1782"/>
                </a:lnTo>
                <a:lnTo>
                  <a:pt x="1015" y="1615"/>
                </a:lnTo>
                <a:lnTo>
                  <a:pt x="1156" y="1456"/>
                </a:lnTo>
                <a:lnTo>
                  <a:pt x="1297" y="1297"/>
                </a:lnTo>
                <a:lnTo>
                  <a:pt x="1456" y="1147"/>
                </a:lnTo>
                <a:lnTo>
                  <a:pt x="1615" y="1015"/>
                </a:lnTo>
                <a:lnTo>
                  <a:pt x="1782" y="882"/>
                </a:lnTo>
                <a:lnTo>
                  <a:pt x="1959" y="759"/>
                </a:lnTo>
                <a:lnTo>
                  <a:pt x="2135" y="635"/>
                </a:lnTo>
                <a:lnTo>
                  <a:pt x="2321" y="529"/>
                </a:lnTo>
                <a:lnTo>
                  <a:pt x="2515" y="432"/>
                </a:lnTo>
                <a:lnTo>
                  <a:pt x="2709" y="344"/>
                </a:lnTo>
                <a:lnTo>
                  <a:pt x="2912" y="264"/>
                </a:lnTo>
                <a:lnTo>
                  <a:pt x="3124" y="194"/>
                </a:lnTo>
                <a:lnTo>
                  <a:pt x="3327" y="132"/>
                </a:lnTo>
                <a:lnTo>
                  <a:pt x="3547" y="88"/>
                </a:lnTo>
                <a:lnTo>
                  <a:pt x="3759" y="44"/>
                </a:lnTo>
                <a:lnTo>
                  <a:pt x="3989" y="17"/>
                </a:lnTo>
                <a:lnTo>
                  <a:pt x="4209" y="0"/>
                </a:lnTo>
                <a:lnTo>
                  <a:pt x="4439" y="0"/>
                </a:lnTo>
                <a:lnTo>
                  <a:pt x="4439" y="0"/>
                </a:lnTo>
                <a:lnTo>
                  <a:pt x="4668" y="0"/>
                </a:lnTo>
                <a:lnTo>
                  <a:pt x="4898" y="17"/>
                </a:lnTo>
                <a:lnTo>
                  <a:pt x="5118" y="44"/>
                </a:lnTo>
                <a:lnTo>
                  <a:pt x="5348" y="88"/>
                </a:lnTo>
                <a:lnTo>
                  <a:pt x="5559" y="132"/>
                </a:lnTo>
                <a:lnTo>
                  <a:pt x="5771" y="194"/>
                </a:lnTo>
                <a:lnTo>
                  <a:pt x="5983" y="264"/>
                </a:lnTo>
                <a:lnTo>
                  <a:pt x="6186" y="344"/>
                </a:lnTo>
                <a:lnTo>
                  <a:pt x="6389" y="432"/>
                </a:lnTo>
                <a:lnTo>
                  <a:pt x="6574" y="529"/>
                </a:lnTo>
                <a:lnTo>
                  <a:pt x="6768" y="635"/>
                </a:lnTo>
                <a:lnTo>
                  <a:pt x="6944" y="759"/>
                </a:lnTo>
                <a:lnTo>
                  <a:pt x="7121" y="882"/>
                </a:lnTo>
                <a:lnTo>
                  <a:pt x="7288" y="1015"/>
                </a:lnTo>
                <a:lnTo>
                  <a:pt x="7456" y="1147"/>
                </a:lnTo>
                <a:lnTo>
                  <a:pt x="7606" y="1297"/>
                </a:lnTo>
                <a:lnTo>
                  <a:pt x="7756" y="1456"/>
                </a:lnTo>
                <a:lnTo>
                  <a:pt x="7897" y="1615"/>
                </a:lnTo>
                <a:lnTo>
                  <a:pt x="8030" y="1782"/>
                </a:lnTo>
                <a:lnTo>
                  <a:pt x="8153" y="1959"/>
                </a:lnTo>
                <a:lnTo>
                  <a:pt x="8268" y="2135"/>
                </a:lnTo>
                <a:lnTo>
                  <a:pt x="8383" y="2329"/>
                </a:lnTo>
                <a:lnTo>
                  <a:pt x="8480" y="2515"/>
                </a:lnTo>
                <a:lnTo>
                  <a:pt x="8568" y="2718"/>
                </a:lnTo>
                <a:lnTo>
                  <a:pt x="8647" y="2921"/>
                </a:lnTo>
                <a:lnTo>
                  <a:pt x="8718" y="3124"/>
                </a:lnTo>
                <a:lnTo>
                  <a:pt x="8780" y="3336"/>
                </a:lnTo>
                <a:lnTo>
                  <a:pt x="8824" y="3556"/>
                </a:lnTo>
                <a:lnTo>
                  <a:pt x="8868" y="3777"/>
                </a:lnTo>
                <a:lnTo>
                  <a:pt x="8894" y="3997"/>
                </a:lnTo>
                <a:lnTo>
                  <a:pt x="8912" y="4227"/>
                </a:lnTo>
                <a:lnTo>
                  <a:pt x="8921" y="4456"/>
                </a:lnTo>
                <a:lnTo>
                  <a:pt x="8921" y="4456"/>
                </a:lnTo>
                <a:lnTo>
                  <a:pt x="8912" y="4642"/>
                </a:lnTo>
                <a:lnTo>
                  <a:pt x="8903" y="4818"/>
                </a:lnTo>
                <a:lnTo>
                  <a:pt x="8886" y="4986"/>
                </a:lnTo>
                <a:lnTo>
                  <a:pt x="8859" y="5154"/>
                </a:lnTo>
                <a:lnTo>
                  <a:pt x="8833" y="5321"/>
                </a:lnTo>
                <a:lnTo>
                  <a:pt x="8797" y="5480"/>
                </a:lnTo>
                <a:lnTo>
                  <a:pt x="8718" y="5798"/>
                </a:lnTo>
                <a:lnTo>
                  <a:pt x="8718" y="5798"/>
                </a:lnTo>
                <a:lnTo>
                  <a:pt x="13439" y="10456"/>
                </a:lnTo>
                <a:lnTo>
                  <a:pt x="13439" y="10456"/>
                </a:lnTo>
                <a:lnTo>
                  <a:pt x="13439" y="13298"/>
                </a:lnTo>
                <a:lnTo>
                  <a:pt x="13439" y="13298"/>
                </a:lnTo>
                <a:lnTo>
                  <a:pt x="10748" y="13298"/>
                </a:lnTo>
                <a:lnTo>
                  <a:pt x="10748" y="13298"/>
                </a:lnTo>
                <a:lnTo>
                  <a:pt x="10748" y="11471"/>
                </a:lnTo>
                <a:lnTo>
                  <a:pt x="10748" y="11471"/>
                </a:lnTo>
                <a:lnTo>
                  <a:pt x="9000" y="11471"/>
                </a:lnTo>
                <a:lnTo>
                  <a:pt x="9000" y="11471"/>
                </a:lnTo>
                <a:lnTo>
                  <a:pt x="9000" y="9689"/>
                </a:lnTo>
                <a:lnTo>
                  <a:pt x="9000" y="9689"/>
                </a:lnTo>
                <a:lnTo>
                  <a:pt x="7129" y="9689"/>
                </a:lnTo>
                <a:lnTo>
                  <a:pt x="7129" y="8021"/>
                </a:lnTo>
                <a:close/>
              </a:path>
            </a:pathLst>
          </a:custGeom>
          <a:noFill/>
          <a:ln w="28575" cap="flat">
            <a:solidFill>
              <a:srgbClr val="B3B2B4"/>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5" name="Rectangle 114">
            <a:extLst>
              <a:ext uri="{FF2B5EF4-FFF2-40B4-BE49-F238E27FC236}">
                <a16:creationId xmlns:a16="http://schemas.microsoft.com/office/drawing/2014/main" id="{D655A4F7-AD0E-46A2-A99E-C0805AF53297}"/>
              </a:ext>
            </a:extLst>
          </p:cNvPr>
          <p:cNvSpPr/>
          <p:nvPr/>
        </p:nvSpPr>
        <p:spPr>
          <a:xfrm>
            <a:off x="412719" y="1791255"/>
            <a:ext cx="1193275" cy="333617"/>
          </a:xfrm>
          <a:prstGeom prst="rect">
            <a:avLst/>
          </a:prstGeom>
        </p:spPr>
        <p:txBody>
          <a:bodyPr wrap="none">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1568" b="0" i="0" u="none" strike="noStrike" kern="0" cap="none" spc="49" normalizeH="0" baseline="0" noProof="0">
                <a:ln>
                  <a:noFill/>
                </a:ln>
                <a:solidFill>
                  <a:srgbClr val="353535">
                    <a:lumMod val="40000"/>
                    <a:lumOff val="60000"/>
                  </a:srgbClr>
                </a:solidFill>
                <a:effectLst/>
                <a:uLnTx/>
                <a:uFillTx/>
                <a:latin typeface="Segoe UI" panose="020B0502040204020203" pitchFamily="34" charset="0"/>
                <a:ea typeface="+mn-ea"/>
                <a:cs typeface="Segoe UI" panose="020B0502040204020203" pitchFamily="34" charset="0"/>
              </a:rPr>
              <a:t>Productive</a:t>
            </a:r>
          </a:p>
        </p:txBody>
      </p:sp>
      <p:sp>
        <p:nvSpPr>
          <p:cNvPr id="116" name="speedometer_2">
            <a:extLst>
              <a:ext uri="{FF2B5EF4-FFF2-40B4-BE49-F238E27FC236}">
                <a16:creationId xmlns:a16="http://schemas.microsoft.com/office/drawing/2014/main" id="{8EBB1566-ADED-4934-A2EA-480795629E2B}"/>
              </a:ext>
            </a:extLst>
          </p:cNvPr>
          <p:cNvSpPr>
            <a:spLocks noChangeAspect="1" noEditPoints="1"/>
          </p:cNvSpPr>
          <p:nvPr/>
        </p:nvSpPr>
        <p:spPr bwMode="auto">
          <a:xfrm>
            <a:off x="800949" y="1160459"/>
            <a:ext cx="431098" cy="431096"/>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28575">
            <a:solidFill>
              <a:srgbClr val="B3B2B4"/>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Tree>
    <p:extLst>
      <p:ext uri="{BB962C8B-B14F-4D97-AF65-F5344CB8AC3E}">
        <p14:creationId xmlns:p14="http://schemas.microsoft.com/office/powerpoint/2010/main" val="3802577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6" name="Group 95"/>
          <p:cNvGrpSpPr/>
          <p:nvPr/>
        </p:nvGrpSpPr>
        <p:grpSpPr>
          <a:xfrm>
            <a:off x="3765784" y="3800783"/>
            <a:ext cx="403925" cy="415978"/>
            <a:chOff x="5029200" y="949325"/>
            <a:chExt cx="3030538" cy="3232150"/>
          </a:xfrm>
          <a:noFill/>
        </p:grpSpPr>
        <p:sp>
          <p:nvSpPr>
            <p:cNvPr id="97" name="Freeform 1"/>
            <p:cNvSpPr>
              <a:spLocks noChangeArrowheads="1"/>
            </p:cNvSpPr>
            <p:nvPr/>
          </p:nvSpPr>
          <p:spPr bwMode="auto">
            <a:xfrm>
              <a:off x="5029200" y="949325"/>
              <a:ext cx="3030538" cy="3232150"/>
            </a:xfrm>
            <a:custGeom>
              <a:avLst/>
              <a:gdLst>
                <a:gd name="T0" fmla="*/ 111 w 8416"/>
                <a:gd name="T1" fmla="*/ 7718 h 8980"/>
                <a:gd name="T2" fmla="*/ 333 w 8416"/>
                <a:gd name="T3" fmla="*/ 8804 h 8980"/>
                <a:gd name="T4" fmla="*/ 8074 w 8416"/>
                <a:gd name="T5" fmla="*/ 8804 h 8980"/>
                <a:gd name="T6" fmla="*/ 8304 w 8416"/>
                <a:gd name="T7" fmla="*/ 7718 h 8980"/>
                <a:gd name="T8" fmla="*/ 7526 w 8416"/>
                <a:gd name="T9" fmla="*/ 7986 h 8980"/>
                <a:gd name="T10" fmla="*/ 7693 w 8416"/>
                <a:gd name="T11" fmla="*/ 8463 h 8980"/>
                <a:gd name="T12" fmla="*/ 7375 w 8416"/>
                <a:gd name="T13" fmla="*/ 8487 h 8980"/>
                <a:gd name="T14" fmla="*/ 8002 w 8416"/>
                <a:gd name="T15" fmla="*/ 8074 h 8980"/>
                <a:gd name="T16" fmla="*/ 7820 w 8416"/>
                <a:gd name="T17" fmla="*/ 8455 h 8980"/>
                <a:gd name="T18" fmla="*/ 7526 w 8416"/>
                <a:gd name="T19" fmla="*/ 7876 h 8980"/>
                <a:gd name="T20" fmla="*/ 7248 w 8416"/>
                <a:gd name="T21" fmla="*/ 8495 h 8980"/>
                <a:gd name="T22" fmla="*/ 6470 w 8416"/>
                <a:gd name="T23" fmla="*/ 8408 h 8980"/>
                <a:gd name="T24" fmla="*/ 6121 w 8416"/>
                <a:gd name="T25" fmla="*/ 7876 h 8980"/>
                <a:gd name="T26" fmla="*/ 5930 w 8416"/>
                <a:gd name="T27" fmla="*/ 8535 h 8980"/>
                <a:gd name="T28" fmla="*/ 5136 w 8416"/>
                <a:gd name="T29" fmla="*/ 8161 h 8980"/>
                <a:gd name="T30" fmla="*/ 4723 w 8416"/>
                <a:gd name="T31" fmla="*/ 7892 h 8980"/>
                <a:gd name="T32" fmla="*/ 4596 w 8416"/>
                <a:gd name="T33" fmla="*/ 8566 h 8980"/>
                <a:gd name="T34" fmla="*/ 3714 w 8416"/>
                <a:gd name="T35" fmla="*/ 8161 h 8980"/>
                <a:gd name="T36" fmla="*/ 3596 w 8416"/>
                <a:gd name="T37" fmla="*/ 6868 h 8980"/>
                <a:gd name="T38" fmla="*/ 4549 w 8416"/>
                <a:gd name="T39" fmla="*/ 6074 h 8980"/>
                <a:gd name="T40" fmla="*/ 5001 w 8416"/>
                <a:gd name="T41" fmla="*/ 6312 h 8980"/>
                <a:gd name="T42" fmla="*/ 5898 w 8416"/>
                <a:gd name="T43" fmla="*/ 6074 h 8980"/>
                <a:gd name="T44" fmla="*/ 6287 w 8416"/>
                <a:gd name="T45" fmla="*/ 6336 h 8980"/>
                <a:gd name="T46" fmla="*/ 563 w 8416"/>
                <a:gd name="T47" fmla="*/ 8439 h 8980"/>
                <a:gd name="T48" fmla="*/ 738 w 8416"/>
                <a:gd name="T49" fmla="*/ 7986 h 8980"/>
                <a:gd name="T50" fmla="*/ 881 w 8416"/>
                <a:gd name="T51" fmla="*/ 8502 h 8980"/>
                <a:gd name="T52" fmla="*/ 570 w 8416"/>
                <a:gd name="T53" fmla="*/ 7923 h 8980"/>
                <a:gd name="T54" fmla="*/ 412 w 8416"/>
                <a:gd name="T55" fmla="*/ 8058 h 8980"/>
                <a:gd name="T56" fmla="*/ 1793 w 8416"/>
                <a:gd name="T57" fmla="*/ 5836 h 8980"/>
                <a:gd name="T58" fmla="*/ 2127 w 8416"/>
                <a:gd name="T59" fmla="*/ 6352 h 8980"/>
                <a:gd name="T60" fmla="*/ 2810 w 8416"/>
                <a:gd name="T61" fmla="*/ 5836 h 8980"/>
                <a:gd name="T62" fmla="*/ 3191 w 8416"/>
                <a:gd name="T63" fmla="*/ 6812 h 8980"/>
                <a:gd name="T64" fmla="*/ 2715 w 8416"/>
                <a:gd name="T65" fmla="*/ 6900 h 8980"/>
                <a:gd name="T66" fmla="*/ 2985 w 8416"/>
                <a:gd name="T67" fmla="*/ 7551 h 8980"/>
                <a:gd name="T68" fmla="*/ 2365 w 8416"/>
                <a:gd name="T69" fmla="*/ 8408 h 8980"/>
                <a:gd name="T70" fmla="*/ 2015 w 8416"/>
                <a:gd name="T71" fmla="*/ 7876 h 8980"/>
                <a:gd name="T72" fmla="*/ 1826 w 8416"/>
                <a:gd name="T73" fmla="*/ 8535 h 8980"/>
                <a:gd name="T74" fmla="*/ 1031 w 8416"/>
                <a:gd name="T75" fmla="*/ 8161 h 8980"/>
                <a:gd name="T76" fmla="*/ 6351 w 8416"/>
                <a:gd name="T77" fmla="*/ 6074 h 8980"/>
                <a:gd name="T78" fmla="*/ 6113 w 8416"/>
                <a:gd name="T79" fmla="*/ 6233 h 8980"/>
                <a:gd name="T80" fmla="*/ 5009 w 8416"/>
                <a:gd name="T81" fmla="*/ 6106 h 8980"/>
                <a:gd name="T82" fmla="*/ 4715 w 8416"/>
                <a:gd name="T83" fmla="*/ 6193 h 8980"/>
                <a:gd name="T84" fmla="*/ 3246 w 8416"/>
                <a:gd name="T85" fmla="*/ 5836 h 8980"/>
                <a:gd name="T86" fmla="*/ 2142 w 8416"/>
                <a:gd name="T87" fmla="*/ 6233 h 8980"/>
                <a:gd name="T88" fmla="*/ 1913 w 8416"/>
                <a:gd name="T89" fmla="*/ 5836 h 8980"/>
                <a:gd name="T90" fmla="*/ 3326 w 8416"/>
                <a:gd name="T91" fmla="*/ 8550 h 8980"/>
                <a:gd name="T92" fmla="*/ 3326 w 8416"/>
                <a:gd name="T93" fmla="*/ 8018 h 8980"/>
                <a:gd name="T94" fmla="*/ 3596 w 8416"/>
                <a:gd name="T95" fmla="*/ 8161 h 8980"/>
                <a:gd name="T96" fmla="*/ 2945 w 8416"/>
                <a:gd name="T97" fmla="*/ 7424 h 8980"/>
                <a:gd name="T98" fmla="*/ 2833 w 8416"/>
                <a:gd name="T99" fmla="*/ 6916 h 8980"/>
                <a:gd name="T100" fmla="*/ 1913 w 8416"/>
                <a:gd name="T101" fmla="*/ 8408 h 8980"/>
                <a:gd name="T102" fmla="*/ 2111 w 8416"/>
                <a:gd name="T103" fmla="*/ 7995 h 8980"/>
                <a:gd name="T104" fmla="*/ 2231 w 8416"/>
                <a:gd name="T105" fmla="*/ 8487 h 8980"/>
                <a:gd name="T106" fmla="*/ 4659 w 8416"/>
                <a:gd name="T107" fmla="*/ 8408 h 8980"/>
                <a:gd name="T108" fmla="*/ 4874 w 8416"/>
                <a:gd name="T109" fmla="*/ 7995 h 8980"/>
                <a:gd name="T110" fmla="*/ 4993 w 8416"/>
                <a:gd name="T111" fmla="*/ 8487 h 8980"/>
                <a:gd name="T112" fmla="*/ 4667 w 8416"/>
                <a:gd name="T113" fmla="*/ 8431 h 8980"/>
                <a:gd name="T114" fmla="*/ 6177 w 8416"/>
                <a:gd name="T115" fmla="*/ 7986 h 8980"/>
                <a:gd name="T116" fmla="*/ 6351 w 8416"/>
                <a:gd name="T117" fmla="*/ 8431 h 8980"/>
                <a:gd name="T118" fmla="*/ 6017 w 8416"/>
                <a:gd name="T119" fmla="*/ 8431 h 8980"/>
                <a:gd name="T120" fmla="*/ 2476 w 8416"/>
                <a:gd name="T121" fmla="*/ 1136 h 8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416" h="8980">
                  <a:moveTo>
                    <a:pt x="8304" y="7718"/>
                  </a:moveTo>
                  <a:lnTo>
                    <a:pt x="5811" y="3248"/>
                  </a:lnTo>
                  <a:lnTo>
                    <a:pt x="5811" y="1541"/>
                  </a:lnTo>
                  <a:lnTo>
                    <a:pt x="6343" y="1541"/>
                  </a:lnTo>
                  <a:lnTo>
                    <a:pt x="6343" y="0"/>
                  </a:lnTo>
                  <a:lnTo>
                    <a:pt x="2071" y="0"/>
                  </a:lnTo>
                  <a:lnTo>
                    <a:pt x="2071" y="1541"/>
                  </a:lnTo>
                  <a:lnTo>
                    <a:pt x="2603" y="1541"/>
                  </a:lnTo>
                  <a:lnTo>
                    <a:pt x="2603" y="3248"/>
                  </a:lnTo>
                  <a:lnTo>
                    <a:pt x="1293" y="5590"/>
                  </a:lnTo>
                  <a:lnTo>
                    <a:pt x="111" y="7718"/>
                  </a:lnTo>
                  <a:lnTo>
                    <a:pt x="111" y="7718"/>
                  </a:lnTo>
                  <a:lnTo>
                    <a:pt x="64" y="7821"/>
                  </a:lnTo>
                  <a:lnTo>
                    <a:pt x="24" y="7923"/>
                  </a:lnTo>
                  <a:lnTo>
                    <a:pt x="8" y="8026"/>
                  </a:lnTo>
                  <a:lnTo>
                    <a:pt x="0" y="8138"/>
                  </a:lnTo>
                  <a:lnTo>
                    <a:pt x="8" y="8248"/>
                  </a:lnTo>
                  <a:lnTo>
                    <a:pt x="31" y="8352"/>
                  </a:lnTo>
                  <a:lnTo>
                    <a:pt x="64" y="8455"/>
                  </a:lnTo>
                  <a:lnTo>
                    <a:pt x="119" y="8558"/>
                  </a:lnTo>
                  <a:lnTo>
                    <a:pt x="119" y="8558"/>
                  </a:lnTo>
                  <a:lnTo>
                    <a:pt x="181" y="8653"/>
                  </a:lnTo>
                  <a:lnTo>
                    <a:pt x="253" y="8733"/>
                  </a:lnTo>
                  <a:lnTo>
                    <a:pt x="333" y="8804"/>
                  </a:lnTo>
                  <a:lnTo>
                    <a:pt x="428" y="8867"/>
                  </a:lnTo>
                  <a:lnTo>
                    <a:pt x="523" y="8915"/>
                  </a:lnTo>
                  <a:lnTo>
                    <a:pt x="626" y="8948"/>
                  </a:lnTo>
                  <a:lnTo>
                    <a:pt x="738" y="8971"/>
                  </a:lnTo>
                  <a:lnTo>
                    <a:pt x="848" y="8979"/>
                  </a:lnTo>
                  <a:lnTo>
                    <a:pt x="7566" y="8979"/>
                  </a:lnTo>
                  <a:lnTo>
                    <a:pt x="7566" y="8979"/>
                  </a:lnTo>
                  <a:lnTo>
                    <a:pt x="7677" y="8971"/>
                  </a:lnTo>
                  <a:lnTo>
                    <a:pt x="7788" y="8948"/>
                  </a:lnTo>
                  <a:lnTo>
                    <a:pt x="7892" y="8915"/>
                  </a:lnTo>
                  <a:lnTo>
                    <a:pt x="7986" y="8867"/>
                  </a:lnTo>
                  <a:lnTo>
                    <a:pt x="8074" y="8804"/>
                  </a:lnTo>
                  <a:lnTo>
                    <a:pt x="8162" y="8733"/>
                  </a:lnTo>
                  <a:lnTo>
                    <a:pt x="8233" y="8653"/>
                  </a:lnTo>
                  <a:lnTo>
                    <a:pt x="8297" y="8558"/>
                  </a:lnTo>
                  <a:lnTo>
                    <a:pt x="8297" y="8558"/>
                  </a:lnTo>
                  <a:lnTo>
                    <a:pt x="8343" y="8455"/>
                  </a:lnTo>
                  <a:lnTo>
                    <a:pt x="8384" y="8352"/>
                  </a:lnTo>
                  <a:lnTo>
                    <a:pt x="8407" y="8248"/>
                  </a:lnTo>
                  <a:lnTo>
                    <a:pt x="8415" y="8138"/>
                  </a:lnTo>
                  <a:lnTo>
                    <a:pt x="8407" y="8026"/>
                  </a:lnTo>
                  <a:lnTo>
                    <a:pt x="8384" y="7923"/>
                  </a:lnTo>
                  <a:lnTo>
                    <a:pt x="8352" y="7821"/>
                  </a:lnTo>
                  <a:lnTo>
                    <a:pt x="8304" y="7718"/>
                  </a:lnTo>
                  <a:close/>
                  <a:moveTo>
                    <a:pt x="7352" y="8408"/>
                  </a:moveTo>
                  <a:lnTo>
                    <a:pt x="7352" y="8161"/>
                  </a:lnTo>
                  <a:lnTo>
                    <a:pt x="7352" y="8161"/>
                  </a:lnTo>
                  <a:lnTo>
                    <a:pt x="7352" y="8121"/>
                  </a:lnTo>
                  <a:lnTo>
                    <a:pt x="7367" y="8090"/>
                  </a:lnTo>
                  <a:lnTo>
                    <a:pt x="7383" y="8066"/>
                  </a:lnTo>
                  <a:lnTo>
                    <a:pt x="7399" y="8042"/>
                  </a:lnTo>
                  <a:lnTo>
                    <a:pt x="7431" y="8018"/>
                  </a:lnTo>
                  <a:lnTo>
                    <a:pt x="7454" y="8003"/>
                  </a:lnTo>
                  <a:lnTo>
                    <a:pt x="7494" y="7995"/>
                  </a:lnTo>
                  <a:lnTo>
                    <a:pt x="7526" y="7986"/>
                  </a:lnTo>
                  <a:lnTo>
                    <a:pt x="7526" y="7986"/>
                  </a:lnTo>
                  <a:lnTo>
                    <a:pt x="7558" y="7995"/>
                  </a:lnTo>
                  <a:lnTo>
                    <a:pt x="7589" y="8003"/>
                  </a:lnTo>
                  <a:lnTo>
                    <a:pt x="7622" y="8018"/>
                  </a:lnTo>
                  <a:lnTo>
                    <a:pt x="7645" y="8042"/>
                  </a:lnTo>
                  <a:lnTo>
                    <a:pt x="7669" y="8066"/>
                  </a:lnTo>
                  <a:lnTo>
                    <a:pt x="7685" y="8090"/>
                  </a:lnTo>
                  <a:lnTo>
                    <a:pt x="7701" y="8121"/>
                  </a:lnTo>
                  <a:lnTo>
                    <a:pt x="7701" y="8161"/>
                  </a:lnTo>
                  <a:lnTo>
                    <a:pt x="7701" y="8408"/>
                  </a:lnTo>
                  <a:lnTo>
                    <a:pt x="7701" y="8408"/>
                  </a:lnTo>
                  <a:lnTo>
                    <a:pt x="7701" y="8431"/>
                  </a:lnTo>
                  <a:lnTo>
                    <a:pt x="7693" y="8463"/>
                  </a:lnTo>
                  <a:lnTo>
                    <a:pt x="7677" y="8487"/>
                  </a:lnTo>
                  <a:lnTo>
                    <a:pt x="7661" y="8510"/>
                  </a:lnTo>
                  <a:lnTo>
                    <a:pt x="7622" y="8550"/>
                  </a:lnTo>
                  <a:lnTo>
                    <a:pt x="7566" y="8566"/>
                  </a:lnTo>
                  <a:lnTo>
                    <a:pt x="7566" y="8566"/>
                  </a:lnTo>
                  <a:lnTo>
                    <a:pt x="7566" y="8566"/>
                  </a:lnTo>
                  <a:lnTo>
                    <a:pt x="7487" y="8566"/>
                  </a:lnTo>
                  <a:lnTo>
                    <a:pt x="7487" y="8566"/>
                  </a:lnTo>
                  <a:lnTo>
                    <a:pt x="7454" y="8558"/>
                  </a:lnTo>
                  <a:lnTo>
                    <a:pt x="7431" y="8550"/>
                  </a:lnTo>
                  <a:lnTo>
                    <a:pt x="7391" y="8510"/>
                  </a:lnTo>
                  <a:lnTo>
                    <a:pt x="7375" y="8487"/>
                  </a:lnTo>
                  <a:lnTo>
                    <a:pt x="7359" y="8463"/>
                  </a:lnTo>
                  <a:lnTo>
                    <a:pt x="7352" y="8431"/>
                  </a:lnTo>
                  <a:lnTo>
                    <a:pt x="7352" y="8408"/>
                  </a:lnTo>
                  <a:close/>
                  <a:moveTo>
                    <a:pt x="6796" y="5844"/>
                  </a:moveTo>
                  <a:lnTo>
                    <a:pt x="6796" y="6288"/>
                  </a:lnTo>
                  <a:lnTo>
                    <a:pt x="6906" y="6288"/>
                  </a:lnTo>
                  <a:lnTo>
                    <a:pt x="6906" y="6058"/>
                  </a:lnTo>
                  <a:lnTo>
                    <a:pt x="7947" y="7916"/>
                  </a:lnTo>
                  <a:lnTo>
                    <a:pt x="7947" y="7916"/>
                  </a:lnTo>
                  <a:lnTo>
                    <a:pt x="7971" y="7970"/>
                  </a:lnTo>
                  <a:lnTo>
                    <a:pt x="7994" y="8018"/>
                  </a:lnTo>
                  <a:lnTo>
                    <a:pt x="8002" y="8074"/>
                  </a:lnTo>
                  <a:lnTo>
                    <a:pt x="8002" y="8138"/>
                  </a:lnTo>
                  <a:lnTo>
                    <a:pt x="8002" y="8193"/>
                  </a:lnTo>
                  <a:lnTo>
                    <a:pt x="7986" y="8248"/>
                  </a:lnTo>
                  <a:lnTo>
                    <a:pt x="7971" y="8296"/>
                  </a:lnTo>
                  <a:lnTo>
                    <a:pt x="7947" y="8352"/>
                  </a:lnTo>
                  <a:lnTo>
                    <a:pt x="7947" y="8352"/>
                  </a:lnTo>
                  <a:lnTo>
                    <a:pt x="7915" y="8391"/>
                  </a:lnTo>
                  <a:lnTo>
                    <a:pt x="7884" y="8431"/>
                  </a:lnTo>
                  <a:lnTo>
                    <a:pt x="7844" y="8471"/>
                  </a:lnTo>
                  <a:lnTo>
                    <a:pt x="7804" y="8495"/>
                  </a:lnTo>
                  <a:lnTo>
                    <a:pt x="7804" y="8495"/>
                  </a:lnTo>
                  <a:lnTo>
                    <a:pt x="7820" y="8455"/>
                  </a:lnTo>
                  <a:lnTo>
                    <a:pt x="7820" y="8408"/>
                  </a:lnTo>
                  <a:lnTo>
                    <a:pt x="7820" y="8161"/>
                  </a:lnTo>
                  <a:lnTo>
                    <a:pt x="7820" y="8161"/>
                  </a:lnTo>
                  <a:lnTo>
                    <a:pt x="7812" y="8105"/>
                  </a:lnTo>
                  <a:lnTo>
                    <a:pt x="7796" y="8050"/>
                  </a:lnTo>
                  <a:lnTo>
                    <a:pt x="7772" y="8003"/>
                  </a:lnTo>
                  <a:lnTo>
                    <a:pt x="7732" y="7963"/>
                  </a:lnTo>
                  <a:lnTo>
                    <a:pt x="7693" y="7923"/>
                  </a:lnTo>
                  <a:lnTo>
                    <a:pt x="7637" y="7900"/>
                  </a:lnTo>
                  <a:lnTo>
                    <a:pt x="7581" y="7876"/>
                  </a:lnTo>
                  <a:lnTo>
                    <a:pt x="7526" y="7876"/>
                  </a:lnTo>
                  <a:lnTo>
                    <a:pt x="7526" y="7876"/>
                  </a:lnTo>
                  <a:lnTo>
                    <a:pt x="7471" y="7876"/>
                  </a:lnTo>
                  <a:lnTo>
                    <a:pt x="7415" y="7892"/>
                  </a:lnTo>
                  <a:lnTo>
                    <a:pt x="7359" y="7923"/>
                  </a:lnTo>
                  <a:lnTo>
                    <a:pt x="7319" y="7955"/>
                  </a:lnTo>
                  <a:lnTo>
                    <a:pt x="7280" y="8003"/>
                  </a:lnTo>
                  <a:lnTo>
                    <a:pt x="7256" y="8050"/>
                  </a:lnTo>
                  <a:lnTo>
                    <a:pt x="7240" y="8105"/>
                  </a:lnTo>
                  <a:lnTo>
                    <a:pt x="7232" y="8161"/>
                  </a:lnTo>
                  <a:lnTo>
                    <a:pt x="7232" y="8408"/>
                  </a:lnTo>
                  <a:lnTo>
                    <a:pt x="7232" y="8408"/>
                  </a:lnTo>
                  <a:lnTo>
                    <a:pt x="7240" y="8447"/>
                  </a:lnTo>
                  <a:lnTo>
                    <a:pt x="7248" y="8495"/>
                  </a:lnTo>
                  <a:lnTo>
                    <a:pt x="7265" y="8535"/>
                  </a:lnTo>
                  <a:lnTo>
                    <a:pt x="7288" y="8566"/>
                  </a:lnTo>
                  <a:lnTo>
                    <a:pt x="6906" y="8566"/>
                  </a:lnTo>
                  <a:lnTo>
                    <a:pt x="6906" y="7931"/>
                  </a:lnTo>
                  <a:lnTo>
                    <a:pt x="6796" y="7931"/>
                  </a:lnTo>
                  <a:lnTo>
                    <a:pt x="6796" y="8566"/>
                  </a:lnTo>
                  <a:lnTo>
                    <a:pt x="6414" y="8566"/>
                  </a:lnTo>
                  <a:lnTo>
                    <a:pt x="6414" y="8566"/>
                  </a:lnTo>
                  <a:lnTo>
                    <a:pt x="6438" y="8535"/>
                  </a:lnTo>
                  <a:lnTo>
                    <a:pt x="6455" y="8495"/>
                  </a:lnTo>
                  <a:lnTo>
                    <a:pt x="6470" y="8447"/>
                  </a:lnTo>
                  <a:lnTo>
                    <a:pt x="6470" y="8408"/>
                  </a:lnTo>
                  <a:lnTo>
                    <a:pt x="6470" y="8161"/>
                  </a:lnTo>
                  <a:lnTo>
                    <a:pt x="6470" y="8161"/>
                  </a:lnTo>
                  <a:lnTo>
                    <a:pt x="6462" y="8105"/>
                  </a:lnTo>
                  <a:lnTo>
                    <a:pt x="6447" y="8050"/>
                  </a:lnTo>
                  <a:lnTo>
                    <a:pt x="6422" y="8003"/>
                  </a:lnTo>
                  <a:lnTo>
                    <a:pt x="6383" y="7955"/>
                  </a:lnTo>
                  <a:lnTo>
                    <a:pt x="6343" y="7923"/>
                  </a:lnTo>
                  <a:lnTo>
                    <a:pt x="6295" y="7892"/>
                  </a:lnTo>
                  <a:lnTo>
                    <a:pt x="6240" y="7876"/>
                  </a:lnTo>
                  <a:lnTo>
                    <a:pt x="6177" y="7876"/>
                  </a:lnTo>
                  <a:lnTo>
                    <a:pt x="6177" y="7876"/>
                  </a:lnTo>
                  <a:lnTo>
                    <a:pt x="6121" y="7876"/>
                  </a:lnTo>
                  <a:lnTo>
                    <a:pt x="6065" y="7900"/>
                  </a:lnTo>
                  <a:lnTo>
                    <a:pt x="6017" y="7923"/>
                  </a:lnTo>
                  <a:lnTo>
                    <a:pt x="5978" y="7955"/>
                  </a:lnTo>
                  <a:lnTo>
                    <a:pt x="5946" y="8003"/>
                  </a:lnTo>
                  <a:lnTo>
                    <a:pt x="5922" y="8050"/>
                  </a:lnTo>
                  <a:lnTo>
                    <a:pt x="5907" y="8105"/>
                  </a:lnTo>
                  <a:lnTo>
                    <a:pt x="5898" y="8161"/>
                  </a:lnTo>
                  <a:lnTo>
                    <a:pt x="5898" y="8408"/>
                  </a:lnTo>
                  <a:lnTo>
                    <a:pt x="5898" y="8408"/>
                  </a:lnTo>
                  <a:lnTo>
                    <a:pt x="5898" y="8447"/>
                  </a:lnTo>
                  <a:lnTo>
                    <a:pt x="5915" y="8495"/>
                  </a:lnTo>
                  <a:lnTo>
                    <a:pt x="5930" y="8535"/>
                  </a:lnTo>
                  <a:lnTo>
                    <a:pt x="5946" y="8566"/>
                  </a:lnTo>
                  <a:lnTo>
                    <a:pt x="5573" y="8566"/>
                  </a:lnTo>
                  <a:lnTo>
                    <a:pt x="5573" y="7931"/>
                  </a:lnTo>
                  <a:lnTo>
                    <a:pt x="5454" y="7931"/>
                  </a:lnTo>
                  <a:lnTo>
                    <a:pt x="5454" y="8566"/>
                  </a:lnTo>
                  <a:lnTo>
                    <a:pt x="5080" y="8566"/>
                  </a:lnTo>
                  <a:lnTo>
                    <a:pt x="5080" y="8566"/>
                  </a:lnTo>
                  <a:lnTo>
                    <a:pt x="5105" y="8535"/>
                  </a:lnTo>
                  <a:lnTo>
                    <a:pt x="5120" y="8495"/>
                  </a:lnTo>
                  <a:lnTo>
                    <a:pt x="5128" y="8447"/>
                  </a:lnTo>
                  <a:lnTo>
                    <a:pt x="5136" y="8408"/>
                  </a:lnTo>
                  <a:lnTo>
                    <a:pt x="5136" y="8161"/>
                  </a:lnTo>
                  <a:lnTo>
                    <a:pt x="5136" y="8161"/>
                  </a:lnTo>
                  <a:lnTo>
                    <a:pt x="5128" y="8105"/>
                  </a:lnTo>
                  <a:lnTo>
                    <a:pt x="5112" y="8050"/>
                  </a:lnTo>
                  <a:lnTo>
                    <a:pt x="5080" y="8003"/>
                  </a:lnTo>
                  <a:lnTo>
                    <a:pt x="5049" y="7955"/>
                  </a:lnTo>
                  <a:lnTo>
                    <a:pt x="5001" y="7923"/>
                  </a:lnTo>
                  <a:lnTo>
                    <a:pt x="4954" y="7892"/>
                  </a:lnTo>
                  <a:lnTo>
                    <a:pt x="4898" y="7876"/>
                  </a:lnTo>
                  <a:lnTo>
                    <a:pt x="4842" y="7876"/>
                  </a:lnTo>
                  <a:lnTo>
                    <a:pt x="4842" y="7876"/>
                  </a:lnTo>
                  <a:lnTo>
                    <a:pt x="4779" y="7876"/>
                  </a:lnTo>
                  <a:lnTo>
                    <a:pt x="4723" y="7892"/>
                  </a:lnTo>
                  <a:lnTo>
                    <a:pt x="4676" y="7923"/>
                  </a:lnTo>
                  <a:lnTo>
                    <a:pt x="4628" y="7955"/>
                  </a:lnTo>
                  <a:lnTo>
                    <a:pt x="4596" y="8003"/>
                  </a:lnTo>
                  <a:lnTo>
                    <a:pt x="4565" y="8050"/>
                  </a:lnTo>
                  <a:lnTo>
                    <a:pt x="4549" y="8105"/>
                  </a:lnTo>
                  <a:lnTo>
                    <a:pt x="4549" y="8161"/>
                  </a:lnTo>
                  <a:lnTo>
                    <a:pt x="4549" y="8408"/>
                  </a:lnTo>
                  <a:lnTo>
                    <a:pt x="4549" y="8408"/>
                  </a:lnTo>
                  <a:lnTo>
                    <a:pt x="4549" y="8447"/>
                  </a:lnTo>
                  <a:lnTo>
                    <a:pt x="4557" y="8495"/>
                  </a:lnTo>
                  <a:lnTo>
                    <a:pt x="4572" y="8535"/>
                  </a:lnTo>
                  <a:lnTo>
                    <a:pt x="4596" y="8566"/>
                  </a:lnTo>
                  <a:lnTo>
                    <a:pt x="4223" y="8566"/>
                  </a:lnTo>
                  <a:lnTo>
                    <a:pt x="4223" y="7931"/>
                  </a:lnTo>
                  <a:lnTo>
                    <a:pt x="4104" y="7931"/>
                  </a:lnTo>
                  <a:lnTo>
                    <a:pt x="4104" y="8566"/>
                  </a:lnTo>
                  <a:lnTo>
                    <a:pt x="3660" y="8566"/>
                  </a:lnTo>
                  <a:lnTo>
                    <a:pt x="3660" y="8566"/>
                  </a:lnTo>
                  <a:lnTo>
                    <a:pt x="3683" y="8535"/>
                  </a:lnTo>
                  <a:lnTo>
                    <a:pt x="3699" y="8487"/>
                  </a:lnTo>
                  <a:lnTo>
                    <a:pt x="3714" y="8447"/>
                  </a:lnTo>
                  <a:lnTo>
                    <a:pt x="3714" y="8408"/>
                  </a:lnTo>
                  <a:lnTo>
                    <a:pt x="3714" y="8161"/>
                  </a:lnTo>
                  <a:lnTo>
                    <a:pt x="3714" y="8161"/>
                  </a:lnTo>
                  <a:lnTo>
                    <a:pt x="3707" y="8105"/>
                  </a:lnTo>
                  <a:lnTo>
                    <a:pt x="3691" y="8050"/>
                  </a:lnTo>
                  <a:lnTo>
                    <a:pt x="3668" y="8003"/>
                  </a:lnTo>
                  <a:lnTo>
                    <a:pt x="3627" y="7963"/>
                  </a:lnTo>
                  <a:lnTo>
                    <a:pt x="3588" y="7923"/>
                  </a:lnTo>
                  <a:lnTo>
                    <a:pt x="3533" y="7900"/>
                  </a:lnTo>
                  <a:lnTo>
                    <a:pt x="3477" y="7876"/>
                  </a:lnTo>
                  <a:lnTo>
                    <a:pt x="3421" y="7876"/>
                  </a:lnTo>
                  <a:lnTo>
                    <a:pt x="3421" y="7876"/>
                  </a:lnTo>
                  <a:lnTo>
                    <a:pt x="3365" y="7876"/>
                  </a:lnTo>
                  <a:lnTo>
                    <a:pt x="3309" y="7892"/>
                  </a:lnTo>
                  <a:lnTo>
                    <a:pt x="3596" y="6868"/>
                  </a:lnTo>
                  <a:lnTo>
                    <a:pt x="3596" y="7472"/>
                  </a:lnTo>
                  <a:lnTo>
                    <a:pt x="3714" y="7472"/>
                  </a:lnTo>
                  <a:lnTo>
                    <a:pt x="3714" y="6789"/>
                  </a:lnTo>
                  <a:lnTo>
                    <a:pt x="3620" y="6789"/>
                  </a:lnTo>
                  <a:lnTo>
                    <a:pt x="3890" y="5836"/>
                  </a:lnTo>
                  <a:lnTo>
                    <a:pt x="4104" y="5836"/>
                  </a:lnTo>
                  <a:lnTo>
                    <a:pt x="4104" y="6288"/>
                  </a:lnTo>
                  <a:lnTo>
                    <a:pt x="4223" y="6288"/>
                  </a:lnTo>
                  <a:lnTo>
                    <a:pt x="4223" y="5836"/>
                  </a:lnTo>
                  <a:lnTo>
                    <a:pt x="4549" y="5836"/>
                  </a:lnTo>
                  <a:lnTo>
                    <a:pt x="4549" y="6074"/>
                  </a:lnTo>
                  <a:lnTo>
                    <a:pt x="4549" y="6074"/>
                  </a:lnTo>
                  <a:lnTo>
                    <a:pt x="4549" y="6129"/>
                  </a:lnTo>
                  <a:lnTo>
                    <a:pt x="4572" y="6185"/>
                  </a:lnTo>
                  <a:lnTo>
                    <a:pt x="4596" y="6233"/>
                  </a:lnTo>
                  <a:lnTo>
                    <a:pt x="4636" y="6272"/>
                  </a:lnTo>
                  <a:lnTo>
                    <a:pt x="4676" y="6312"/>
                  </a:lnTo>
                  <a:lnTo>
                    <a:pt x="4731" y="6336"/>
                  </a:lnTo>
                  <a:lnTo>
                    <a:pt x="4779" y="6352"/>
                  </a:lnTo>
                  <a:lnTo>
                    <a:pt x="4842" y="6360"/>
                  </a:lnTo>
                  <a:lnTo>
                    <a:pt x="4842" y="6360"/>
                  </a:lnTo>
                  <a:lnTo>
                    <a:pt x="4898" y="6352"/>
                  </a:lnTo>
                  <a:lnTo>
                    <a:pt x="4954" y="6336"/>
                  </a:lnTo>
                  <a:lnTo>
                    <a:pt x="5001" y="6312"/>
                  </a:lnTo>
                  <a:lnTo>
                    <a:pt x="5049" y="6272"/>
                  </a:lnTo>
                  <a:lnTo>
                    <a:pt x="5080" y="6233"/>
                  </a:lnTo>
                  <a:lnTo>
                    <a:pt x="5112" y="6185"/>
                  </a:lnTo>
                  <a:lnTo>
                    <a:pt x="5128" y="6129"/>
                  </a:lnTo>
                  <a:lnTo>
                    <a:pt x="5136" y="6074"/>
                  </a:lnTo>
                  <a:lnTo>
                    <a:pt x="5136" y="5836"/>
                  </a:lnTo>
                  <a:lnTo>
                    <a:pt x="5454" y="5836"/>
                  </a:lnTo>
                  <a:lnTo>
                    <a:pt x="5454" y="6288"/>
                  </a:lnTo>
                  <a:lnTo>
                    <a:pt x="5573" y="6288"/>
                  </a:lnTo>
                  <a:lnTo>
                    <a:pt x="5573" y="5836"/>
                  </a:lnTo>
                  <a:lnTo>
                    <a:pt x="5898" y="5836"/>
                  </a:lnTo>
                  <a:lnTo>
                    <a:pt x="5898" y="6074"/>
                  </a:lnTo>
                  <a:lnTo>
                    <a:pt x="5898" y="6074"/>
                  </a:lnTo>
                  <a:lnTo>
                    <a:pt x="5907" y="6129"/>
                  </a:lnTo>
                  <a:lnTo>
                    <a:pt x="5922" y="6185"/>
                  </a:lnTo>
                  <a:lnTo>
                    <a:pt x="5946" y="6233"/>
                  </a:lnTo>
                  <a:lnTo>
                    <a:pt x="5986" y="6272"/>
                  </a:lnTo>
                  <a:lnTo>
                    <a:pt x="6025" y="6312"/>
                  </a:lnTo>
                  <a:lnTo>
                    <a:pt x="6073" y="6336"/>
                  </a:lnTo>
                  <a:lnTo>
                    <a:pt x="6121" y="6352"/>
                  </a:lnTo>
                  <a:lnTo>
                    <a:pt x="6177" y="6360"/>
                  </a:lnTo>
                  <a:lnTo>
                    <a:pt x="6177" y="6360"/>
                  </a:lnTo>
                  <a:lnTo>
                    <a:pt x="6231" y="6352"/>
                  </a:lnTo>
                  <a:lnTo>
                    <a:pt x="6287" y="6336"/>
                  </a:lnTo>
                  <a:lnTo>
                    <a:pt x="6335" y="6312"/>
                  </a:lnTo>
                  <a:lnTo>
                    <a:pt x="6383" y="6272"/>
                  </a:lnTo>
                  <a:lnTo>
                    <a:pt x="6414" y="6233"/>
                  </a:lnTo>
                  <a:lnTo>
                    <a:pt x="6447" y="6185"/>
                  </a:lnTo>
                  <a:lnTo>
                    <a:pt x="6462" y="6129"/>
                  </a:lnTo>
                  <a:lnTo>
                    <a:pt x="6470" y="6074"/>
                  </a:lnTo>
                  <a:lnTo>
                    <a:pt x="6470" y="5836"/>
                  </a:lnTo>
                  <a:lnTo>
                    <a:pt x="6788" y="5836"/>
                  </a:lnTo>
                  <a:lnTo>
                    <a:pt x="6796" y="5844"/>
                  </a:lnTo>
                  <a:close/>
                  <a:moveTo>
                    <a:pt x="570" y="8471"/>
                  </a:moveTo>
                  <a:lnTo>
                    <a:pt x="570" y="8471"/>
                  </a:lnTo>
                  <a:lnTo>
                    <a:pt x="563" y="8439"/>
                  </a:lnTo>
                  <a:lnTo>
                    <a:pt x="555" y="8408"/>
                  </a:lnTo>
                  <a:lnTo>
                    <a:pt x="555" y="8161"/>
                  </a:lnTo>
                  <a:lnTo>
                    <a:pt x="555" y="8161"/>
                  </a:lnTo>
                  <a:lnTo>
                    <a:pt x="563" y="8121"/>
                  </a:lnTo>
                  <a:lnTo>
                    <a:pt x="570" y="8090"/>
                  </a:lnTo>
                  <a:lnTo>
                    <a:pt x="586" y="8066"/>
                  </a:lnTo>
                  <a:lnTo>
                    <a:pt x="611" y="8042"/>
                  </a:lnTo>
                  <a:lnTo>
                    <a:pt x="634" y="8018"/>
                  </a:lnTo>
                  <a:lnTo>
                    <a:pt x="666" y="8003"/>
                  </a:lnTo>
                  <a:lnTo>
                    <a:pt x="698" y="7995"/>
                  </a:lnTo>
                  <a:lnTo>
                    <a:pt x="738" y="7986"/>
                  </a:lnTo>
                  <a:lnTo>
                    <a:pt x="738" y="7986"/>
                  </a:lnTo>
                  <a:lnTo>
                    <a:pt x="769" y="7995"/>
                  </a:lnTo>
                  <a:lnTo>
                    <a:pt x="801" y="8003"/>
                  </a:lnTo>
                  <a:lnTo>
                    <a:pt x="833" y="8018"/>
                  </a:lnTo>
                  <a:lnTo>
                    <a:pt x="864" y="8042"/>
                  </a:lnTo>
                  <a:lnTo>
                    <a:pt x="881" y="8066"/>
                  </a:lnTo>
                  <a:lnTo>
                    <a:pt x="896" y="8090"/>
                  </a:lnTo>
                  <a:lnTo>
                    <a:pt x="904" y="8121"/>
                  </a:lnTo>
                  <a:lnTo>
                    <a:pt x="912" y="8161"/>
                  </a:lnTo>
                  <a:lnTo>
                    <a:pt x="912" y="8408"/>
                  </a:lnTo>
                  <a:lnTo>
                    <a:pt x="912" y="8408"/>
                  </a:lnTo>
                  <a:lnTo>
                    <a:pt x="904" y="8455"/>
                  </a:lnTo>
                  <a:lnTo>
                    <a:pt x="881" y="8502"/>
                  </a:lnTo>
                  <a:lnTo>
                    <a:pt x="840" y="8543"/>
                  </a:lnTo>
                  <a:lnTo>
                    <a:pt x="792" y="8566"/>
                  </a:lnTo>
                  <a:lnTo>
                    <a:pt x="792" y="8566"/>
                  </a:lnTo>
                  <a:lnTo>
                    <a:pt x="729" y="8550"/>
                  </a:lnTo>
                  <a:lnTo>
                    <a:pt x="674" y="8535"/>
                  </a:lnTo>
                  <a:lnTo>
                    <a:pt x="618" y="8502"/>
                  </a:lnTo>
                  <a:lnTo>
                    <a:pt x="570" y="8471"/>
                  </a:lnTo>
                  <a:close/>
                  <a:moveTo>
                    <a:pt x="738" y="7876"/>
                  </a:moveTo>
                  <a:lnTo>
                    <a:pt x="738" y="7876"/>
                  </a:lnTo>
                  <a:lnTo>
                    <a:pt x="674" y="7876"/>
                  </a:lnTo>
                  <a:lnTo>
                    <a:pt x="618" y="7892"/>
                  </a:lnTo>
                  <a:lnTo>
                    <a:pt x="570" y="7923"/>
                  </a:lnTo>
                  <a:lnTo>
                    <a:pt x="523" y="7955"/>
                  </a:lnTo>
                  <a:lnTo>
                    <a:pt x="491" y="8003"/>
                  </a:lnTo>
                  <a:lnTo>
                    <a:pt x="468" y="8050"/>
                  </a:lnTo>
                  <a:lnTo>
                    <a:pt x="443" y="8105"/>
                  </a:lnTo>
                  <a:lnTo>
                    <a:pt x="443" y="8161"/>
                  </a:lnTo>
                  <a:lnTo>
                    <a:pt x="443" y="8296"/>
                  </a:lnTo>
                  <a:lnTo>
                    <a:pt x="443" y="8296"/>
                  </a:lnTo>
                  <a:lnTo>
                    <a:pt x="428" y="8248"/>
                  </a:lnTo>
                  <a:lnTo>
                    <a:pt x="412" y="8201"/>
                  </a:lnTo>
                  <a:lnTo>
                    <a:pt x="412" y="8153"/>
                  </a:lnTo>
                  <a:lnTo>
                    <a:pt x="412" y="8105"/>
                  </a:lnTo>
                  <a:lnTo>
                    <a:pt x="412" y="8058"/>
                  </a:lnTo>
                  <a:lnTo>
                    <a:pt x="428" y="8010"/>
                  </a:lnTo>
                  <a:lnTo>
                    <a:pt x="443" y="7963"/>
                  </a:lnTo>
                  <a:lnTo>
                    <a:pt x="468" y="7916"/>
                  </a:lnTo>
                  <a:lnTo>
                    <a:pt x="912" y="7114"/>
                  </a:lnTo>
                  <a:lnTo>
                    <a:pt x="912" y="7472"/>
                  </a:lnTo>
                  <a:lnTo>
                    <a:pt x="1031" y="7472"/>
                  </a:lnTo>
                  <a:lnTo>
                    <a:pt x="1031" y="6900"/>
                  </a:lnTo>
                  <a:lnTo>
                    <a:pt x="1373" y="6288"/>
                  </a:lnTo>
                  <a:lnTo>
                    <a:pt x="1467" y="6288"/>
                  </a:lnTo>
                  <a:lnTo>
                    <a:pt x="1467" y="6114"/>
                  </a:lnTo>
                  <a:lnTo>
                    <a:pt x="1627" y="5836"/>
                  </a:lnTo>
                  <a:lnTo>
                    <a:pt x="1793" y="5836"/>
                  </a:lnTo>
                  <a:lnTo>
                    <a:pt x="1793" y="6074"/>
                  </a:lnTo>
                  <a:lnTo>
                    <a:pt x="1793" y="6074"/>
                  </a:lnTo>
                  <a:lnTo>
                    <a:pt x="1801" y="6129"/>
                  </a:lnTo>
                  <a:lnTo>
                    <a:pt x="1817" y="6185"/>
                  </a:lnTo>
                  <a:lnTo>
                    <a:pt x="1841" y="6233"/>
                  </a:lnTo>
                  <a:lnTo>
                    <a:pt x="1880" y="6272"/>
                  </a:lnTo>
                  <a:lnTo>
                    <a:pt x="1920" y="6312"/>
                  </a:lnTo>
                  <a:lnTo>
                    <a:pt x="1968" y="6336"/>
                  </a:lnTo>
                  <a:lnTo>
                    <a:pt x="2015" y="6352"/>
                  </a:lnTo>
                  <a:lnTo>
                    <a:pt x="2071" y="6360"/>
                  </a:lnTo>
                  <a:lnTo>
                    <a:pt x="2071" y="6360"/>
                  </a:lnTo>
                  <a:lnTo>
                    <a:pt x="2127" y="6352"/>
                  </a:lnTo>
                  <a:lnTo>
                    <a:pt x="2183" y="6336"/>
                  </a:lnTo>
                  <a:lnTo>
                    <a:pt x="2231" y="6312"/>
                  </a:lnTo>
                  <a:lnTo>
                    <a:pt x="2277" y="6272"/>
                  </a:lnTo>
                  <a:lnTo>
                    <a:pt x="2318" y="6233"/>
                  </a:lnTo>
                  <a:lnTo>
                    <a:pt x="2341" y="6185"/>
                  </a:lnTo>
                  <a:lnTo>
                    <a:pt x="2357" y="6129"/>
                  </a:lnTo>
                  <a:lnTo>
                    <a:pt x="2365" y="6074"/>
                  </a:lnTo>
                  <a:lnTo>
                    <a:pt x="2365" y="5836"/>
                  </a:lnTo>
                  <a:lnTo>
                    <a:pt x="2690" y="5836"/>
                  </a:lnTo>
                  <a:lnTo>
                    <a:pt x="2690" y="6288"/>
                  </a:lnTo>
                  <a:lnTo>
                    <a:pt x="2810" y="6288"/>
                  </a:lnTo>
                  <a:lnTo>
                    <a:pt x="2810" y="5836"/>
                  </a:lnTo>
                  <a:lnTo>
                    <a:pt x="3128" y="5836"/>
                  </a:lnTo>
                  <a:lnTo>
                    <a:pt x="3128" y="6074"/>
                  </a:lnTo>
                  <a:lnTo>
                    <a:pt x="3128" y="6074"/>
                  </a:lnTo>
                  <a:lnTo>
                    <a:pt x="3135" y="6122"/>
                  </a:lnTo>
                  <a:lnTo>
                    <a:pt x="3143" y="6162"/>
                  </a:lnTo>
                  <a:lnTo>
                    <a:pt x="3159" y="6201"/>
                  </a:lnTo>
                  <a:lnTo>
                    <a:pt x="3183" y="6241"/>
                  </a:lnTo>
                  <a:lnTo>
                    <a:pt x="3215" y="6272"/>
                  </a:lnTo>
                  <a:lnTo>
                    <a:pt x="3246" y="6297"/>
                  </a:lnTo>
                  <a:lnTo>
                    <a:pt x="3286" y="6320"/>
                  </a:lnTo>
                  <a:lnTo>
                    <a:pt x="3326" y="6344"/>
                  </a:lnTo>
                  <a:lnTo>
                    <a:pt x="3191" y="6812"/>
                  </a:lnTo>
                  <a:lnTo>
                    <a:pt x="3191" y="6812"/>
                  </a:lnTo>
                  <a:lnTo>
                    <a:pt x="3143" y="6781"/>
                  </a:lnTo>
                  <a:lnTo>
                    <a:pt x="3095" y="6756"/>
                  </a:lnTo>
                  <a:lnTo>
                    <a:pt x="3040" y="6733"/>
                  </a:lnTo>
                  <a:lnTo>
                    <a:pt x="2985" y="6733"/>
                  </a:lnTo>
                  <a:lnTo>
                    <a:pt x="2985" y="6733"/>
                  </a:lnTo>
                  <a:lnTo>
                    <a:pt x="2921" y="6733"/>
                  </a:lnTo>
                  <a:lnTo>
                    <a:pt x="2865" y="6749"/>
                  </a:lnTo>
                  <a:lnTo>
                    <a:pt x="2817" y="6781"/>
                  </a:lnTo>
                  <a:lnTo>
                    <a:pt x="2778" y="6812"/>
                  </a:lnTo>
                  <a:lnTo>
                    <a:pt x="2738" y="6852"/>
                  </a:lnTo>
                  <a:lnTo>
                    <a:pt x="2715" y="6900"/>
                  </a:lnTo>
                  <a:lnTo>
                    <a:pt x="2690" y="6947"/>
                  </a:lnTo>
                  <a:lnTo>
                    <a:pt x="2690" y="7003"/>
                  </a:lnTo>
                  <a:lnTo>
                    <a:pt x="2690" y="7257"/>
                  </a:lnTo>
                  <a:lnTo>
                    <a:pt x="2690" y="7257"/>
                  </a:lnTo>
                  <a:lnTo>
                    <a:pt x="2698" y="7321"/>
                  </a:lnTo>
                  <a:lnTo>
                    <a:pt x="2715" y="7368"/>
                  </a:lnTo>
                  <a:lnTo>
                    <a:pt x="2738" y="7416"/>
                  </a:lnTo>
                  <a:lnTo>
                    <a:pt x="2778" y="7464"/>
                  </a:lnTo>
                  <a:lnTo>
                    <a:pt x="2817" y="7495"/>
                  </a:lnTo>
                  <a:lnTo>
                    <a:pt x="2873" y="7527"/>
                  </a:lnTo>
                  <a:lnTo>
                    <a:pt x="2921" y="7543"/>
                  </a:lnTo>
                  <a:lnTo>
                    <a:pt x="2985" y="7551"/>
                  </a:lnTo>
                  <a:lnTo>
                    <a:pt x="2985" y="7551"/>
                  </a:lnTo>
                  <a:lnTo>
                    <a:pt x="2985" y="7551"/>
                  </a:lnTo>
                  <a:lnTo>
                    <a:pt x="2810" y="8185"/>
                  </a:lnTo>
                  <a:lnTo>
                    <a:pt x="2810" y="7931"/>
                  </a:lnTo>
                  <a:lnTo>
                    <a:pt x="2690" y="7931"/>
                  </a:lnTo>
                  <a:lnTo>
                    <a:pt x="2690" y="8566"/>
                  </a:lnTo>
                  <a:lnTo>
                    <a:pt x="2310" y="8566"/>
                  </a:lnTo>
                  <a:lnTo>
                    <a:pt x="2310" y="8566"/>
                  </a:lnTo>
                  <a:lnTo>
                    <a:pt x="2333" y="8535"/>
                  </a:lnTo>
                  <a:lnTo>
                    <a:pt x="2349" y="8495"/>
                  </a:lnTo>
                  <a:lnTo>
                    <a:pt x="2365" y="8447"/>
                  </a:lnTo>
                  <a:lnTo>
                    <a:pt x="2365" y="8408"/>
                  </a:lnTo>
                  <a:lnTo>
                    <a:pt x="2365" y="8161"/>
                  </a:lnTo>
                  <a:lnTo>
                    <a:pt x="2365" y="8161"/>
                  </a:lnTo>
                  <a:lnTo>
                    <a:pt x="2357" y="8105"/>
                  </a:lnTo>
                  <a:lnTo>
                    <a:pt x="2341" y="8050"/>
                  </a:lnTo>
                  <a:lnTo>
                    <a:pt x="2318" y="8003"/>
                  </a:lnTo>
                  <a:lnTo>
                    <a:pt x="2277" y="7955"/>
                  </a:lnTo>
                  <a:lnTo>
                    <a:pt x="2238" y="7923"/>
                  </a:lnTo>
                  <a:lnTo>
                    <a:pt x="2190" y="7892"/>
                  </a:lnTo>
                  <a:lnTo>
                    <a:pt x="2135" y="7876"/>
                  </a:lnTo>
                  <a:lnTo>
                    <a:pt x="2071" y="7876"/>
                  </a:lnTo>
                  <a:lnTo>
                    <a:pt x="2071" y="7876"/>
                  </a:lnTo>
                  <a:lnTo>
                    <a:pt x="2015" y="7876"/>
                  </a:lnTo>
                  <a:lnTo>
                    <a:pt x="1961" y="7900"/>
                  </a:lnTo>
                  <a:lnTo>
                    <a:pt x="1913" y="7923"/>
                  </a:lnTo>
                  <a:lnTo>
                    <a:pt x="1872" y="7955"/>
                  </a:lnTo>
                  <a:lnTo>
                    <a:pt x="1841" y="8003"/>
                  </a:lnTo>
                  <a:lnTo>
                    <a:pt x="1817" y="8050"/>
                  </a:lnTo>
                  <a:lnTo>
                    <a:pt x="1801" y="8105"/>
                  </a:lnTo>
                  <a:lnTo>
                    <a:pt x="1793" y="8161"/>
                  </a:lnTo>
                  <a:lnTo>
                    <a:pt x="1793" y="8408"/>
                  </a:lnTo>
                  <a:lnTo>
                    <a:pt x="1793" y="8408"/>
                  </a:lnTo>
                  <a:lnTo>
                    <a:pt x="1793" y="8447"/>
                  </a:lnTo>
                  <a:lnTo>
                    <a:pt x="1809" y="8495"/>
                  </a:lnTo>
                  <a:lnTo>
                    <a:pt x="1826" y="8535"/>
                  </a:lnTo>
                  <a:lnTo>
                    <a:pt x="1841" y="8566"/>
                  </a:lnTo>
                  <a:lnTo>
                    <a:pt x="1467" y="8566"/>
                  </a:lnTo>
                  <a:lnTo>
                    <a:pt x="1467" y="7931"/>
                  </a:lnTo>
                  <a:lnTo>
                    <a:pt x="1349" y="7931"/>
                  </a:lnTo>
                  <a:lnTo>
                    <a:pt x="1349" y="8566"/>
                  </a:lnTo>
                  <a:lnTo>
                    <a:pt x="975" y="8566"/>
                  </a:lnTo>
                  <a:lnTo>
                    <a:pt x="975" y="8566"/>
                  </a:lnTo>
                  <a:lnTo>
                    <a:pt x="999" y="8535"/>
                  </a:lnTo>
                  <a:lnTo>
                    <a:pt x="1016" y="8495"/>
                  </a:lnTo>
                  <a:lnTo>
                    <a:pt x="1023" y="8447"/>
                  </a:lnTo>
                  <a:lnTo>
                    <a:pt x="1031" y="8408"/>
                  </a:lnTo>
                  <a:lnTo>
                    <a:pt x="1031" y="8161"/>
                  </a:lnTo>
                  <a:lnTo>
                    <a:pt x="1031" y="8161"/>
                  </a:lnTo>
                  <a:lnTo>
                    <a:pt x="1023" y="8105"/>
                  </a:lnTo>
                  <a:lnTo>
                    <a:pt x="1008" y="8050"/>
                  </a:lnTo>
                  <a:lnTo>
                    <a:pt x="975" y="8003"/>
                  </a:lnTo>
                  <a:lnTo>
                    <a:pt x="944" y="7955"/>
                  </a:lnTo>
                  <a:lnTo>
                    <a:pt x="896" y="7923"/>
                  </a:lnTo>
                  <a:lnTo>
                    <a:pt x="848" y="7892"/>
                  </a:lnTo>
                  <a:lnTo>
                    <a:pt x="792" y="7876"/>
                  </a:lnTo>
                  <a:lnTo>
                    <a:pt x="738" y="7876"/>
                  </a:lnTo>
                  <a:close/>
                  <a:moveTo>
                    <a:pt x="6017" y="5836"/>
                  </a:moveTo>
                  <a:lnTo>
                    <a:pt x="6351" y="5836"/>
                  </a:lnTo>
                  <a:lnTo>
                    <a:pt x="6351" y="6074"/>
                  </a:lnTo>
                  <a:lnTo>
                    <a:pt x="6351" y="6074"/>
                  </a:lnTo>
                  <a:lnTo>
                    <a:pt x="6351" y="6106"/>
                  </a:lnTo>
                  <a:lnTo>
                    <a:pt x="6343" y="6137"/>
                  </a:lnTo>
                  <a:lnTo>
                    <a:pt x="6327" y="6162"/>
                  </a:lnTo>
                  <a:lnTo>
                    <a:pt x="6303" y="6193"/>
                  </a:lnTo>
                  <a:lnTo>
                    <a:pt x="6279" y="6209"/>
                  </a:lnTo>
                  <a:lnTo>
                    <a:pt x="6248" y="6233"/>
                  </a:lnTo>
                  <a:lnTo>
                    <a:pt x="6216" y="6241"/>
                  </a:lnTo>
                  <a:lnTo>
                    <a:pt x="6177" y="6241"/>
                  </a:lnTo>
                  <a:lnTo>
                    <a:pt x="6177" y="6241"/>
                  </a:lnTo>
                  <a:lnTo>
                    <a:pt x="6144" y="6241"/>
                  </a:lnTo>
                  <a:lnTo>
                    <a:pt x="6113" y="6233"/>
                  </a:lnTo>
                  <a:lnTo>
                    <a:pt x="6089" y="6217"/>
                  </a:lnTo>
                  <a:lnTo>
                    <a:pt x="6065" y="6193"/>
                  </a:lnTo>
                  <a:lnTo>
                    <a:pt x="6042" y="6170"/>
                  </a:lnTo>
                  <a:lnTo>
                    <a:pt x="6025" y="6137"/>
                  </a:lnTo>
                  <a:lnTo>
                    <a:pt x="6017" y="6106"/>
                  </a:lnTo>
                  <a:lnTo>
                    <a:pt x="6017" y="6074"/>
                  </a:lnTo>
                  <a:lnTo>
                    <a:pt x="6017" y="5836"/>
                  </a:lnTo>
                  <a:close/>
                  <a:moveTo>
                    <a:pt x="4659" y="5836"/>
                  </a:moveTo>
                  <a:lnTo>
                    <a:pt x="5017" y="5836"/>
                  </a:lnTo>
                  <a:lnTo>
                    <a:pt x="5017" y="6074"/>
                  </a:lnTo>
                  <a:lnTo>
                    <a:pt x="5017" y="6074"/>
                  </a:lnTo>
                  <a:lnTo>
                    <a:pt x="5009" y="6106"/>
                  </a:lnTo>
                  <a:lnTo>
                    <a:pt x="5001" y="6137"/>
                  </a:lnTo>
                  <a:lnTo>
                    <a:pt x="4985" y="6162"/>
                  </a:lnTo>
                  <a:lnTo>
                    <a:pt x="4962" y="6193"/>
                  </a:lnTo>
                  <a:lnTo>
                    <a:pt x="4937" y="6209"/>
                  </a:lnTo>
                  <a:lnTo>
                    <a:pt x="4906" y="6233"/>
                  </a:lnTo>
                  <a:lnTo>
                    <a:pt x="4874" y="6241"/>
                  </a:lnTo>
                  <a:lnTo>
                    <a:pt x="4842" y="6241"/>
                  </a:lnTo>
                  <a:lnTo>
                    <a:pt x="4842" y="6241"/>
                  </a:lnTo>
                  <a:lnTo>
                    <a:pt x="4802" y="6241"/>
                  </a:lnTo>
                  <a:lnTo>
                    <a:pt x="4771" y="6233"/>
                  </a:lnTo>
                  <a:lnTo>
                    <a:pt x="4739" y="6209"/>
                  </a:lnTo>
                  <a:lnTo>
                    <a:pt x="4715" y="6193"/>
                  </a:lnTo>
                  <a:lnTo>
                    <a:pt x="4692" y="6162"/>
                  </a:lnTo>
                  <a:lnTo>
                    <a:pt x="4676" y="6137"/>
                  </a:lnTo>
                  <a:lnTo>
                    <a:pt x="4667" y="6106"/>
                  </a:lnTo>
                  <a:lnTo>
                    <a:pt x="4659" y="6074"/>
                  </a:lnTo>
                  <a:lnTo>
                    <a:pt x="4659" y="5836"/>
                  </a:lnTo>
                  <a:close/>
                  <a:moveTo>
                    <a:pt x="3357" y="6233"/>
                  </a:moveTo>
                  <a:lnTo>
                    <a:pt x="3357" y="6233"/>
                  </a:lnTo>
                  <a:lnTo>
                    <a:pt x="3309" y="6201"/>
                  </a:lnTo>
                  <a:lnTo>
                    <a:pt x="3278" y="6162"/>
                  </a:lnTo>
                  <a:lnTo>
                    <a:pt x="3255" y="6122"/>
                  </a:lnTo>
                  <a:lnTo>
                    <a:pt x="3246" y="6074"/>
                  </a:lnTo>
                  <a:lnTo>
                    <a:pt x="3246" y="5836"/>
                  </a:lnTo>
                  <a:lnTo>
                    <a:pt x="3461" y="5836"/>
                  </a:lnTo>
                  <a:lnTo>
                    <a:pt x="3357" y="6233"/>
                  </a:lnTo>
                  <a:close/>
                  <a:moveTo>
                    <a:pt x="1913" y="5836"/>
                  </a:moveTo>
                  <a:lnTo>
                    <a:pt x="2246" y="5836"/>
                  </a:lnTo>
                  <a:lnTo>
                    <a:pt x="2246" y="6074"/>
                  </a:lnTo>
                  <a:lnTo>
                    <a:pt x="2246" y="6074"/>
                  </a:lnTo>
                  <a:lnTo>
                    <a:pt x="2246" y="6106"/>
                  </a:lnTo>
                  <a:lnTo>
                    <a:pt x="2238" y="6137"/>
                  </a:lnTo>
                  <a:lnTo>
                    <a:pt x="2222" y="6162"/>
                  </a:lnTo>
                  <a:lnTo>
                    <a:pt x="2198" y="6193"/>
                  </a:lnTo>
                  <a:lnTo>
                    <a:pt x="2175" y="6209"/>
                  </a:lnTo>
                  <a:lnTo>
                    <a:pt x="2142" y="6233"/>
                  </a:lnTo>
                  <a:lnTo>
                    <a:pt x="2111" y="6241"/>
                  </a:lnTo>
                  <a:lnTo>
                    <a:pt x="2071" y="6241"/>
                  </a:lnTo>
                  <a:lnTo>
                    <a:pt x="2071" y="6241"/>
                  </a:lnTo>
                  <a:lnTo>
                    <a:pt x="2040" y="6241"/>
                  </a:lnTo>
                  <a:lnTo>
                    <a:pt x="2015" y="6233"/>
                  </a:lnTo>
                  <a:lnTo>
                    <a:pt x="1984" y="6217"/>
                  </a:lnTo>
                  <a:lnTo>
                    <a:pt x="1961" y="6193"/>
                  </a:lnTo>
                  <a:lnTo>
                    <a:pt x="1936" y="6170"/>
                  </a:lnTo>
                  <a:lnTo>
                    <a:pt x="1920" y="6137"/>
                  </a:lnTo>
                  <a:lnTo>
                    <a:pt x="1913" y="6106"/>
                  </a:lnTo>
                  <a:lnTo>
                    <a:pt x="1913" y="6074"/>
                  </a:lnTo>
                  <a:lnTo>
                    <a:pt x="1913" y="5836"/>
                  </a:lnTo>
                  <a:close/>
                  <a:moveTo>
                    <a:pt x="3596" y="8408"/>
                  </a:moveTo>
                  <a:lnTo>
                    <a:pt x="3596" y="8408"/>
                  </a:lnTo>
                  <a:lnTo>
                    <a:pt x="3596" y="8431"/>
                  </a:lnTo>
                  <a:lnTo>
                    <a:pt x="3588" y="8463"/>
                  </a:lnTo>
                  <a:lnTo>
                    <a:pt x="3572" y="8487"/>
                  </a:lnTo>
                  <a:lnTo>
                    <a:pt x="3556" y="8510"/>
                  </a:lnTo>
                  <a:lnTo>
                    <a:pt x="3516" y="8550"/>
                  </a:lnTo>
                  <a:lnTo>
                    <a:pt x="3461" y="8566"/>
                  </a:lnTo>
                  <a:lnTo>
                    <a:pt x="3381" y="8566"/>
                  </a:lnTo>
                  <a:lnTo>
                    <a:pt x="3381" y="8566"/>
                  </a:lnTo>
                  <a:lnTo>
                    <a:pt x="3350" y="8558"/>
                  </a:lnTo>
                  <a:lnTo>
                    <a:pt x="3326" y="8550"/>
                  </a:lnTo>
                  <a:lnTo>
                    <a:pt x="3286" y="8510"/>
                  </a:lnTo>
                  <a:lnTo>
                    <a:pt x="3270" y="8487"/>
                  </a:lnTo>
                  <a:lnTo>
                    <a:pt x="3255" y="8463"/>
                  </a:lnTo>
                  <a:lnTo>
                    <a:pt x="3246" y="8431"/>
                  </a:lnTo>
                  <a:lnTo>
                    <a:pt x="3246" y="8408"/>
                  </a:lnTo>
                  <a:lnTo>
                    <a:pt x="3246" y="8161"/>
                  </a:lnTo>
                  <a:lnTo>
                    <a:pt x="3246" y="8161"/>
                  </a:lnTo>
                  <a:lnTo>
                    <a:pt x="3246" y="8121"/>
                  </a:lnTo>
                  <a:lnTo>
                    <a:pt x="3263" y="8090"/>
                  </a:lnTo>
                  <a:lnTo>
                    <a:pt x="3278" y="8066"/>
                  </a:lnTo>
                  <a:lnTo>
                    <a:pt x="3294" y="8042"/>
                  </a:lnTo>
                  <a:lnTo>
                    <a:pt x="3326" y="8018"/>
                  </a:lnTo>
                  <a:lnTo>
                    <a:pt x="3350" y="8003"/>
                  </a:lnTo>
                  <a:lnTo>
                    <a:pt x="3390" y="7995"/>
                  </a:lnTo>
                  <a:lnTo>
                    <a:pt x="3421" y="7986"/>
                  </a:lnTo>
                  <a:lnTo>
                    <a:pt x="3421" y="7986"/>
                  </a:lnTo>
                  <a:lnTo>
                    <a:pt x="3453" y="7995"/>
                  </a:lnTo>
                  <a:lnTo>
                    <a:pt x="3485" y="8003"/>
                  </a:lnTo>
                  <a:lnTo>
                    <a:pt x="3516" y="8018"/>
                  </a:lnTo>
                  <a:lnTo>
                    <a:pt x="3540" y="8042"/>
                  </a:lnTo>
                  <a:lnTo>
                    <a:pt x="3564" y="8066"/>
                  </a:lnTo>
                  <a:lnTo>
                    <a:pt x="3579" y="8090"/>
                  </a:lnTo>
                  <a:lnTo>
                    <a:pt x="3596" y="8121"/>
                  </a:lnTo>
                  <a:lnTo>
                    <a:pt x="3596" y="8161"/>
                  </a:lnTo>
                  <a:lnTo>
                    <a:pt x="3596" y="8408"/>
                  </a:lnTo>
                  <a:close/>
                  <a:moveTo>
                    <a:pt x="3183" y="8566"/>
                  </a:moveTo>
                  <a:lnTo>
                    <a:pt x="3128" y="8566"/>
                  </a:lnTo>
                  <a:lnTo>
                    <a:pt x="3143" y="8495"/>
                  </a:lnTo>
                  <a:lnTo>
                    <a:pt x="3143" y="8495"/>
                  </a:lnTo>
                  <a:lnTo>
                    <a:pt x="3159" y="8535"/>
                  </a:lnTo>
                  <a:lnTo>
                    <a:pt x="3183" y="8566"/>
                  </a:lnTo>
                  <a:close/>
                  <a:moveTo>
                    <a:pt x="3016" y="7424"/>
                  </a:moveTo>
                  <a:lnTo>
                    <a:pt x="3016" y="7424"/>
                  </a:lnTo>
                  <a:lnTo>
                    <a:pt x="2985" y="7431"/>
                  </a:lnTo>
                  <a:lnTo>
                    <a:pt x="2985" y="7431"/>
                  </a:lnTo>
                  <a:lnTo>
                    <a:pt x="2945" y="7424"/>
                  </a:lnTo>
                  <a:lnTo>
                    <a:pt x="2913" y="7416"/>
                  </a:lnTo>
                  <a:lnTo>
                    <a:pt x="2881" y="7400"/>
                  </a:lnTo>
                  <a:lnTo>
                    <a:pt x="2858" y="7376"/>
                  </a:lnTo>
                  <a:lnTo>
                    <a:pt x="2833" y="7352"/>
                  </a:lnTo>
                  <a:lnTo>
                    <a:pt x="2817" y="7321"/>
                  </a:lnTo>
                  <a:lnTo>
                    <a:pt x="2810" y="7289"/>
                  </a:lnTo>
                  <a:lnTo>
                    <a:pt x="2810" y="7257"/>
                  </a:lnTo>
                  <a:lnTo>
                    <a:pt x="2810" y="7003"/>
                  </a:lnTo>
                  <a:lnTo>
                    <a:pt x="2810" y="7003"/>
                  </a:lnTo>
                  <a:lnTo>
                    <a:pt x="2810" y="6972"/>
                  </a:lnTo>
                  <a:lnTo>
                    <a:pt x="2817" y="6947"/>
                  </a:lnTo>
                  <a:lnTo>
                    <a:pt x="2833" y="6916"/>
                  </a:lnTo>
                  <a:lnTo>
                    <a:pt x="2858" y="6891"/>
                  </a:lnTo>
                  <a:lnTo>
                    <a:pt x="2881" y="6876"/>
                  </a:lnTo>
                  <a:lnTo>
                    <a:pt x="2913" y="6860"/>
                  </a:lnTo>
                  <a:lnTo>
                    <a:pt x="2945" y="6852"/>
                  </a:lnTo>
                  <a:lnTo>
                    <a:pt x="2985" y="6845"/>
                  </a:lnTo>
                  <a:lnTo>
                    <a:pt x="2985" y="6845"/>
                  </a:lnTo>
                  <a:lnTo>
                    <a:pt x="3032" y="6860"/>
                  </a:lnTo>
                  <a:lnTo>
                    <a:pt x="3087" y="6884"/>
                  </a:lnTo>
                  <a:lnTo>
                    <a:pt x="3120" y="6916"/>
                  </a:lnTo>
                  <a:lnTo>
                    <a:pt x="3151" y="6955"/>
                  </a:lnTo>
                  <a:lnTo>
                    <a:pt x="3016" y="7424"/>
                  </a:lnTo>
                  <a:close/>
                  <a:moveTo>
                    <a:pt x="1913" y="8408"/>
                  </a:moveTo>
                  <a:lnTo>
                    <a:pt x="1913" y="8161"/>
                  </a:lnTo>
                  <a:lnTo>
                    <a:pt x="1913" y="8161"/>
                  </a:lnTo>
                  <a:lnTo>
                    <a:pt x="1913" y="8130"/>
                  </a:lnTo>
                  <a:lnTo>
                    <a:pt x="1920" y="8098"/>
                  </a:lnTo>
                  <a:lnTo>
                    <a:pt x="1936" y="8066"/>
                  </a:lnTo>
                  <a:lnTo>
                    <a:pt x="1961" y="8042"/>
                  </a:lnTo>
                  <a:lnTo>
                    <a:pt x="1984" y="8018"/>
                  </a:lnTo>
                  <a:lnTo>
                    <a:pt x="2007" y="8003"/>
                  </a:lnTo>
                  <a:lnTo>
                    <a:pt x="2040" y="7995"/>
                  </a:lnTo>
                  <a:lnTo>
                    <a:pt x="2071" y="7986"/>
                  </a:lnTo>
                  <a:lnTo>
                    <a:pt x="2071" y="7986"/>
                  </a:lnTo>
                  <a:lnTo>
                    <a:pt x="2111" y="7995"/>
                  </a:lnTo>
                  <a:lnTo>
                    <a:pt x="2142" y="8003"/>
                  </a:lnTo>
                  <a:lnTo>
                    <a:pt x="2175" y="8018"/>
                  </a:lnTo>
                  <a:lnTo>
                    <a:pt x="2198" y="8042"/>
                  </a:lnTo>
                  <a:lnTo>
                    <a:pt x="2222" y="8066"/>
                  </a:lnTo>
                  <a:lnTo>
                    <a:pt x="2238" y="8090"/>
                  </a:lnTo>
                  <a:lnTo>
                    <a:pt x="2246" y="8121"/>
                  </a:lnTo>
                  <a:lnTo>
                    <a:pt x="2246" y="8161"/>
                  </a:lnTo>
                  <a:lnTo>
                    <a:pt x="2246" y="8408"/>
                  </a:lnTo>
                  <a:lnTo>
                    <a:pt x="2246" y="8408"/>
                  </a:lnTo>
                  <a:lnTo>
                    <a:pt x="2246" y="8431"/>
                  </a:lnTo>
                  <a:lnTo>
                    <a:pt x="2238" y="8463"/>
                  </a:lnTo>
                  <a:lnTo>
                    <a:pt x="2231" y="8487"/>
                  </a:lnTo>
                  <a:lnTo>
                    <a:pt x="2214" y="8510"/>
                  </a:lnTo>
                  <a:lnTo>
                    <a:pt x="2167" y="8550"/>
                  </a:lnTo>
                  <a:lnTo>
                    <a:pt x="2142" y="8558"/>
                  </a:lnTo>
                  <a:lnTo>
                    <a:pt x="2111" y="8566"/>
                  </a:lnTo>
                  <a:lnTo>
                    <a:pt x="2032" y="8566"/>
                  </a:lnTo>
                  <a:lnTo>
                    <a:pt x="2032" y="8566"/>
                  </a:lnTo>
                  <a:lnTo>
                    <a:pt x="1984" y="8543"/>
                  </a:lnTo>
                  <a:lnTo>
                    <a:pt x="1944" y="8510"/>
                  </a:lnTo>
                  <a:lnTo>
                    <a:pt x="1920" y="8463"/>
                  </a:lnTo>
                  <a:lnTo>
                    <a:pt x="1913" y="8431"/>
                  </a:lnTo>
                  <a:lnTo>
                    <a:pt x="1913" y="8408"/>
                  </a:lnTo>
                  <a:close/>
                  <a:moveTo>
                    <a:pt x="4659" y="8408"/>
                  </a:moveTo>
                  <a:lnTo>
                    <a:pt x="4659" y="8161"/>
                  </a:lnTo>
                  <a:lnTo>
                    <a:pt x="4659" y="8161"/>
                  </a:lnTo>
                  <a:lnTo>
                    <a:pt x="4667" y="8121"/>
                  </a:lnTo>
                  <a:lnTo>
                    <a:pt x="4676" y="8090"/>
                  </a:lnTo>
                  <a:lnTo>
                    <a:pt x="4692" y="8066"/>
                  </a:lnTo>
                  <a:lnTo>
                    <a:pt x="4715" y="8042"/>
                  </a:lnTo>
                  <a:lnTo>
                    <a:pt x="4739" y="8018"/>
                  </a:lnTo>
                  <a:lnTo>
                    <a:pt x="4771" y="8003"/>
                  </a:lnTo>
                  <a:lnTo>
                    <a:pt x="4802" y="7995"/>
                  </a:lnTo>
                  <a:lnTo>
                    <a:pt x="4842" y="7986"/>
                  </a:lnTo>
                  <a:lnTo>
                    <a:pt x="4842" y="7986"/>
                  </a:lnTo>
                  <a:lnTo>
                    <a:pt x="4874" y="7995"/>
                  </a:lnTo>
                  <a:lnTo>
                    <a:pt x="4906" y="8003"/>
                  </a:lnTo>
                  <a:lnTo>
                    <a:pt x="4937" y="8018"/>
                  </a:lnTo>
                  <a:lnTo>
                    <a:pt x="4962" y="8042"/>
                  </a:lnTo>
                  <a:lnTo>
                    <a:pt x="4985" y="8066"/>
                  </a:lnTo>
                  <a:lnTo>
                    <a:pt x="5001" y="8090"/>
                  </a:lnTo>
                  <a:lnTo>
                    <a:pt x="5009" y="8121"/>
                  </a:lnTo>
                  <a:lnTo>
                    <a:pt x="5017" y="8161"/>
                  </a:lnTo>
                  <a:lnTo>
                    <a:pt x="5017" y="8408"/>
                  </a:lnTo>
                  <a:lnTo>
                    <a:pt x="5017" y="8408"/>
                  </a:lnTo>
                  <a:lnTo>
                    <a:pt x="5017" y="8431"/>
                  </a:lnTo>
                  <a:lnTo>
                    <a:pt x="5009" y="8463"/>
                  </a:lnTo>
                  <a:lnTo>
                    <a:pt x="4993" y="8487"/>
                  </a:lnTo>
                  <a:lnTo>
                    <a:pt x="4977" y="8510"/>
                  </a:lnTo>
                  <a:lnTo>
                    <a:pt x="4937" y="8550"/>
                  </a:lnTo>
                  <a:lnTo>
                    <a:pt x="4914" y="8558"/>
                  </a:lnTo>
                  <a:lnTo>
                    <a:pt x="4882" y="8566"/>
                  </a:lnTo>
                  <a:lnTo>
                    <a:pt x="4794" y="8566"/>
                  </a:lnTo>
                  <a:lnTo>
                    <a:pt x="4794" y="8566"/>
                  </a:lnTo>
                  <a:lnTo>
                    <a:pt x="4771" y="8558"/>
                  </a:lnTo>
                  <a:lnTo>
                    <a:pt x="4739" y="8550"/>
                  </a:lnTo>
                  <a:lnTo>
                    <a:pt x="4700" y="8510"/>
                  </a:lnTo>
                  <a:lnTo>
                    <a:pt x="4684" y="8487"/>
                  </a:lnTo>
                  <a:lnTo>
                    <a:pt x="4676" y="8463"/>
                  </a:lnTo>
                  <a:lnTo>
                    <a:pt x="4667" y="8431"/>
                  </a:lnTo>
                  <a:lnTo>
                    <a:pt x="4659" y="8408"/>
                  </a:lnTo>
                  <a:close/>
                  <a:moveTo>
                    <a:pt x="6017" y="8408"/>
                  </a:moveTo>
                  <a:lnTo>
                    <a:pt x="6017" y="8161"/>
                  </a:lnTo>
                  <a:lnTo>
                    <a:pt x="6017" y="8161"/>
                  </a:lnTo>
                  <a:lnTo>
                    <a:pt x="6017" y="8130"/>
                  </a:lnTo>
                  <a:lnTo>
                    <a:pt x="6025" y="8098"/>
                  </a:lnTo>
                  <a:lnTo>
                    <a:pt x="6042" y="8066"/>
                  </a:lnTo>
                  <a:lnTo>
                    <a:pt x="6065" y="8042"/>
                  </a:lnTo>
                  <a:lnTo>
                    <a:pt x="6089" y="8018"/>
                  </a:lnTo>
                  <a:lnTo>
                    <a:pt x="6113" y="8003"/>
                  </a:lnTo>
                  <a:lnTo>
                    <a:pt x="6144" y="7995"/>
                  </a:lnTo>
                  <a:lnTo>
                    <a:pt x="6177" y="7986"/>
                  </a:lnTo>
                  <a:lnTo>
                    <a:pt x="6177" y="7986"/>
                  </a:lnTo>
                  <a:lnTo>
                    <a:pt x="6216" y="7995"/>
                  </a:lnTo>
                  <a:lnTo>
                    <a:pt x="6248" y="8003"/>
                  </a:lnTo>
                  <a:lnTo>
                    <a:pt x="6279" y="8018"/>
                  </a:lnTo>
                  <a:lnTo>
                    <a:pt x="6303" y="8042"/>
                  </a:lnTo>
                  <a:lnTo>
                    <a:pt x="6327" y="8066"/>
                  </a:lnTo>
                  <a:lnTo>
                    <a:pt x="6343" y="8090"/>
                  </a:lnTo>
                  <a:lnTo>
                    <a:pt x="6351" y="8121"/>
                  </a:lnTo>
                  <a:lnTo>
                    <a:pt x="6351" y="8161"/>
                  </a:lnTo>
                  <a:lnTo>
                    <a:pt x="6351" y="8408"/>
                  </a:lnTo>
                  <a:lnTo>
                    <a:pt x="6351" y="8408"/>
                  </a:lnTo>
                  <a:lnTo>
                    <a:pt x="6351" y="8431"/>
                  </a:lnTo>
                  <a:lnTo>
                    <a:pt x="6343" y="8463"/>
                  </a:lnTo>
                  <a:lnTo>
                    <a:pt x="6327" y="8487"/>
                  </a:lnTo>
                  <a:lnTo>
                    <a:pt x="6312" y="8510"/>
                  </a:lnTo>
                  <a:lnTo>
                    <a:pt x="6272" y="8550"/>
                  </a:lnTo>
                  <a:lnTo>
                    <a:pt x="6248" y="8558"/>
                  </a:lnTo>
                  <a:lnTo>
                    <a:pt x="6216" y="8566"/>
                  </a:lnTo>
                  <a:lnTo>
                    <a:pt x="6137" y="8566"/>
                  </a:lnTo>
                  <a:lnTo>
                    <a:pt x="6137" y="8566"/>
                  </a:lnTo>
                  <a:lnTo>
                    <a:pt x="6089" y="8543"/>
                  </a:lnTo>
                  <a:lnTo>
                    <a:pt x="6050" y="8510"/>
                  </a:lnTo>
                  <a:lnTo>
                    <a:pt x="6025" y="8463"/>
                  </a:lnTo>
                  <a:lnTo>
                    <a:pt x="6017" y="8431"/>
                  </a:lnTo>
                  <a:lnTo>
                    <a:pt x="6017" y="8408"/>
                  </a:lnTo>
                  <a:close/>
                  <a:moveTo>
                    <a:pt x="5930" y="413"/>
                  </a:moveTo>
                  <a:lnTo>
                    <a:pt x="5930" y="1136"/>
                  </a:lnTo>
                  <a:lnTo>
                    <a:pt x="5398" y="1136"/>
                  </a:lnTo>
                  <a:lnTo>
                    <a:pt x="5398" y="3351"/>
                  </a:lnTo>
                  <a:lnTo>
                    <a:pt x="6557" y="5423"/>
                  </a:lnTo>
                  <a:lnTo>
                    <a:pt x="3938" y="5423"/>
                  </a:lnTo>
                  <a:lnTo>
                    <a:pt x="3913" y="413"/>
                  </a:lnTo>
                  <a:lnTo>
                    <a:pt x="5930" y="413"/>
                  </a:lnTo>
                  <a:close/>
                  <a:moveTo>
                    <a:pt x="3008" y="3351"/>
                  </a:moveTo>
                  <a:lnTo>
                    <a:pt x="3008" y="1136"/>
                  </a:lnTo>
                  <a:lnTo>
                    <a:pt x="2476" y="1136"/>
                  </a:lnTo>
                  <a:lnTo>
                    <a:pt x="2476" y="413"/>
                  </a:lnTo>
                  <a:lnTo>
                    <a:pt x="3500" y="413"/>
                  </a:lnTo>
                  <a:lnTo>
                    <a:pt x="3533" y="5423"/>
                  </a:lnTo>
                  <a:lnTo>
                    <a:pt x="1857" y="5423"/>
                  </a:lnTo>
                  <a:lnTo>
                    <a:pt x="3008" y="335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98" name="Freeform 2"/>
            <p:cNvSpPr>
              <a:spLocks noChangeArrowheads="1"/>
            </p:cNvSpPr>
            <p:nvPr/>
          </p:nvSpPr>
          <p:spPr bwMode="auto">
            <a:xfrm>
              <a:off x="7475538" y="3373438"/>
              <a:ext cx="211137" cy="295275"/>
            </a:xfrm>
            <a:custGeom>
              <a:avLst/>
              <a:gdLst>
                <a:gd name="T0" fmla="*/ 293 w 588"/>
                <a:gd name="T1" fmla="*/ 818 h 819"/>
                <a:gd name="T2" fmla="*/ 405 w 588"/>
                <a:gd name="T3" fmla="*/ 794 h 819"/>
                <a:gd name="T4" fmla="*/ 492 w 588"/>
                <a:gd name="T5" fmla="*/ 731 h 819"/>
                <a:gd name="T6" fmla="*/ 563 w 588"/>
                <a:gd name="T7" fmla="*/ 635 h 819"/>
                <a:gd name="T8" fmla="*/ 587 w 588"/>
                <a:gd name="T9" fmla="*/ 524 h 819"/>
                <a:gd name="T10" fmla="*/ 587 w 588"/>
                <a:gd name="T11" fmla="*/ 270 h 819"/>
                <a:gd name="T12" fmla="*/ 563 w 588"/>
                <a:gd name="T13" fmla="*/ 167 h 819"/>
                <a:gd name="T14" fmla="*/ 492 w 588"/>
                <a:gd name="T15" fmla="*/ 79 h 819"/>
                <a:gd name="T16" fmla="*/ 405 w 588"/>
                <a:gd name="T17" fmla="*/ 16 h 819"/>
                <a:gd name="T18" fmla="*/ 293 w 588"/>
                <a:gd name="T19" fmla="*/ 0 h 819"/>
                <a:gd name="T20" fmla="*/ 230 w 588"/>
                <a:gd name="T21" fmla="*/ 0 h 819"/>
                <a:gd name="T22" fmla="*/ 127 w 588"/>
                <a:gd name="T23" fmla="*/ 48 h 819"/>
                <a:gd name="T24" fmla="*/ 47 w 588"/>
                <a:gd name="T25" fmla="*/ 119 h 819"/>
                <a:gd name="T26" fmla="*/ 0 w 588"/>
                <a:gd name="T27" fmla="*/ 214 h 819"/>
                <a:gd name="T28" fmla="*/ 0 w 588"/>
                <a:gd name="T29" fmla="*/ 524 h 819"/>
                <a:gd name="T30" fmla="*/ 0 w 588"/>
                <a:gd name="T31" fmla="*/ 588 h 819"/>
                <a:gd name="T32" fmla="*/ 47 w 588"/>
                <a:gd name="T33" fmla="*/ 683 h 819"/>
                <a:gd name="T34" fmla="*/ 127 w 588"/>
                <a:gd name="T35" fmla="*/ 762 h 819"/>
                <a:gd name="T36" fmla="*/ 230 w 588"/>
                <a:gd name="T37" fmla="*/ 810 h 819"/>
                <a:gd name="T38" fmla="*/ 110 w 588"/>
                <a:gd name="T39" fmla="*/ 270 h 819"/>
                <a:gd name="T40" fmla="*/ 118 w 588"/>
                <a:gd name="T41" fmla="*/ 239 h 819"/>
                <a:gd name="T42" fmla="*/ 143 w 588"/>
                <a:gd name="T43" fmla="*/ 183 h 819"/>
                <a:gd name="T44" fmla="*/ 190 w 588"/>
                <a:gd name="T45" fmla="*/ 143 h 819"/>
                <a:gd name="T46" fmla="*/ 253 w 588"/>
                <a:gd name="T47" fmla="*/ 119 h 819"/>
                <a:gd name="T48" fmla="*/ 293 w 588"/>
                <a:gd name="T49" fmla="*/ 112 h 819"/>
                <a:gd name="T50" fmla="*/ 357 w 588"/>
                <a:gd name="T51" fmla="*/ 127 h 819"/>
                <a:gd name="T52" fmla="*/ 413 w 588"/>
                <a:gd name="T53" fmla="*/ 167 h 819"/>
                <a:gd name="T54" fmla="*/ 452 w 588"/>
                <a:gd name="T55" fmla="*/ 214 h 819"/>
                <a:gd name="T56" fmla="*/ 469 w 588"/>
                <a:gd name="T57" fmla="*/ 270 h 819"/>
                <a:gd name="T58" fmla="*/ 469 w 588"/>
                <a:gd name="T59" fmla="*/ 524 h 819"/>
                <a:gd name="T60" fmla="*/ 452 w 588"/>
                <a:gd name="T61" fmla="*/ 588 h 819"/>
                <a:gd name="T62" fmla="*/ 413 w 588"/>
                <a:gd name="T63" fmla="*/ 643 h 819"/>
                <a:gd name="T64" fmla="*/ 357 w 588"/>
                <a:gd name="T65" fmla="*/ 683 h 819"/>
                <a:gd name="T66" fmla="*/ 293 w 588"/>
                <a:gd name="T67" fmla="*/ 698 h 819"/>
                <a:gd name="T68" fmla="*/ 253 w 588"/>
                <a:gd name="T69" fmla="*/ 691 h 819"/>
                <a:gd name="T70" fmla="*/ 190 w 588"/>
                <a:gd name="T71" fmla="*/ 667 h 819"/>
                <a:gd name="T72" fmla="*/ 143 w 588"/>
                <a:gd name="T73" fmla="*/ 619 h 819"/>
                <a:gd name="T74" fmla="*/ 118 w 588"/>
                <a:gd name="T75" fmla="*/ 556 h 819"/>
                <a:gd name="T76" fmla="*/ 110 w 588"/>
                <a:gd name="T77" fmla="*/ 270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8" h="819">
                  <a:moveTo>
                    <a:pt x="293" y="818"/>
                  </a:moveTo>
                  <a:lnTo>
                    <a:pt x="293" y="818"/>
                  </a:lnTo>
                  <a:lnTo>
                    <a:pt x="349" y="810"/>
                  </a:lnTo>
                  <a:lnTo>
                    <a:pt x="405" y="794"/>
                  </a:lnTo>
                  <a:lnTo>
                    <a:pt x="452" y="762"/>
                  </a:lnTo>
                  <a:lnTo>
                    <a:pt x="492" y="731"/>
                  </a:lnTo>
                  <a:lnTo>
                    <a:pt x="531" y="683"/>
                  </a:lnTo>
                  <a:lnTo>
                    <a:pt x="563" y="635"/>
                  </a:lnTo>
                  <a:lnTo>
                    <a:pt x="579" y="580"/>
                  </a:lnTo>
                  <a:lnTo>
                    <a:pt x="587" y="524"/>
                  </a:lnTo>
                  <a:lnTo>
                    <a:pt x="587" y="270"/>
                  </a:lnTo>
                  <a:lnTo>
                    <a:pt x="587" y="270"/>
                  </a:lnTo>
                  <a:lnTo>
                    <a:pt x="579" y="214"/>
                  </a:lnTo>
                  <a:lnTo>
                    <a:pt x="563" y="167"/>
                  </a:lnTo>
                  <a:lnTo>
                    <a:pt x="531" y="119"/>
                  </a:lnTo>
                  <a:lnTo>
                    <a:pt x="492" y="79"/>
                  </a:lnTo>
                  <a:lnTo>
                    <a:pt x="452" y="48"/>
                  </a:lnTo>
                  <a:lnTo>
                    <a:pt x="405" y="16"/>
                  </a:lnTo>
                  <a:lnTo>
                    <a:pt x="349" y="0"/>
                  </a:lnTo>
                  <a:lnTo>
                    <a:pt x="293" y="0"/>
                  </a:lnTo>
                  <a:lnTo>
                    <a:pt x="293" y="0"/>
                  </a:lnTo>
                  <a:lnTo>
                    <a:pt x="230" y="0"/>
                  </a:lnTo>
                  <a:lnTo>
                    <a:pt x="174" y="16"/>
                  </a:lnTo>
                  <a:lnTo>
                    <a:pt x="127" y="48"/>
                  </a:lnTo>
                  <a:lnTo>
                    <a:pt x="87" y="79"/>
                  </a:lnTo>
                  <a:lnTo>
                    <a:pt x="47" y="119"/>
                  </a:lnTo>
                  <a:lnTo>
                    <a:pt x="23" y="167"/>
                  </a:lnTo>
                  <a:lnTo>
                    <a:pt x="0" y="214"/>
                  </a:lnTo>
                  <a:lnTo>
                    <a:pt x="0" y="270"/>
                  </a:lnTo>
                  <a:lnTo>
                    <a:pt x="0" y="524"/>
                  </a:lnTo>
                  <a:lnTo>
                    <a:pt x="0" y="524"/>
                  </a:lnTo>
                  <a:lnTo>
                    <a:pt x="0" y="588"/>
                  </a:lnTo>
                  <a:lnTo>
                    <a:pt x="23" y="635"/>
                  </a:lnTo>
                  <a:lnTo>
                    <a:pt x="47" y="683"/>
                  </a:lnTo>
                  <a:lnTo>
                    <a:pt x="87" y="731"/>
                  </a:lnTo>
                  <a:lnTo>
                    <a:pt x="127" y="762"/>
                  </a:lnTo>
                  <a:lnTo>
                    <a:pt x="182" y="794"/>
                  </a:lnTo>
                  <a:lnTo>
                    <a:pt x="230" y="810"/>
                  </a:lnTo>
                  <a:lnTo>
                    <a:pt x="293" y="818"/>
                  </a:lnTo>
                  <a:close/>
                  <a:moveTo>
                    <a:pt x="110" y="270"/>
                  </a:moveTo>
                  <a:lnTo>
                    <a:pt x="110" y="270"/>
                  </a:lnTo>
                  <a:lnTo>
                    <a:pt x="118" y="239"/>
                  </a:lnTo>
                  <a:lnTo>
                    <a:pt x="127" y="214"/>
                  </a:lnTo>
                  <a:lnTo>
                    <a:pt x="143" y="183"/>
                  </a:lnTo>
                  <a:lnTo>
                    <a:pt x="166" y="158"/>
                  </a:lnTo>
                  <a:lnTo>
                    <a:pt x="190" y="143"/>
                  </a:lnTo>
                  <a:lnTo>
                    <a:pt x="222" y="127"/>
                  </a:lnTo>
                  <a:lnTo>
                    <a:pt x="253" y="119"/>
                  </a:lnTo>
                  <a:lnTo>
                    <a:pt x="293" y="112"/>
                  </a:lnTo>
                  <a:lnTo>
                    <a:pt x="293" y="112"/>
                  </a:lnTo>
                  <a:lnTo>
                    <a:pt x="325" y="119"/>
                  </a:lnTo>
                  <a:lnTo>
                    <a:pt x="357" y="127"/>
                  </a:lnTo>
                  <a:lnTo>
                    <a:pt x="388" y="143"/>
                  </a:lnTo>
                  <a:lnTo>
                    <a:pt x="413" y="167"/>
                  </a:lnTo>
                  <a:lnTo>
                    <a:pt x="436" y="183"/>
                  </a:lnTo>
                  <a:lnTo>
                    <a:pt x="452" y="214"/>
                  </a:lnTo>
                  <a:lnTo>
                    <a:pt x="460" y="239"/>
                  </a:lnTo>
                  <a:lnTo>
                    <a:pt x="469" y="270"/>
                  </a:lnTo>
                  <a:lnTo>
                    <a:pt x="469" y="524"/>
                  </a:lnTo>
                  <a:lnTo>
                    <a:pt x="469" y="524"/>
                  </a:lnTo>
                  <a:lnTo>
                    <a:pt x="460" y="556"/>
                  </a:lnTo>
                  <a:lnTo>
                    <a:pt x="452" y="588"/>
                  </a:lnTo>
                  <a:lnTo>
                    <a:pt x="436" y="619"/>
                  </a:lnTo>
                  <a:lnTo>
                    <a:pt x="413" y="643"/>
                  </a:lnTo>
                  <a:lnTo>
                    <a:pt x="380" y="667"/>
                  </a:lnTo>
                  <a:lnTo>
                    <a:pt x="357" y="683"/>
                  </a:lnTo>
                  <a:lnTo>
                    <a:pt x="325" y="691"/>
                  </a:lnTo>
                  <a:lnTo>
                    <a:pt x="293" y="698"/>
                  </a:lnTo>
                  <a:lnTo>
                    <a:pt x="293" y="698"/>
                  </a:lnTo>
                  <a:lnTo>
                    <a:pt x="253" y="691"/>
                  </a:lnTo>
                  <a:lnTo>
                    <a:pt x="222" y="683"/>
                  </a:lnTo>
                  <a:lnTo>
                    <a:pt x="190" y="667"/>
                  </a:lnTo>
                  <a:lnTo>
                    <a:pt x="166" y="643"/>
                  </a:lnTo>
                  <a:lnTo>
                    <a:pt x="143" y="619"/>
                  </a:lnTo>
                  <a:lnTo>
                    <a:pt x="127" y="588"/>
                  </a:lnTo>
                  <a:lnTo>
                    <a:pt x="118" y="556"/>
                  </a:lnTo>
                  <a:lnTo>
                    <a:pt x="110" y="524"/>
                  </a:lnTo>
                  <a:lnTo>
                    <a:pt x="110" y="27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99" name="Freeform 3"/>
            <p:cNvSpPr>
              <a:spLocks noChangeArrowheads="1"/>
            </p:cNvSpPr>
            <p:nvPr/>
          </p:nvSpPr>
          <p:spPr bwMode="auto">
            <a:xfrm>
              <a:off x="6834188" y="3394075"/>
              <a:ext cx="42862" cy="246063"/>
            </a:xfrm>
            <a:custGeom>
              <a:avLst/>
              <a:gdLst>
                <a:gd name="T0" fmla="*/ 0 w 120"/>
                <a:gd name="T1" fmla="*/ 683 h 684"/>
                <a:gd name="T2" fmla="*/ 119 w 120"/>
                <a:gd name="T3" fmla="*/ 683 h 684"/>
                <a:gd name="T4" fmla="*/ 119 w 120"/>
                <a:gd name="T5" fmla="*/ 0 h 684"/>
                <a:gd name="T6" fmla="*/ 0 w 120"/>
                <a:gd name="T7" fmla="*/ 0 h 684"/>
                <a:gd name="T8" fmla="*/ 0 w 120"/>
                <a:gd name="T9" fmla="*/ 683 h 684"/>
              </a:gdLst>
              <a:ahLst/>
              <a:cxnLst>
                <a:cxn ang="0">
                  <a:pos x="T0" y="T1"/>
                </a:cxn>
                <a:cxn ang="0">
                  <a:pos x="T2" y="T3"/>
                </a:cxn>
                <a:cxn ang="0">
                  <a:pos x="T4" y="T5"/>
                </a:cxn>
                <a:cxn ang="0">
                  <a:pos x="T6" y="T7"/>
                </a:cxn>
                <a:cxn ang="0">
                  <a:pos x="T8" y="T9"/>
                </a:cxn>
              </a:cxnLst>
              <a:rect l="0" t="0" r="r" b="b"/>
              <a:pathLst>
                <a:path w="120" h="684">
                  <a:moveTo>
                    <a:pt x="0" y="683"/>
                  </a:moveTo>
                  <a:lnTo>
                    <a:pt x="119" y="683"/>
                  </a:lnTo>
                  <a:lnTo>
                    <a:pt x="119" y="0"/>
                  </a:lnTo>
                  <a:lnTo>
                    <a:pt x="0" y="0"/>
                  </a:lnTo>
                  <a:lnTo>
                    <a:pt x="0" y="68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00" name="Freeform 4"/>
            <p:cNvSpPr>
              <a:spLocks noChangeArrowheads="1"/>
            </p:cNvSpPr>
            <p:nvPr/>
          </p:nvSpPr>
          <p:spPr bwMode="auto">
            <a:xfrm>
              <a:off x="7315200" y="3394075"/>
              <a:ext cx="42863" cy="246063"/>
            </a:xfrm>
            <a:custGeom>
              <a:avLst/>
              <a:gdLst>
                <a:gd name="T0" fmla="*/ 0 w 120"/>
                <a:gd name="T1" fmla="*/ 683 h 684"/>
                <a:gd name="T2" fmla="*/ 119 w 120"/>
                <a:gd name="T3" fmla="*/ 683 h 684"/>
                <a:gd name="T4" fmla="*/ 119 w 120"/>
                <a:gd name="T5" fmla="*/ 0 h 684"/>
                <a:gd name="T6" fmla="*/ 0 w 120"/>
                <a:gd name="T7" fmla="*/ 0 h 684"/>
                <a:gd name="T8" fmla="*/ 0 w 120"/>
                <a:gd name="T9" fmla="*/ 683 h 684"/>
              </a:gdLst>
              <a:ahLst/>
              <a:cxnLst>
                <a:cxn ang="0">
                  <a:pos x="T0" y="T1"/>
                </a:cxn>
                <a:cxn ang="0">
                  <a:pos x="T2" y="T3"/>
                </a:cxn>
                <a:cxn ang="0">
                  <a:pos x="T4" y="T5"/>
                </a:cxn>
                <a:cxn ang="0">
                  <a:pos x="T6" y="T7"/>
                </a:cxn>
                <a:cxn ang="0">
                  <a:pos x="T8" y="T9"/>
                </a:cxn>
              </a:cxnLst>
              <a:rect l="0" t="0" r="r" b="b"/>
              <a:pathLst>
                <a:path w="120" h="684">
                  <a:moveTo>
                    <a:pt x="0" y="683"/>
                  </a:moveTo>
                  <a:lnTo>
                    <a:pt x="119" y="683"/>
                  </a:lnTo>
                  <a:lnTo>
                    <a:pt x="119" y="0"/>
                  </a:lnTo>
                  <a:lnTo>
                    <a:pt x="0" y="0"/>
                  </a:lnTo>
                  <a:lnTo>
                    <a:pt x="0" y="68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01" name="Freeform 5"/>
            <p:cNvSpPr>
              <a:spLocks noChangeArrowheads="1"/>
            </p:cNvSpPr>
            <p:nvPr/>
          </p:nvSpPr>
          <p:spPr bwMode="auto">
            <a:xfrm>
              <a:off x="6505575" y="3373438"/>
              <a:ext cx="212725" cy="295275"/>
            </a:xfrm>
            <a:custGeom>
              <a:avLst/>
              <a:gdLst>
                <a:gd name="T0" fmla="*/ 293 w 589"/>
                <a:gd name="T1" fmla="*/ 0 h 819"/>
                <a:gd name="T2" fmla="*/ 183 w 589"/>
                <a:gd name="T3" fmla="*/ 16 h 819"/>
                <a:gd name="T4" fmla="*/ 87 w 589"/>
                <a:gd name="T5" fmla="*/ 79 h 819"/>
                <a:gd name="T6" fmla="*/ 23 w 589"/>
                <a:gd name="T7" fmla="*/ 167 h 819"/>
                <a:gd name="T8" fmla="*/ 0 w 589"/>
                <a:gd name="T9" fmla="*/ 270 h 819"/>
                <a:gd name="T10" fmla="*/ 0 w 589"/>
                <a:gd name="T11" fmla="*/ 524 h 819"/>
                <a:gd name="T12" fmla="*/ 23 w 589"/>
                <a:gd name="T13" fmla="*/ 635 h 819"/>
                <a:gd name="T14" fmla="*/ 87 w 589"/>
                <a:gd name="T15" fmla="*/ 731 h 819"/>
                <a:gd name="T16" fmla="*/ 183 w 589"/>
                <a:gd name="T17" fmla="*/ 794 h 819"/>
                <a:gd name="T18" fmla="*/ 293 w 589"/>
                <a:gd name="T19" fmla="*/ 818 h 819"/>
                <a:gd name="T20" fmla="*/ 349 w 589"/>
                <a:gd name="T21" fmla="*/ 810 h 819"/>
                <a:gd name="T22" fmla="*/ 453 w 589"/>
                <a:gd name="T23" fmla="*/ 762 h 819"/>
                <a:gd name="T24" fmla="*/ 540 w 589"/>
                <a:gd name="T25" fmla="*/ 683 h 819"/>
                <a:gd name="T26" fmla="*/ 580 w 589"/>
                <a:gd name="T27" fmla="*/ 588 h 819"/>
                <a:gd name="T28" fmla="*/ 588 w 589"/>
                <a:gd name="T29" fmla="*/ 270 h 819"/>
                <a:gd name="T30" fmla="*/ 580 w 589"/>
                <a:gd name="T31" fmla="*/ 214 h 819"/>
                <a:gd name="T32" fmla="*/ 540 w 589"/>
                <a:gd name="T33" fmla="*/ 119 h 819"/>
                <a:gd name="T34" fmla="*/ 461 w 589"/>
                <a:gd name="T35" fmla="*/ 48 h 819"/>
                <a:gd name="T36" fmla="*/ 357 w 589"/>
                <a:gd name="T37" fmla="*/ 0 h 819"/>
                <a:gd name="T38" fmla="*/ 468 w 589"/>
                <a:gd name="T39" fmla="*/ 524 h 819"/>
                <a:gd name="T40" fmla="*/ 468 w 589"/>
                <a:gd name="T41" fmla="*/ 556 h 819"/>
                <a:gd name="T42" fmla="*/ 445 w 589"/>
                <a:gd name="T43" fmla="*/ 619 h 819"/>
                <a:gd name="T44" fmla="*/ 397 w 589"/>
                <a:gd name="T45" fmla="*/ 667 h 819"/>
                <a:gd name="T46" fmla="*/ 333 w 589"/>
                <a:gd name="T47" fmla="*/ 691 h 819"/>
                <a:gd name="T48" fmla="*/ 293 w 589"/>
                <a:gd name="T49" fmla="*/ 698 h 819"/>
                <a:gd name="T50" fmla="*/ 222 w 589"/>
                <a:gd name="T51" fmla="*/ 683 h 819"/>
                <a:gd name="T52" fmla="*/ 167 w 589"/>
                <a:gd name="T53" fmla="*/ 643 h 819"/>
                <a:gd name="T54" fmla="*/ 135 w 589"/>
                <a:gd name="T55" fmla="*/ 588 h 819"/>
                <a:gd name="T56" fmla="*/ 119 w 589"/>
                <a:gd name="T57" fmla="*/ 524 h 819"/>
                <a:gd name="T58" fmla="*/ 119 w 589"/>
                <a:gd name="T59" fmla="*/ 270 h 819"/>
                <a:gd name="T60" fmla="*/ 135 w 589"/>
                <a:gd name="T61" fmla="*/ 214 h 819"/>
                <a:gd name="T62" fmla="*/ 175 w 589"/>
                <a:gd name="T63" fmla="*/ 158 h 819"/>
                <a:gd name="T64" fmla="*/ 230 w 589"/>
                <a:gd name="T65" fmla="*/ 127 h 819"/>
                <a:gd name="T66" fmla="*/ 293 w 589"/>
                <a:gd name="T67" fmla="*/ 112 h 819"/>
                <a:gd name="T68" fmla="*/ 333 w 589"/>
                <a:gd name="T69" fmla="*/ 119 h 819"/>
                <a:gd name="T70" fmla="*/ 389 w 589"/>
                <a:gd name="T71" fmla="*/ 143 h 819"/>
                <a:gd name="T72" fmla="*/ 437 w 589"/>
                <a:gd name="T73" fmla="*/ 183 h 819"/>
                <a:gd name="T74" fmla="*/ 468 w 589"/>
                <a:gd name="T75" fmla="*/ 239 h 819"/>
                <a:gd name="T76" fmla="*/ 468 w 589"/>
                <a:gd name="T77" fmla="*/ 524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9" h="819">
                  <a:moveTo>
                    <a:pt x="293" y="0"/>
                  </a:moveTo>
                  <a:lnTo>
                    <a:pt x="293" y="0"/>
                  </a:lnTo>
                  <a:lnTo>
                    <a:pt x="239" y="0"/>
                  </a:lnTo>
                  <a:lnTo>
                    <a:pt x="183" y="16"/>
                  </a:lnTo>
                  <a:lnTo>
                    <a:pt x="127" y="48"/>
                  </a:lnTo>
                  <a:lnTo>
                    <a:pt x="87" y="79"/>
                  </a:lnTo>
                  <a:lnTo>
                    <a:pt x="48" y="119"/>
                  </a:lnTo>
                  <a:lnTo>
                    <a:pt x="23" y="167"/>
                  </a:lnTo>
                  <a:lnTo>
                    <a:pt x="8" y="214"/>
                  </a:lnTo>
                  <a:lnTo>
                    <a:pt x="0" y="270"/>
                  </a:lnTo>
                  <a:lnTo>
                    <a:pt x="0" y="524"/>
                  </a:lnTo>
                  <a:lnTo>
                    <a:pt x="0" y="524"/>
                  </a:lnTo>
                  <a:lnTo>
                    <a:pt x="8" y="588"/>
                  </a:lnTo>
                  <a:lnTo>
                    <a:pt x="23" y="635"/>
                  </a:lnTo>
                  <a:lnTo>
                    <a:pt x="56" y="683"/>
                  </a:lnTo>
                  <a:lnTo>
                    <a:pt x="87" y="731"/>
                  </a:lnTo>
                  <a:lnTo>
                    <a:pt x="135" y="762"/>
                  </a:lnTo>
                  <a:lnTo>
                    <a:pt x="183" y="794"/>
                  </a:lnTo>
                  <a:lnTo>
                    <a:pt x="239" y="810"/>
                  </a:lnTo>
                  <a:lnTo>
                    <a:pt x="293" y="818"/>
                  </a:lnTo>
                  <a:lnTo>
                    <a:pt x="293" y="818"/>
                  </a:lnTo>
                  <a:lnTo>
                    <a:pt x="349" y="810"/>
                  </a:lnTo>
                  <a:lnTo>
                    <a:pt x="405" y="794"/>
                  </a:lnTo>
                  <a:lnTo>
                    <a:pt x="453" y="762"/>
                  </a:lnTo>
                  <a:lnTo>
                    <a:pt x="500" y="731"/>
                  </a:lnTo>
                  <a:lnTo>
                    <a:pt x="540" y="683"/>
                  </a:lnTo>
                  <a:lnTo>
                    <a:pt x="563" y="635"/>
                  </a:lnTo>
                  <a:lnTo>
                    <a:pt x="580" y="588"/>
                  </a:lnTo>
                  <a:lnTo>
                    <a:pt x="588" y="524"/>
                  </a:lnTo>
                  <a:lnTo>
                    <a:pt x="588" y="270"/>
                  </a:lnTo>
                  <a:lnTo>
                    <a:pt x="588" y="270"/>
                  </a:lnTo>
                  <a:lnTo>
                    <a:pt x="580" y="214"/>
                  </a:lnTo>
                  <a:lnTo>
                    <a:pt x="563" y="167"/>
                  </a:lnTo>
                  <a:lnTo>
                    <a:pt x="540" y="119"/>
                  </a:lnTo>
                  <a:lnTo>
                    <a:pt x="500" y="79"/>
                  </a:lnTo>
                  <a:lnTo>
                    <a:pt x="461" y="48"/>
                  </a:lnTo>
                  <a:lnTo>
                    <a:pt x="413" y="16"/>
                  </a:lnTo>
                  <a:lnTo>
                    <a:pt x="357" y="0"/>
                  </a:lnTo>
                  <a:lnTo>
                    <a:pt x="293" y="0"/>
                  </a:lnTo>
                  <a:close/>
                  <a:moveTo>
                    <a:pt x="468" y="524"/>
                  </a:moveTo>
                  <a:lnTo>
                    <a:pt x="468" y="524"/>
                  </a:lnTo>
                  <a:lnTo>
                    <a:pt x="468" y="556"/>
                  </a:lnTo>
                  <a:lnTo>
                    <a:pt x="461" y="588"/>
                  </a:lnTo>
                  <a:lnTo>
                    <a:pt x="445" y="619"/>
                  </a:lnTo>
                  <a:lnTo>
                    <a:pt x="420" y="643"/>
                  </a:lnTo>
                  <a:lnTo>
                    <a:pt x="397" y="667"/>
                  </a:lnTo>
                  <a:lnTo>
                    <a:pt x="365" y="683"/>
                  </a:lnTo>
                  <a:lnTo>
                    <a:pt x="333" y="691"/>
                  </a:lnTo>
                  <a:lnTo>
                    <a:pt x="293" y="698"/>
                  </a:lnTo>
                  <a:lnTo>
                    <a:pt x="293" y="698"/>
                  </a:lnTo>
                  <a:lnTo>
                    <a:pt x="262" y="691"/>
                  </a:lnTo>
                  <a:lnTo>
                    <a:pt x="222" y="683"/>
                  </a:lnTo>
                  <a:lnTo>
                    <a:pt x="198" y="667"/>
                  </a:lnTo>
                  <a:lnTo>
                    <a:pt x="167" y="643"/>
                  </a:lnTo>
                  <a:lnTo>
                    <a:pt x="150" y="619"/>
                  </a:lnTo>
                  <a:lnTo>
                    <a:pt x="135" y="588"/>
                  </a:lnTo>
                  <a:lnTo>
                    <a:pt x="119" y="556"/>
                  </a:lnTo>
                  <a:lnTo>
                    <a:pt x="119" y="524"/>
                  </a:lnTo>
                  <a:lnTo>
                    <a:pt x="119" y="270"/>
                  </a:lnTo>
                  <a:lnTo>
                    <a:pt x="119" y="270"/>
                  </a:lnTo>
                  <a:lnTo>
                    <a:pt x="119" y="239"/>
                  </a:lnTo>
                  <a:lnTo>
                    <a:pt x="135" y="214"/>
                  </a:lnTo>
                  <a:lnTo>
                    <a:pt x="150" y="183"/>
                  </a:lnTo>
                  <a:lnTo>
                    <a:pt x="175" y="158"/>
                  </a:lnTo>
                  <a:lnTo>
                    <a:pt x="198" y="143"/>
                  </a:lnTo>
                  <a:lnTo>
                    <a:pt x="230" y="127"/>
                  </a:lnTo>
                  <a:lnTo>
                    <a:pt x="262" y="119"/>
                  </a:lnTo>
                  <a:lnTo>
                    <a:pt x="293" y="112"/>
                  </a:lnTo>
                  <a:lnTo>
                    <a:pt x="293" y="112"/>
                  </a:lnTo>
                  <a:lnTo>
                    <a:pt x="333" y="119"/>
                  </a:lnTo>
                  <a:lnTo>
                    <a:pt x="365" y="127"/>
                  </a:lnTo>
                  <a:lnTo>
                    <a:pt x="389" y="143"/>
                  </a:lnTo>
                  <a:lnTo>
                    <a:pt x="420" y="158"/>
                  </a:lnTo>
                  <a:lnTo>
                    <a:pt x="437" y="183"/>
                  </a:lnTo>
                  <a:lnTo>
                    <a:pt x="461" y="214"/>
                  </a:lnTo>
                  <a:lnTo>
                    <a:pt x="468" y="239"/>
                  </a:lnTo>
                  <a:lnTo>
                    <a:pt x="468" y="270"/>
                  </a:lnTo>
                  <a:lnTo>
                    <a:pt x="468" y="52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02" name="Freeform 6"/>
            <p:cNvSpPr>
              <a:spLocks noChangeArrowheads="1"/>
            </p:cNvSpPr>
            <p:nvPr/>
          </p:nvSpPr>
          <p:spPr bwMode="auto">
            <a:xfrm>
              <a:off x="6991350" y="3373438"/>
              <a:ext cx="206375" cy="295275"/>
            </a:xfrm>
            <a:custGeom>
              <a:avLst/>
              <a:gdLst>
                <a:gd name="T0" fmla="*/ 278 w 572"/>
                <a:gd name="T1" fmla="*/ 0 h 819"/>
                <a:gd name="T2" fmla="*/ 174 w 572"/>
                <a:gd name="T3" fmla="*/ 16 h 819"/>
                <a:gd name="T4" fmla="*/ 87 w 572"/>
                <a:gd name="T5" fmla="*/ 79 h 819"/>
                <a:gd name="T6" fmla="*/ 23 w 572"/>
                <a:gd name="T7" fmla="*/ 167 h 819"/>
                <a:gd name="T8" fmla="*/ 0 w 572"/>
                <a:gd name="T9" fmla="*/ 270 h 819"/>
                <a:gd name="T10" fmla="*/ 0 w 572"/>
                <a:gd name="T11" fmla="*/ 524 h 819"/>
                <a:gd name="T12" fmla="*/ 23 w 572"/>
                <a:gd name="T13" fmla="*/ 635 h 819"/>
                <a:gd name="T14" fmla="*/ 87 w 572"/>
                <a:gd name="T15" fmla="*/ 731 h 819"/>
                <a:gd name="T16" fmla="*/ 174 w 572"/>
                <a:gd name="T17" fmla="*/ 794 h 819"/>
                <a:gd name="T18" fmla="*/ 278 w 572"/>
                <a:gd name="T19" fmla="*/ 818 h 819"/>
                <a:gd name="T20" fmla="*/ 341 w 572"/>
                <a:gd name="T21" fmla="*/ 810 h 819"/>
                <a:gd name="T22" fmla="*/ 444 w 572"/>
                <a:gd name="T23" fmla="*/ 762 h 819"/>
                <a:gd name="T24" fmla="*/ 524 w 572"/>
                <a:gd name="T25" fmla="*/ 683 h 819"/>
                <a:gd name="T26" fmla="*/ 571 w 572"/>
                <a:gd name="T27" fmla="*/ 588 h 819"/>
                <a:gd name="T28" fmla="*/ 571 w 572"/>
                <a:gd name="T29" fmla="*/ 270 h 819"/>
                <a:gd name="T30" fmla="*/ 571 w 572"/>
                <a:gd name="T31" fmla="*/ 214 h 819"/>
                <a:gd name="T32" fmla="*/ 524 w 572"/>
                <a:gd name="T33" fmla="*/ 119 h 819"/>
                <a:gd name="T34" fmla="*/ 444 w 572"/>
                <a:gd name="T35" fmla="*/ 48 h 819"/>
                <a:gd name="T36" fmla="*/ 341 w 572"/>
                <a:gd name="T37" fmla="*/ 0 h 819"/>
                <a:gd name="T38" fmla="*/ 461 w 572"/>
                <a:gd name="T39" fmla="*/ 524 h 819"/>
                <a:gd name="T40" fmla="*/ 453 w 572"/>
                <a:gd name="T41" fmla="*/ 556 h 819"/>
                <a:gd name="T42" fmla="*/ 428 w 572"/>
                <a:gd name="T43" fmla="*/ 619 h 819"/>
                <a:gd name="T44" fmla="*/ 381 w 572"/>
                <a:gd name="T45" fmla="*/ 667 h 819"/>
                <a:gd name="T46" fmla="*/ 318 w 572"/>
                <a:gd name="T47" fmla="*/ 691 h 819"/>
                <a:gd name="T48" fmla="*/ 278 w 572"/>
                <a:gd name="T49" fmla="*/ 698 h 819"/>
                <a:gd name="T50" fmla="*/ 222 w 572"/>
                <a:gd name="T51" fmla="*/ 683 h 819"/>
                <a:gd name="T52" fmla="*/ 166 w 572"/>
                <a:gd name="T53" fmla="*/ 643 h 819"/>
                <a:gd name="T54" fmla="*/ 135 w 572"/>
                <a:gd name="T55" fmla="*/ 588 h 819"/>
                <a:gd name="T56" fmla="*/ 119 w 572"/>
                <a:gd name="T57" fmla="*/ 524 h 819"/>
                <a:gd name="T58" fmla="*/ 119 w 572"/>
                <a:gd name="T59" fmla="*/ 270 h 819"/>
                <a:gd name="T60" fmla="*/ 135 w 572"/>
                <a:gd name="T61" fmla="*/ 214 h 819"/>
                <a:gd name="T62" fmla="*/ 166 w 572"/>
                <a:gd name="T63" fmla="*/ 158 h 819"/>
                <a:gd name="T64" fmla="*/ 222 w 572"/>
                <a:gd name="T65" fmla="*/ 127 h 819"/>
                <a:gd name="T66" fmla="*/ 278 w 572"/>
                <a:gd name="T67" fmla="*/ 112 h 819"/>
                <a:gd name="T68" fmla="*/ 318 w 572"/>
                <a:gd name="T69" fmla="*/ 119 h 819"/>
                <a:gd name="T70" fmla="*/ 381 w 572"/>
                <a:gd name="T71" fmla="*/ 143 h 819"/>
                <a:gd name="T72" fmla="*/ 428 w 572"/>
                <a:gd name="T73" fmla="*/ 183 h 819"/>
                <a:gd name="T74" fmla="*/ 453 w 572"/>
                <a:gd name="T75" fmla="*/ 239 h 819"/>
                <a:gd name="T76" fmla="*/ 461 w 572"/>
                <a:gd name="T77" fmla="*/ 524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2" h="819">
                  <a:moveTo>
                    <a:pt x="278" y="0"/>
                  </a:moveTo>
                  <a:lnTo>
                    <a:pt x="278" y="0"/>
                  </a:lnTo>
                  <a:lnTo>
                    <a:pt x="230" y="0"/>
                  </a:lnTo>
                  <a:lnTo>
                    <a:pt x="174" y="16"/>
                  </a:lnTo>
                  <a:lnTo>
                    <a:pt x="127" y="48"/>
                  </a:lnTo>
                  <a:lnTo>
                    <a:pt x="87" y="79"/>
                  </a:lnTo>
                  <a:lnTo>
                    <a:pt x="56" y="119"/>
                  </a:lnTo>
                  <a:lnTo>
                    <a:pt x="23" y="167"/>
                  </a:lnTo>
                  <a:lnTo>
                    <a:pt x="8" y="214"/>
                  </a:lnTo>
                  <a:lnTo>
                    <a:pt x="0" y="270"/>
                  </a:lnTo>
                  <a:lnTo>
                    <a:pt x="0" y="524"/>
                  </a:lnTo>
                  <a:lnTo>
                    <a:pt x="0" y="524"/>
                  </a:lnTo>
                  <a:lnTo>
                    <a:pt x="8" y="580"/>
                  </a:lnTo>
                  <a:lnTo>
                    <a:pt x="23" y="635"/>
                  </a:lnTo>
                  <a:lnTo>
                    <a:pt x="56" y="683"/>
                  </a:lnTo>
                  <a:lnTo>
                    <a:pt x="87" y="731"/>
                  </a:lnTo>
                  <a:lnTo>
                    <a:pt x="127" y="762"/>
                  </a:lnTo>
                  <a:lnTo>
                    <a:pt x="174" y="794"/>
                  </a:lnTo>
                  <a:lnTo>
                    <a:pt x="230" y="810"/>
                  </a:lnTo>
                  <a:lnTo>
                    <a:pt x="278" y="818"/>
                  </a:lnTo>
                  <a:lnTo>
                    <a:pt x="278" y="818"/>
                  </a:lnTo>
                  <a:lnTo>
                    <a:pt x="341" y="810"/>
                  </a:lnTo>
                  <a:lnTo>
                    <a:pt x="397" y="794"/>
                  </a:lnTo>
                  <a:lnTo>
                    <a:pt x="444" y="762"/>
                  </a:lnTo>
                  <a:lnTo>
                    <a:pt x="484" y="731"/>
                  </a:lnTo>
                  <a:lnTo>
                    <a:pt x="524" y="683"/>
                  </a:lnTo>
                  <a:lnTo>
                    <a:pt x="548" y="635"/>
                  </a:lnTo>
                  <a:lnTo>
                    <a:pt x="571" y="588"/>
                  </a:lnTo>
                  <a:lnTo>
                    <a:pt x="571" y="524"/>
                  </a:lnTo>
                  <a:lnTo>
                    <a:pt x="571" y="270"/>
                  </a:lnTo>
                  <a:lnTo>
                    <a:pt x="571" y="270"/>
                  </a:lnTo>
                  <a:lnTo>
                    <a:pt x="571" y="214"/>
                  </a:lnTo>
                  <a:lnTo>
                    <a:pt x="555" y="167"/>
                  </a:lnTo>
                  <a:lnTo>
                    <a:pt x="524" y="119"/>
                  </a:lnTo>
                  <a:lnTo>
                    <a:pt x="492" y="79"/>
                  </a:lnTo>
                  <a:lnTo>
                    <a:pt x="444" y="48"/>
                  </a:lnTo>
                  <a:lnTo>
                    <a:pt x="397" y="16"/>
                  </a:lnTo>
                  <a:lnTo>
                    <a:pt x="341" y="0"/>
                  </a:lnTo>
                  <a:lnTo>
                    <a:pt x="278" y="0"/>
                  </a:lnTo>
                  <a:close/>
                  <a:moveTo>
                    <a:pt x="461" y="524"/>
                  </a:moveTo>
                  <a:lnTo>
                    <a:pt x="461" y="524"/>
                  </a:lnTo>
                  <a:lnTo>
                    <a:pt x="453" y="556"/>
                  </a:lnTo>
                  <a:lnTo>
                    <a:pt x="444" y="588"/>
                  </a:lnTo>
                  <a:lnTo>
                    <a:pt x="428" y="619"/>
                  </a:lnTo>
                  <a:lnTo>
                    <a:pt x="405" y="643"/>
                  </a:lnTo>
                  <a:lnTo>
                    <a:pt x="381" y="667"/>
                  </a:lnTo>
                  <a:lnTo>
                    <a:pt x="349" y="683"/>
                  </a:lnTo>
                  <a:lnTo>
                    <a:pt x="318" y="691"/>
                  </a:lnTo>
                  <a:lnTo>
                    <a:pt x="278" y="698"/>
                  </a:lnTo>
                  <a:lnTo>
                    <a:pt x="278" y="698"/>
                  </a:lnTo>
                  <a:lnTo>
                    <a:pt x="254" y="691"/>
                  </a:lnTo>
                  <a:lnTo>
                    <a:pt x="222" y="683"/>
                  </a:lnTo>
                  <a:lnTo>
                    <a:pt x="198" y="667"/>
                  </a:lnTo>
                  <a:lnTo>
                    <a:pt x="166" y="643"/>
                  </a:lnTo>
                  <a:lnTo>
                    <a:pt x="150" y="619"/>
                  </a:lnTo>
                  <a:lnTo>
                    <a:pt x="135" y="588"/>
                  </a:lnTo>
                  <a:lnTo>
                    <a:pt x="127" y="556"/>
                  </a:lnTo>
                  <a:lnTo>
                    <a:pt x="119" y="524"/>
                  </a:lnTo>
                  <a:lnTo>
                    <a:pt x="119" y="270"/>
                  </a:lnTo>
                  <a:lnTo>
                    <a:pt x="119" y="270"/>
                  </a:lnTo>
                  <a:lnTo>
                    <a:pt x="127" y="239"/>
                  </a:lnTo>
                  <a:lnTo>
                    <a:pt x="135" y="214"/>
                  </a:lnTo>
                  <a:lnTo>
                    <a:pt x="150" y="183"/>
                  </a:lnTo>
                  <a:lnTo>
                    <a:pt x="166" y="158"/>
                  </a:lnTo>
                  <a:lnTo>
                    <a:pt x="191" y="143"/>
                  </a:lnTo>
                  <a:lnTo>
                    <a:pt x="222" y="127"/>
                  </a:lnTo>
                  <a:lnTo>
                    <a:pt x="254" y="119"/>
                  </a:lnTo>
                  <a:lnTo>
                    <a:pt x="278" y="112"/>
                  </a:lnTo>
                  <a:lnTo>
                    <a:pt x="278" y="112"/>
                  </a:lnTo>
                  <a:lnTo>
                    <a:pt x="318" y="119"/>
                  </a:lnTo>
                  <a:lnTo>
                    <a:pt x="349" y="127"/>
                  </a:lnTo>
                  <a:lnTo>
                    <a:pt x="381" y="143"/>
                  </a:lnTo>
                  <a:lnTo>
                    <a:pt x="405" y="158"/>
                  </a:lnTo>
                  <a:lnTo>
                    <a:pt x="428" y="183"/>
                  </a:lnTo>
                  <a:lnTo>
                    <a:pt x="444" y="214"/>
                  </a:lnTo>
                  <a:lnTo>
                    <a:pt x="453" y="239"/>
                  </a:lnTo>
                  <a:lnTo>
                    <a:pt x="461" y="270"/>
                  </a:lnTo>
                  <a:lnTo>
                    <a:pt x="461" y="52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03" name="Freeform 7"/>
            <p:cNvSpPr>
              <a:spLocks noChangeArrowheads="1"/>
            </p:cNvSpPr>
            <p:nvPr/>
          </p:nvSpPr>
          <p:spPr bwMode="auto">
            <a:xfrm>
              <a:off x="5837238" y="3394075"/>
              <a:ext cx="42862" cy="246063"/>
            </a:xfrm>
            <a:custGeom>
              <a:avLst/>
              <a:gdLst>
                <a:gd name="T0" fmla="*/ 119 w 120"/>
                <a:gd name="T1" fmla="*/ 0 h 684"/>
                <a:gd name="T2" fmla="*/ 0 w 120"/>
                <a:gd name="T3" fmla="*/ 0 h 684"/>
                <a:gd name="T4" fmla="*/ 0 w 120"/>
                <a:gd name="T5" fmla="*/ 683 h 684"/>
                <a:gd name="T6" fmla="*/ 119 w 120"/>
                <a:gd name="T7" fmla="*/ 683 h 684"/>
                <a:gd name="T8" fmla="*/ 119 w 120"/>
                <a:gd name="T9" fmla="*/ 0 h 684"/>
              </a:gdLst>
              <a:ahLst/>
              <a:cxnLst>
                <a:cxn ang="0">
                  <a:pos x="T0" y="T1"/>
                </a:cxn>
                <a:cxn ang="0">
                  <a:pos x="T2" y="T3"/>
                </a:cxn>
                <a:cxn ang="0">
                  <a:pos x="T4" y="T5"/>
                </a:cxn>
                <a:cxn ang="0">
                  <a:pos x="T6" y="T7"/>
                </a:cxn>
                <a:cxn ang="0">
                  <a:pos x="T8" y="T9"/>
                </a:cxn>
              </a:cxnLst>
              <a:rect l="0" t="0" r="r" b="b"/>
              <a:pathLst>
                <a:path w="120" h="684">
                  <a:moveTo>
                    <a:pt x="119" y="0"/>
                  </a:moveTo>
                  <a:lnTo>
                    <a:pt x="0" y="0"/>
                  </a:lnTo>
                  <a:lnTo>
                    <a:pt x="0" y="683"/>
                  </a:lnTo>
                  <a:lnTo>
                    <a:pt x="119" y="683"/>
                  </a:lnTo>
                  <a:lnTo>
                    <a:pt x="11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04" name="Freeform 8"/>
            <p:cNvSpPr>
              <a:spLocks noChangeArrowheads="1"/>
            </p:cNvSpPr>
            <p:nvPr/>
          </p:nvSpPr>
          <p:spPr bwMode="auto">
            <a:xfrm>
              <a:off x="5513388" y="3373438"/>
              <a:ext cx="209550" cy="295275"/>
            </a:xfrm>
            <a:custGeom>
              <a:avLst/>
              <a:gdLst>
                <a:gd name="T0" fmla="*/ 286 w 580"/>
                <a:gd name="T1" fmla="*/ 818 h 819"/>
                <a:gd name="T2" fmla="*/ 396 w 580"/>
                <a:gd name="T3" fmla="*/ 794 h 819"/>
                <a:gd name="T4" fmla="*/ 484 w 580"/>
                <a:gd name="T5" fmla="*/ 731 h 819"/>
                <a:gd name="T6" fmla="*/ 556 w 580"/>
                <a:gd name="T7" fmla="*/ 635 h 819"/>
                <a:gd name="T8" fmla="*/ 579 w 580"/>
                <a:gd name="T9" fmla="*/ 524 h 819"/>
                <a:gd name="T10" fmla="*/ 579 w 580"/>
                <a:gd name="T11" fmla="*/ 270 h 819"/>
                <a:gd name="T12" fmla="*/ 556 w 580"/>
                <a:gd name="T13" fmla="*/ 167 h 819"/>
                <a:gd name="T14" fmla="*/ 492 w 580"/>
                <a:gd name="T15" fmla="*/ 79 h 819"/>
                <a:gd name="T16" fmla="*/ 396 w 580"/>
                <a:gd name="T17" fmla="*/ 16 h 819"/>
                <a:gd name="T18" fmla="*/ 286 w 580"/>
                <a:gd name="T19" fmla="*/ 0 h 819"/>
                <a:gd name="T20" fmla="*/ 230 w 580"/>
                <a:gd name="T21" fmla="*/ 0 h 819"/>
                <a:gd name="T22" fmla="*/ 126 w 580"/>
                <a:gd name="T23" fmla="*/ 48 h 819"/>
                <a:gd name="T24" fmla="*/ 55 w 580"/>
                <a:gd name="T25" fmla="*/ 119 h 819"/>
                <a:gd name="T26" fmla="*/ 8 w 580"/>
                <a:gd name="T27" fmla="*/ 214 h 819"/>
                <a:gd name="T28" fmla="*/ 0 w 580"/>
                <a:gd name="T29" fmla="*/ 524 h 819"/>
                <a:gd name="T30" fmla="*/ 8 w 580"/>
                <a:gd name="T31" fmla="*/ 580 h 819"/>
                <a:gd name="T32" fmla="*/ 55 w 580"/>
                <a:gd name="T33" fmla="*/ 683 h 819"/>
                <a:gd name="T34" fmla="*/ 126 w 580"/>
                <a:gd name="T35" fmla="*/ 762 h 819"/>
                <a:gd name="T36" fmla="*/ 230 w 580"/>
                <a:gd name="T37" fmla="*/ 810 h 819"/>
                <a:gd name="T38" fmla="*/ 118 w 580"/>
                <a:gd name="T39" fmla="*/ 270 h 819"/>
                <a:gd name="T40" fmla="*/ 126 w 580"/>
                <a:gd name="T41" fmla="*/ 239 h 819"/>
                <a:gd name="T42" fmla="*/ 151 w 580"/>
                <a:gd name="T43" fmla="*/ 183 h 819"/>
                <a:gd name="T44" fmla="*/ 190 w 580"/>
                <a:gd name="T45" fmla="*/ 143 h 819"/>
                <a:gd name="T46" fmla="*/ 253 w 580"/>
                <a:gd name="T47" fmla="*/ 119 h 819"/>
                <a:gd name="T48" fmla="*/ 286 w 580"/>
                <a:gd name="T49" fmla="*/ 112 h 819"/>
                <a:gd name="T50" fmla="*/ 349 w 580"/>
                <a:gd name="T51" fmla="*/ 127 h 819"/>
                <a:gd name="T52" fmla="*/ 405 w 580"/>
                <a:gd name="T53" fmla="*/ 158 h 819"/>
                <a:gd name="T54" fmla="*/ 444 w 580"/>
                <a:gd name="T55" fmla="*/ 214 h 819"/>
                <a:gd name="T56" fmla="*/ 460 w 580"/>
                <a:gd name="T57" fmla="*/ 270 h 819"/>
                <a:gd name="T58" fmla="*/ 460 w 580"/>
                <a:gd name="T59" fmla="*/ 524 h 819"/>
                <a:gd name="T60" fmla="*/ 444 w 580"/>
                <a:gd name="T61" fmla="*/ 588 h 819"/>
                <a:gd name="T62" fmla="*/ 405 w 580"/>
                <a:gd name="T63" fmla="*/ 643 h 819"/>
                <a:gd name="T64" fmla="*/ 349 w 580"/>
                <a:gd name="T65" fmla="*/ 683 h 819"/>
                <a:gd name="T66" fmla="*/ 286 w 580"/>
                <a:gd name="T67" fmla="*/ 698 h 819"/>
                <a:gd name="T68" fmla="*/ 253 w 580"/>
                <a:gd name="T69" fmla="*/ 691 h 819"/>
                <a:gd name="T70" fmla="*/ 198 w 580"/>
                <a:gd name="T71" fmla="*/ 667 h 819"/>
                <a:gd name="T72" fmla="*/ 151 w 580"/>
                <a:gd name="T73" fmla="*/ 619 h 819"/>
                <a:gd name="T74" fmla="*/ 126 w 580"/>
                <a:gd name="T75" fmla="*/ 556 h 819"/>
                <a:gd name="T76" fmla="*/ 118 w 580"/>
                <a:gd name="T77" fmla="*/ 270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0" h="819">
                  <a:moveTo>
                    <a:pt x="286" y="818"/>
                  </a:moveTo>
                  <a:lnTo>
                    <a:pt x="286" y="818"/>
                  </a:lnTo>
                  <a:lnTo>
                    <a:pt x="342" y="810"/>
                  </a:lnTo>
                  <a:lnTo>
                    <a:pt x="396" y="794"/>
                  </a:lnTo>
                  <a:lnTo>
                    <a:pt x="444" y="762"/>
                  </a:lnTo>
                  <a:lnTo>
                    <a:pt x="484" y="731"/>
                  </a:lnTo>
                  <a:lnTo>
                    <a:pt x="523" y="683"/>
                  </a:lnTo>
                  <a:lnTo>
                    <a:pt x="556" y="635"/>
                  </a:lnTo>
                  <a:lnTo>
                    <a:pt x="571" y="588"/>
                  </a:lnTo>
                  <a:lnTo>
                    <a:pt x="579" y="524"/>
                  </a:lnTo>
                  <a:lnTo>
                    <a:pt x="579" y="270"/>
                  </a:lnTo>
                  <a:lnTo>
                    <a:pt x="579" y="270"/>
                  </a:lnTo>
                  <a:lnTo>
                    <a:pt x="571" y="214"/>
                  </a:lnTo>
                  <a:lnTo>
                    <a:pt x="556" y="167"/>
                  </a:lnTo>
                  <a:lnTo>
                    <a:pt x="523" y="119"/>
                  </a:lnTo>
                  <a:lnTo>
                    <a:pt x="492" y="79"/>
                  </a:lnTo>
                  <a:lnTo>
                    <a:pt x="444" y="48"/>
                  </a:lnTo>
                  <a:lnTo>
                    <a:pt x="396" y="16"/>
                  </a:lnTo>
                  <a:lnTo>
                    <a:pt x="342" y="0"/>
                  </a:lnTo>
                  <a:lnTo>
                    <a:pt x="286" y="0"/>
                  </a:lnTo>
                  <a:lnTo>
                    <a:pt x="286" y="0"/>
                  </a:lnTo>
                  <a:lnTo>
                    <a:pt x="230" y="0"/>
                  </a:lnTo>
                  <a:lnTo>
                    <a:pt x="174" y="16"/>
                  </a:lnTo>
                  <a:lnTo>
                    <a:pt x="126" y="48"/>
                  </a:lnTo>
                  <a:lnTo>
                    <a:pt x="87" y="79"/>
                  </a:lnTo>
                  <a:lnTo>
                    <a:pt x="55" y="119"/>
                  </a:lnTo>
                  <a:lnTo>
                    <a:pt x="24" y="167"/>
                  </a:lnTo>
                  <a:lnTo>
                    <a:pt x="8" y="214"/>
                  </a:lnTo>
                  <a:lnTo>
                    <a:pt x="0" y="270"/>
                  </a:lnTo>
                  <a:lnTo>
                    <a:pt x="0" y="524"/>
                  </a:lnTo>
                  <a:lnTo>
                    <a:pt x="0" y="524"/>
                  </a:lnTo>
                  <a:lnTo>
                    <a:pt x="8" y="580"/>
                  </a:lnTo>
                  <a:lnTo>
                    <a:pt x="24" y="635"/>
                  </a:lnTo>
                  <a:lnTo>
                    <a:pt x="55" y="683"/>
                  </a:lnTo>
                  <a:lnTo>
                    <a:pt x="87" y="731"/>
                  </a:lnTo>
                  <a:lnTo>
                    <a:pt x="126" y="762"/>
                  </a:lnTo>
                  <a:lnTo>
                    <a:pt x="174" y="794"/>
                  </a:lnTo>
                  <a:lnTo>
                    <a:pt x="230" y="810"/>
                  </a:lnTo>
                  <a:lnTo>
                    <a:pt x="286" y="818"/>
                  </a:lnTo>
                  <a:close/>
                  <a:moveTo>
                    <a:pt x="118" y="270"/>
                  </a:moveTo>
                  <a:lnTo>
                    <a:pt x="118" y="270"/>
                  </a:lnTo>
                  <a:lnTo>
                    <a:pt x="126" y="239"/>
                  </a:lnTo>
                  <a:lnTo>
                    <a:pt x="135" y="214"/>
                  </a:lnTo>
                  <a:lnTo>
                    <a:pt x="151" y="183"/>
                  </a:lnTo>
                  <a:lnTo>
                    <a:pt x="166" y="158"/>
                  </a:lnTo>
                  <a:lnTo>
                    <a:pt x="190" y="143"/>
                  </a:lnTo>
                  <a:lnTo>
                    <a:pt x="222" y="127"/>
                  </a:lnTo>
                  <a:lnTo>
                    <a:pt x="253" y="119"/>
                  </a:lnTo>
                  <a:lnTo>
                    <a:pt x="286" y="112"/>
                  </a:lnTo>
                  <a:lnTo>
                    <a:pt x="286" y="112"/>
                  </a:lnTo>
                  <a:lnTo>
                    <a:pt x="317" y="119"/>
                  </a:lnTo>
                  <a:lnTo>
                    <a:pt x="349" y="127"/>
                  </a:lnTo>
                  <a:lnTo>
                    <a:pt x="381" y="143"/>
                  </a:lnTo>
                  <a:lnTo>
                    <a:pt x="405" y="158"/>
                  </a:lnTo>
                  <a:lnTo>
                    <a:pt x="429" y="183"/>
                  </a:lnTo>
                  <a:lnTo>
                    <a:pt x="444" y="214"/>
                  </a:lnTo>
                  <a:lnTo>
                    <a:pt x="452" y="239"/>
                  </a:lnTo>
                  <a:lnTo>
                    <a:pt x="460" y="270"/>
                  </a:lnTo>
                  <a:lnTo>
                    <a:pt x="460" y="524"/>
                  </a:lnTo>
                  <a:lnTo>
                    <a:pt x="460" y="524"/>
                  </a:lnTo>
                  <a:lnTo>
                    <a:pt x="452" y="556"/>
                  </a:lnTo>
                  <a:lnTo>
                    <a:pt x="444" y="588"/>
                  </a:lnTo>
                  <a:lnTo>
                    <a:pt x="429" y="619"/>
                  </a:lnTo>
                  <a:lnTo>
                    <a:pt x="405" y="643"/>
                  </a:lnTo>
                  <a:lnTo>
                    <a:pt x="381" y="667"/>
                  </a:lnTo>
                  <a:lnTo>
                    <a:pt x="349" y="683"/>
                  </a:lnTo>
                  <a:lnTo>
                    <a:pt x="317" y="691"/>
                  </a:lnTo>
                  <a:lnTo>
                    <a:pt x="286" y="698"/>
                  </a:lnTo>
                  <a:lnTo>
                    <a:pt x="286" y="698"/>
                  </a:lnTo>
                  <a:lnTo>
                    <a:pt x="253" y="691"/>
                  </a:lnTo>
                  <a:lnTo>
                    <a:pt x="222" y="683"/>
                  </a:lnTo>
                  <a:lnTo>
                    <a:pt x="198" y="667"/>
                  </a:lnTo>
                  <a:lnTo>
                    <a:pt x="174" y="643"/>
                  </a:lnTo>
                  <a:lnTo>
                    <a:pt x="151" y="619"/>
                  </a:lnTo>
                  <a:lnTo>
                    <a:pt x="135" y="588"/>
                  </a:lnTo>
                  <a:lnTo>
                    <a:pt x="126" y="556"/>
                  </a:lnTo>
                  <a:lnTo>
                    <a:pt x="118" y="524"/>
                  </a:lnTo>
                  <a:lnTo>
                    <a:pt x="118" y="27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05" name="Group 104"/>
          <p:cNvGrpSpPr/>
          <p:nvPr/>
        </p:nvGrpSpPr>
        <p:grpSpPr>
          <a:xfrm>
            <a:off x="2635853" y="4209857"/>
            <a:ext cx="407519" cy="392530"/>
            <a:chOff x="4410328" y="6888804"/>
            <a:chExt cx="1374706" cy="1324141"/>
          </a:xfrm>
          <a:noFill/>
        </p:grpSpPr>
        <p:sp>
          <p:nvSpPr>
            <p:cNvPr id="106" name="Freeform 67"/>
            <p:cNvSpPr>
              <a:spLocks noChangeArrowheads="1"/>
            </p:cNvSpPr>
            <p:nvPr/>
          </p:nvSpPr>
          <p:spPr bwMode="auto">
            <a:xfrm>
              <a:off x="4676578" y="7083949"/>
              <a:ext cx="333406" cy="65575"/>
            </a:xfrm>
            <a:custGeom>
              <a:avLst/>
              <a:gdLst>
                <a:gd name="T0" fmla="*/ 0 w 1859"/>
                <a:gd name="T1" fmla="*/ 365 h 366"/>
                <a:gd name="T2" fmla="*/ 0 w 1859"/>
                <a:gd name="T3" fmla="*/ 365 h 366"/>
                <a:gd name="T4" fmla="*/ 1858 w 1859"/>
                <a:gd name="T5" fmla="*/ 365 h 366"/>
                <a:gd name="T6" fmla="*/ 1858 w 1859"/>
                <a:gd name="T7" fmla="*/ 0 h 366"/>
                <a:gd name="T8" fmla="*/ 1858 w 1859"/>
                <a:gd name="T9" fmla="*/ 0 h 366"/>
                <a:gd name="T10" fmla="*/ 0 w 1859"/>
                <a:gd name="T11" fmla="*/ 0 h 366"/>
                <a:gd name="T12" fmla="*/ 0 w 1859"/>
                <a:gd name="T13" fmla="*/ 0 h 366"/>
                <a:gd name="T14" fmla="*/ 0 w 1859"/>
                <a:gd name="T15" fmla="*/ 365 h 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59" h="366">
                  <a:moveTo>
                    <a:pt x="0" y="365"/>
                  </a:moveTo>
                  <a:lnTo>
                    <a:pt x="0" y="365"/>
                  </a:lnTo>
                  <a:lnTo>
                    <a:pt x="1858" y="365"/>
                  </a:lnTo>
                  <a:lnTo>
                    <a:pt x="1858" y="0"/>
                  </a:lnTo>
                  <a:lnTo>
                    <a:pt x="1858" y="0"/>
                  </a:lnTo>
                  <a:lnTo>
                    <a:pt x="0" y="0"/>
                  </a:lnTo>
                  <a:lnTo>
                    <a:pt x="0" y="0"/>
                  </a:lnTo>
                  <a:lnTo>
                    <a:pt x="0" y="36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07" name="Freeform 68"/>
            <p:cNvSpPr>
              <a:spLocks noChangeArrowheads="1"/>
            </p:cNvSpPr>
            <p:nvPr/>
          </p:nvSpPr>
          <p:spPr bwMode="auto">
            <a:xfrm>
              <a:off x="4676578" y="7278303"/>
              <a:ext cx="333406" cy="65575"/>
            </a:xfrm>
            <a:custGeom>
              <a:avLst/>
              <a:gdLst>
                <a:gd name="T0" fmla="*/ 0 w 1859"/>
                <a:gd name="T1" fmla="*/ 366 h 367"/>
                <a:gd name="T2" fmla="*/ 0 w 1859"/>
                <a:gd name="T3" fmla="*/ 366 h 367"/>
                <a:gd name="T4" fmla="*/ 1858 w 1859"/>
                <a:gd name="T5" fmla="*/ 366 h 367"/>
                <a:gd name="T6" fmla="*/ 1858 w 1859"/>
                <a:gd name="T7" fmla="*/ 0 h 367"/>
                <a:gd name="T8" fmla="*/ 1858 w 1859"/>
                <a:gd name="T9" fmla="*/ 0 h 367"/>
                <a:gd name="T10" fmla="*/ 0 w 1859"/>
                <a:gd name="T11" fmla="*/ 0 h 367"/>
                <a:gd name="T12" fmla="*/ 0 w 1859"/>
                <a:gd name="T13" fmla="*/ 0 h 367"/>
                <a:gd name="T14" fmla="*/ 0 w 1859"/>
                <a:gd name="T15" fmla="*/ 366 h 3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59" h="367">
                  <a:moveTo>
                    <a:pt x="0" y="366"/>
                  </a:moveTo>
                  <a:lnTo>
                    <a:pt x="0" y="366"/>
                  </a:lnTo>
                  <a:lnTo>
                    <a:pt x="1858" y="366"/>
                  </a:lnTo>
                  <a:lnTo>
                    <a:pt x="1858" y="0"/>
                  </a:lnTo>
                  <a:lnTo>
                    <a:pt x="1858" y="0"/>
                  </a:lnTo>
                  <a:lnTo>
                    <a:pt x="0" y="0"/>
                  </a:lnTo>
                  <a:lnTo>
                    <a:pt x="0" y="0"/>
                  </a:lnTo>
                  <a:lnTo>
                    <a:pt x="0" y="36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08" name="Freeform 69"/>
            <p:cNvSpPr>
              <a:spLocks noChangeArrowheads="1"/>
            </p:cNvSpPr>
            <p:nvPr/>
          </p:nvSpPr>
          <p:spPr bwMode="auto">
            <a:xfrm>
              <a:off x="4544638" y="7473449"/>
              <a:ext cx="65575" cy="65575"/>
            </a:xfrm>
            <a:custGeom>
              <a:avLst/>
              <a:gdLst>
                <a:gd name="T0" fmla="*/ 0 w 366"/>
                <a:gd name="T1" fmla="*/ 366 h 367"/>
                <a:gd name="T2" fmla="*/ 0 w 366"/>
                <a:gd name="T3" fmla="*/ 366 h 367"/>
                <a:gd name="T4" fmla="*/ 365 w 366"/>
                <a:gd name="T5" fmla="*/ 366 h 367"/>
                <a:gd name="T6" fmla="*/ 365 w 366"/>
                <a:gd name="T7" fmla="*/ 0 h 367"/>
                <a:gd name="T8" fmla="*/ 365 w 366"/>
                <a:gd name="T9" fmla="*/ 0 h 367"/>
                <a:gd name="T10" fmla="*/ 0 w 366"/>
                <a:gd name="T11" fmla="*/ 0 h 367"/>
                <a:gd name="T12" fmla="*/ 0 w 366"/>
                <a:gd name="T13" fmla="*/ 0 h 367"/>
                <a:gd name="T14" fmla="*/ 0 w 366"/>
                <a:gd name="T15" fmla="*/ 366 h 3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6" h="367">
                  <a:moveTo>
                    <a:pt x="0" y="366"/>
                  </a:moveTo>
                  <a:lnTo>
                    <a:pt x="0" y="366"/>
                  </a:lnTo>
                  <a:lnTo>
                    <a:pt x="365" y="366"/>
                  </a:lnTo>
                  <a:lnTo>
                    <a:pt x="365" y="0"/>
                  </a:lnTo>
                  <a:lnTo>
                    <a:pt x="365" y="0"/>
                  </a:lnTo>
                  <a:lnTo>
                    <a:pt x="0" y="0"/>
                  </a:lnTo>
                  <a:lnTo>
                    <a:pt x="0" y="0"/>
                  </a:lnTo>
                  <a:lnTo>
                    <a:pt x="0" y="36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09" name="Freeform 70"/>
            <p:cNvSpPr>
              <a:spLocks noChangeArrowheads="1"/>
            </p:cNvSpPr>
            <p:nvPr/>
          </p:nvSpPr>
          <p:spPr bwMode="auto">
            <a:xfrm>
              <a:off x="4676578" y="7473449"/>
              <a:ext cx="333406" cy="65575"/>
            </a:xfrm>
            <a:custGeom>
              <a:avLst/>
              <a:gdLst>
                <a:gd name="T0" fmla="*/ 0 w 1859"/>
                <a:gd name="T1" fmla="*/ 366 h 367"/>
                <a:gd name="T2" fmla="*/ 0 w 1859"/>
                <a:gd name="T3" fmla="*/ 366 h 367"/>
                <a:gd name="T4" fmla="*/ 1858 w 1859"/>
                <a:gd name="T5" fmla="*/ 366 h 367"/>
                <a:gd name="T6" fmla="*/ 1858 w 1859"/>
                <a:gd name="T7" fmla="*/ 0 h 367"/>
                <a:gd name="T8" fmla="*/ 1858 w 1859"/>
                <a:gd name="T9" fmla="*/ 0 h 367"/>
                <a:gd name="T10" fmla="*/ 0 w 1859"/>
                <a:gd name="T11" fmla="*/ 0 h 367"/>
                <a:gd name="T12" fmla="*/ 0 w 1859"/>
                <a:gd name="T13" fmla="*/ 0 h 367"/>
                <a:gd name="T14" fmla="*/ 0 w 1859"/>
                <a:gd name="T15" fmla="*/ 366 h 3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59" h="367">
                  <a:moveTo>
                    <a:pt x="0" y="366"/>
                  </a:moveTo>
                  <a:lnTo>
                    <a:pt x="0" y="366"/>
                  </a:lnTo>
                  <a:lnTo>
                    <a:pt x="1858" y="366"/>
                  </a:lnTo>
                  <a:lnTo>
                    <a:pt x="1858" y="0"/>
                  </a:lnTo>
                  <a:lnTo>
                    <a:pt x="1858" y="0"/>
                  </a:lnTo>
                  <a:lnTo>
                    <a:pt x="0" y="0"/>
                  </a:lnTo>
                  <a:lnTo>
                    <a:pt x="0" y="0"/>
                  </a:lnTo>
                  <a:lnTo>
                    <a:pt x="0" y="36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0" name="Freeform 71"/>
            <p:cNvSpPr>
              <a:spLocks noChangeArrowheads="1"/>
            </p:cNvSpPr>
            <p:nvPr/>
          </p:nvSpPr>
          <p:spPr bwMode="auto">
            <a:xfrm>
              <a:off x="4544638" y="7278303"/>
              <a:ext cx="65575" cy="65575"/>
            </a:xfrm>
            <a:custGeom>
              <a:avLst/>
              <a:gdLst>
                <a:gd name="T0" fmla="*/ 0 w 366"/>
                <a:gd name="T1" fmla="*/ 366 h 367"/>
                <a:gd name="T2" fmla="*/ 0 w 366"/>
                <a:gd name="T3" fmla="*/ 366 h 367"/>
                <a:gd name="T4" fmla="*/ 365 w 366"/>
                <a:gd name="T5" fmla="*/ 366 h 367"/>
                <a:gd name="T6" fmla="*/ 365 w 366"/>
                <a:gd name="T7" fmla="*/ 0 h 367"/>
                <a:gd name="T8" fmla="*/ 365 w 366"/>
                <a:gd name="T9" fmla="*/ 0 h 367"/>
                <a:gd name="T10" fmla="*/ 0 w 366"/>
                <a:gd name="T11" fmla="*/ 0 h 367"/>
                <a:gd name="T12" fmla="*/ 0 w 366"/>
                <a:gd name="T13" fmla="*/ 0 h 367"/>
                <a:gd name="T14" fmla="*/ 0 w 366"/>
                <a:gd name="T15" fmla="*/ 366 h 3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6" h="367">
                  <a:moveTo>
                    <a:pt x="0" y="366"/>
                  </a:moveTo>
                  <a:lnTo>
                    <a:pt x="0" y="366"/>
                  </a:lnTo>
                  <a:lnTo>
                    <a:pt x="365" y="366"/>
                  </a:lnTo>
                  <a:lnTo>
                    <a:pt x="365" y="0"/>
                  </a:lnTo>
                  <a:lnTo>
                    <a:pt x="365" y="0"/>
                  </a:lnTo>
                  <a:lnTo>
                    <a:pt x="0" y="0"/>
                  </a:lnTo>
                  <a:lnTo>
                    <a:pt x="0" y="0"/>
                  </a:lnTo>
                  <a:lnTo>
                    <a:pt x="0" y="36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1" name="Freeform 72"/>
            <p:cNvSpPr>
              <a:spLocks noChangeArrowheads="1"/>
            </p:cNvSpPr>
            <p:nvPr/>
          </p:nvSpPr>
          <p:spPr bwMode="auto">
            <a:xfrm>
              <a:off x="4544638" y="7083949"/>
              <a:ext cx="65575" cy="65575"/>
            </a:xfrm>
            <a:custGeom>
              <a:avLst/>
              <a:gdLst>
                <a:gd name="T0" fmla="*/ 0 w 366"/>
                <a:gd name="T1" fmla="*/ 365 h 366"/>
                <a:gd name="T2" fmla="*/ 0 w 366"/>
                <a:gd name="T3" fmla="*/ 365 h 366"/>
                <a:gd name="T4" fmla="*/ 365 w 366"/>
                <a:gd name="T5" fmla="*/ 365 h 366"/>
                <a:gd name="T6" fmla="*/ 365 w 366"/>
                <a:gd name="T7" fmla="*/ 0 h 366"/>
                <a:gd name="T8" fmla="*/ 365 w 366"/>
                <a:gd name="T9" fmla="*/ 0 h 366"/>
                <a:gd name="T10" fmla="*/ 0 w 366"/>
                <a:gd name="T11" fmla="*/ 0 h 366"/>
                <a:gd name="T12" fmla="*/ 0 w 366"/>
                <a:gd name="T13" fmla="*/ 0 h 366"/>
                <a:gd name="T14" fmla="*/ 0 w 366"/>
                <a:gd name="T15" fmla="*/ 365 h 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6" h="366">
                  <a:moveTo>
                    <a:pt x="0" y="365"/>
                  </a:moveTo>
                  <a:lnTo>
                    <a:pt x="0" y="365"/>
                  </a:lnTo>
                  <a:lnTo>
                    <a:pt x="365" y="365"/>
                  </a:lnTo>
                  <a:lnTo>
                    <a:pt x="365" y="0"/>
                  </a:lnTo>
                  <a:lnTo>
                    <a:pt x="365" y="0"/>
                  </a:lnTo>
                  <a:lnTo>
                    <a:pt x="0" y="0"/>
                  </a:lnTo>
                  <a:lnTo>
                    <a:pt x="0" y="0"/>
                  </a:lnTo>
                  <a:lnTo>
                    <a:pt x="0" y="36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2" name="Freeform 73"/>
            <p:cNvSpPr>
              <a:spLocks noChangeArrowheads="1"/>
            </p:cNvSpPr>
            <p:nvPr/>
          </p:nvSpPr>
          <p:spPr bwMode="auto">
            <a:xfrm>
              <a:off x="4410328" y="6888804"/>
              <a:ext cx="1374706" cy="1324141"/>
            </a:xfrm>
            <a:custGeom>
              <a:avLst/>
              <a:gdLst>
                <a:gd name="T0" fmla="*/ 6479 w 7671"/>
                <a:gd name="T1" fmla="*/ 2549 h 7392"/>
                <a:gd name="T2" fmla="*/ 6225 w 7671"/>
                <a:gd name="T3" fmla="*/ 2549 h 7392"/>
                <a:gd name="T4" fmla="*/ 6145 w 7671"/>
                <a:gd name="T5" fmla="*/ 2374 h 7392"/>
                <a:gd name="T6" fmla="*/ 7075 w 7671"/>
                <a:gd name="T7" fmla="*/ 1358 h 7392"/>
                <a:gd name="T8" fmla="*/ 6463 w 7671"/>
                <a:gd name="T9" fmla="*/ 1072 h 7392"/>
                <a:gd name="T10" fmla="*/ 5987 w 7671"/>
                <a:gd name="T11" fmla="*/ 1041 h 7392"/>
                <a:gd name="T12" fmla="*/ 5146 w 7671"/>
                <a:gd name="T13" fmla="*/ 1405 h 7392"/>
                <a:gd name="T14" fmla="*/ 4804 w 7671"/>
                <a:gd name="T15" fmla="*/ 1795 h 7392"/>
                <a:gd name="T16" fmla="*/ 4621 w 7671"/>
                <a:gd name="T17" fmla="*/ 2295 h 7392"/>
                <a:gd name="T18" fmla="*/ 4629 w 7671"/>
                <a:gd name="T19" fmla="*/ 2842 h 7392"/>
                <a:gd name="T20" fmla="*/ 0 w 7671"/>
                <a:gd name="T21" fmla="*/ 0 h 7392"/>
                <a:gd name="T22" fmla="*/ 40 w 7671"/>
                <a:gd name="T23" fmla="*/ 4438 h 7392"/>
                <a:gd name="T24" fmla="*/ 341 w 7671"/>
                <a:gd name="T25" fmla="*/ 4866 h 7392"/>
                <a:gd name="T26" fmla="*/ 833 w 7671"/>
                <a:gd name="T27" fmla="*/ 5073 h 7392"/>
                <a:gd name="T28" fmla="*/ 1524 w 7671"/>
                <a:gd name="T29" fmla="*/ 5914 h 7392"/>
                <a:gd name="T30" fmla="*/ 1263 w 7671"/>
                <a:gd name="T31" fmla="*/ 6351 h 7392"/>
                <a:gd name="T32" fmla="*/ 1286 w 7671"/>
                <a:gd name="T33" fmla="*/ 6804 h 7392"/>
                <a:gd name="T34" fmla="*/ 1524 w 7671"/>
                <a:gd name="T35" fmla="*/ 7177 h 7392"/>
                <a:gd name="T36" fmla="*/ 1969 w 7671"/>
                <a:gd name="T37" fmla="*/ 7383 h 7392"/>
                <a:gd name="T38" fmla="*/ 2382 w 7671"/>
                <a:gd name="T39" fmla="*/ 7367 h 7392"/>
                <a:gd name="T40" fmla="*/ 2747 w 7671"/>
                <a:gd name="T41" fmla="*/ 7177 h 7392"/>
                <a:gd name="T42" fmla="*/ 6455 w 7671"/>
                <a:gd name="T43" fmla="*/ 4072 h 7392"/>
                <a:gd name="T44" fmla="*/ 7241 w 7671"/>
                <a:gd name="T45" fmla="*/ 3659 h 7392"/>
                <a:gd name="T46" fmla="*/ 7559 w 7671"/>
                <a:gd name="T47" fmla="*/ 3183 h 7392"/>
                <a:gd name="T48" fmla="*/ 7670 w 7671"/>
                <a:gd name="T49" fmla="*/ 2493 h 7392"/>
                <a:gd name="T50" fmla="*/ 1485 w 7671"/>
                <a:gd name="T51" fmla="*/ 4168 h 7392"/>
                <a:gd name="T52" fmla="*/ 1414 w 7671"/>
                <a:gd name="T53" fmla="*/ 4438 h 7392"/>
                <a:gd name="T54" fmla="*/ 1183 w 7671"/>
                <a:gd name="T55" fmla="*/ 4652 h 7392"/>
                <a:gd name="T56" fmla="*/ 929 w 7671"/>
                <a:gd name="T57" fmla="*/ 4708 h 7392"/>
                <a:gd name="T58" fmla="*/ 611 w 7671"/>
                <a:gd name="T59" fmla="*/ 4620 h 7392"/>
                <a:gd name="T60" fmla="*/ 413 w 7671"/>
                <a:gd name="T61" fmla="*/ 4390 h 7392"/>
                <a:gd name="T62" fmla="*/ 373 w 7671"/>
                <a:gd name="T63" fmla="*/ 366 h 7392"/>
                <a:gd name="T64" fmla="*/ 3716 w 7671"/>
                <a:gd name="T65" fmla="*/ 3985 h 7392"/>
                <a:gd name="T66" fmla="*/ 1485 w 7671"/>
                <a:gd name="T67" fmla="*/ 4168 h 7392"/>
                <a:gd name="T68" fmla="*/ 1811 w 7671"/>
                <a:gd name="T69" fmla="*/ 4398 h 7392"/>
                <a:gd name="T70" fmla="*/ 3716 w 7671"/>
                <a:gd name="T71" fmla="*/ 4350 h 7392"/>
                <a:gd name="T72" fmla="*/ 3835 w 7671"/>
                <a:gd name="T73" fmla="*/ 4612 h 7392"/>
                <a:gd name="T74" fmla="*/ 3350 w 7671"/>
                <a:gd name="T75" fmla="*/ 4708 h 7392"/>
                <a:gd name="T76" fmla="*/ 6908 w 7671"/>
                <a:gd name="T77" fmla="*/ 3389 h 7392"/>
                <a:gd name="T78" fmla="*/ 6217 w 7671"/>
                <a:gd name="T79" fmla="*/ 3699 h 7392"/>
                <a:gd name="T80" fmla="*/ 5852 w 7671"/>
                <a:gd name="T81" fmla="*/ 3659 h 7392"/>
                <a:gd name="T82" fmla="*/ 2398 w 7671"/>
                <a:gd name="T83" fmla="*/ 6899 h 7392"/>
                <a:gd name="T84" fmla="*/ 1865 w 7671"/>
                <a:gd name="T85" fmla="*/ 6899 h 7392"/>
                <a:gd name="T86" fmla="*/ 1699 w 7671"/>
                <a:gd name="T87" fmla="*/ 6629 h 7392"/>
                <a:gd name="T88" fmla="*/ 1723 w 7671"/>
                <a:gd name="T89" fmla="*/ 6359 h 7392"/>
                <a:gd name="T90" fmla="*/ 3526 w 7671"/>
                <a:gd name="T91" fmla="*/ 5073 h 7392"/>
                <a:gd name="T92" fmla="*/ 3970 w 7671"/>
                <a:gd name="T93" fmla="*/ 4961 h 7392"/>
                <a:gd name="T94" fmla="*/ 4343 w 7671"/>
                <a:gd name="T95" fmla="*/ 4596 h 7392"/>
                <a:gd name="T96" fmla="*/ 4454 w 7671"/>
                <a:gd name="T97" fmla="*/ 4168 h 7392"/>
                <a:gd name="T98" fmla="*/ 4089 w 7671"/>
                <a:gd name="T99" fmla="*/ 3985 h 7392"/>
                <a:gd name="T100" fmla="*/ 5042 w 7671"/>
                <a:gd name="T101" fmla="*/ 2747 h 7392"/>
                <a:gd name="T102" fmla="*/ 5113 w 7671"/>
                <a:gd name="T103" fmla="*/ 2167 h 7392"/>
                <a:gd name="T104" fmla="*/ 5352 w 7671"/>
                <a:gd name="T105" fmla="*/ 1795 h 7392"/>
                <a:gd name="T106" fmla="*/ 5923 w 7671"/>
                <a:gd name="T107" fmla="*/ 1493 h 7392"/>
                <a:gd name="T108" fmla="*/ 6257 w 7671"/>
                <a:gd name="T109" fmla="*/ 1517 h 7392"/>
                <a:gd name="T110" fmla="*/ 5821 w 7671"/>
                <a:gd name="T111" fmla="*/ 2017 h 7392"/>
                <a:gd name="T112" fmla="*/ 5701 w 7671"/>
                <a:gd name="T113" fmla="*/ 2374 h 7392"/>
                <a:gd name="T114" fmla="*/ 5821 w 7671"/>
                <a:gd name="T115" fmla="*/ 2732 h 7392"/>
                <a:gd name="T116" fmla="*/ 6058 w 7671"/>
                <a:gd name="T117" fmla="*/ 2937 h 7392"/>
                <a:gd name="T118" fmla="*/ 6423 w 7671"/>
                <a:gd name="T119" fmla="*/ 3001 h 7392"/>
                <a:gd name="T120" fmla="*/ 6797 w 7671"/>
                <a:gd name="T121" fmla="*/ 2882 h 7392"/>
                <a:gd name="T122" fmla="*/ 7250 w 7671"/>
                <a:gd name="T123" fmla="*/ 2700 h 7392"/>
                <a:gd name="T124" fmla="*/ 6908 w 7671"/>
                <a:gd name="T125" fmla="*/ 3389 h 7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71" h="7392">
                  <a:moveTo>
                    <a:pt x="7520" y="1906"/>
                  </a:moveTo>
                  <a:lnTo>
                    <a:pt x="7408" y="1636"/>
                  </a:lnTo>
                  <a:lnTo>
                    <a:pt x="7408" y="1636"/>
                  </a:lnTo>
                  <a:lnTo>
                    <a:pt x="6519" y="2509"/>
                  </a:lnTo>
                  <a:lnTo>
                    <a:pt x="6519" y="2509"/>
                  </a:lnTo>
                  <a:lnTo>
                    <a:pt x="6479" y="2549"/>
                  </a:lnTo>
                  <a:lnTo>
                    <a:pt x="6440" y="2572"/>
                  </a:lnTo>
                  <a:lnTo>
                    <a:pt x="6392" y="2589"/>
                  </a:lnTo>
                  <a:lnTo>
                    <a:pt x="6352" y="2597"/>
                  </a:lnTo>
                  <a:lnTo>
                    <a:pt x="6313" y="2589"/>
                  </a:lnTo>
                  <a:lnTo>
                    <a:pt x="6272" y="2572"/>
                  </a:lnTo>
                  <a:lnTo>
                    <a:pt x="6225" y="2549"/>
                  </a:lnTo>
                  <a:lnTo>
                    <a:pt x="6185" y="2509"/>
                  </a:lnTo>
                  <a:lnTo>
                    <a:pt x="6185" y="2509"/>
                  </a:lnTo>
                  <a:lnTo>
                    <a:pt x="6170" y="2485"/>
                  </a:lnTo>
                  <a:lnTo>
                    <a:pt x="6153" y="2454"/>
                  </a:lnTo>
                  <a:lnTo>
                    <a:pt x="6145" y="2414"/>
                  </a:lnTo>
                  <a:lnTo>
                    <a:pt x="6145" y="2374"/>
                  </a:lnTo>
                  <a:lnTo>
                    <a:pt x="6145" y="2335"/>
                  </a:lnTo>
                  <a:lnTo>
                    <a:pt x="6153" y="2295"/>
                  </a:lnTo>
                  <a:lnTo>
                    <a:pt x="6170" y="2263"/>
                  </a:lnTo>
                  <a:lnTo>
                    <a:pt x="6185" y="2239"/>
                  </a:lnTo>
                  <a:lnTo>
                    <a:pt x="6185" y="2239"/>
                  </a:lnTo>
                  <a:lnTo>
                    <a:pt x="7075" y="1358"/>
                  </a:lnTo>
                  <a:lnTo>
                    <a:pt x="7075" y="1358"/>
                  </a:lnTo>
                  <a:lnTo>
                    <a:pt x="6797" y="1191"/>
                  </a:lnTo>
                  <a:lnTo>
                    <a:pt x="6797" y="1191"/>
                  </a:lnTo>
                  <a:lnTo>
                    <a:pt x="6630" y="1120"/>
                  </a:lnTo>
                  <a:lnTo>
                    <a:pt x="6550" y="1096"/>
                  </a:lnTo>
                  <a:lnTo>
                    <a:pt x="6463" y="1072"/>
                  </a:lnTo>
                  <a:lnTo>
                    <a:pt x="6384" y="1048"/>
                  </a:lnTo>
                  <a:lnTo>
                    <a:pt x="6297" y="1041"/>
                  </a:lnTo>
                  <a:lnTo>
                    <a:pt x="6217" y="1033"/>
                  </a:lnTo>
                  <a:lnTo>
                    <a:pt x="6130" y="1033"/>
                  </a:lnTo>
                  <a:lnTo>
                    <a:pt x="6130" y="1033"/>
                  </a:lnTo>
                  <a:lnTo>
                    <a:pt x="5987" y="1041"/>
                  </a:lnTo>
                  <a:lnTo>
                    <a:pt x="5844" y="1056"/>
                  </a:lnTo>
                  <a:lnTo>
                    <a:pt x="5701" y="1096"/>
                  </a:lnTo>
                  <a:lnTo>
                    <a:pt x="5558" y="1151"/>
                  </a:lnTo>
                  <a:lnTo>
                    <a:pt x="5416" y="1223"/>
                  </a:lnTo>
                  <a:lnTo>
                    <a:pt x="5281" y="1311"/>
                  </a:lnTo>
                  <a:lnTo>
                    <a:pt x="5146" y="1405"/>
                  </a:lnTo>
                  <a:lnTo>
                    <a:pt x="5018" y="1525"/>
                  </a:lnTo>
                  <a:lnTo>
                    <a:pt x="5018" y="1525"/>
                  </a:lnTo>
                  <a:lnTo>
                    <a:pt x="4963" y="1588"/>
                  </a:lnTo>
                  <a:lnTo>
                    <a:pt x="4907" y="1652"/>
                  </a:lnTo>
                  <a:lnTo>
                    <a:pt x="4851" y="1723"/>
                  </a:lnTo>
                  <a:lnTo>
                    <a:pt x="4804" y="1795"/>
                  </a:lnTo>
                  <a:lnTo>
                    <a:pt x="4764" y="1874"/>
                  </a:lnTo>
                  <a:lnTo>
                    <a:pt x="4724" y="1953"/>
                  </a:lnTo>
                  <a:lnTo>
                    <a:pt x="4685" y="2032"/>
                  </a:lnTo>
                  <a:lnTo>
                    <a:pt x="4661" y="2120"/>
                  </a:lnTo>
                  <a:lnTo>
                    <a:pt x="4637" y="2208"/>
                  </a:lnTo>
                  <a:lnTo>
                    <a:pt x="4621" y="2295"/>
                  </a:lnTo>
                  <a:lnTo>
                    <a:pt x="4606" y="2382"/>
                  </a:lnTo>
                  <a:lnTo>
                    <a:pt x="4598" y="2470"/>
                  </a:lnTo>
                  <a:lnTo>
                    <a:pt x="4598" y="2565"/>
                  </a:lnTo>
                  <a:lnTo>
                    <a:pt x="4606" y="2652"/>
                  </a:lnTo>
                  <a:lnTo>
                    <a:pt x="4613" y="2747"/>
                  </a:lnTo>
                  <a:lnTo>
                    <a:pt x="4629" y="2842"/>
                  </a:lnTo>
                  <a:lnTo>
                    <a:pt x="4629" y="2842"/>
                  </a:lnTo>
                  <a:lnTo>
                    <a:pt x="4089" y="3381"/>
                  </a:lnTo>
                  <a:lnTo>
                    <a:pt x="4089" y="3381"/>
                  </a:lnTo>
                  <a:lnTo>
                    <a:pt x="4089" y="0"/>
                  </a:lnTo>
                  <a:lnTo>
                    <a:pt x="4089" y="0"/>
                  </a:lnTo>
                  <a:lnTo>
                    <a:pt x="0" y="0"/>
                  </a:lnTo>
                  <a:lnTo>
                    <a:pt x="0" y="0"/>
                  </a:lnTo>
                  <a:lnTo>
                    <a:pt x="0" y="4168"/>
                  </a:lnTo>
                  <a:lnTo>
                    <a:pt x="0" y="4168"/>
                  </a:lnTo>
                  <a:lnTo>
                    <a:pt x="8" y="4263"/>
                  </a:lnTo>
                  <a:lnTo>
                    <a:pt x="16" y="4350"/>
                  </a:lnTo>
                  <a:lnTo>
                    <a:pt x="40" y="4438"/>
                  </a:lnTo>
                  <a:lnTo>
                    <a:pt x="71" y="4517"/>
                  </a:lnTo>
                  <a:lnTo>
                    <a:pt x="112" y="4596"/>
                  </a:lnTo>
                  <a:lnTo>
                    <a:pt x="158" y="4675"/>
                  </a:lnTo>
                  <a:lnTo>
                    <a:pt x="214" y="4739"/>
                  </a:lnTo>
                  <a:lnTo>
                    <a:pt x="270" y="4810"/>
                  </a:lnTo>
                  <a:lnTo>
                    <a:pt x="341" y="4866"/>
                  </a:lnTo>
                  <a:lnTo>
                    <a:pt x="413" y="4922"/>
                  </a:lnTo>
                  <a:lnTo>
                    <a:pt x="484" y="4961"/>
                  </a:lnTo>
                  <a:lnTo>
                    <a:pt x="571" y="5001"/>
                  </a:lnTo>
                  <a:lnTo>
                    <a:pt x="652" y="5033"/>
                  </a:lnTo>
                  <a:lnTo>
                    <a:pt x="746" y="5057"/>
                  </a:lnTo>
                  <a:lnTo>
                    <a:pt x="833" y="5073"/>
                  </a:lnTo>
                  <a:lnTo>
                    <a:pt x="929" y="5073"/>
                  </a:lnTo>
                  <a:lnTo>
                    <a:pt x="929" y="5073"/>
                  </a:lnTo>
                  <a:lnTo>
                    <a:pt x="2374" y="5073"/>
                  </a:lnTo>
                  <a:lnTo>
                    <a:pt x="2374" y="5073"/>
                  </a:lnTo>
                  <a:lnTo>
                    <a:pt x="1524" y="5914"/>
                  </a:lnTo>
                  <a:lnTo>
                    <a:pt x="1524" y="5914"/>
                  </a:lnTo>
                  <a:lnTo>
                    <a:pt x="1461" y="5977"/>
                  </a:lnTo>
                  <a:lnTo>
                    <a:pt x="1406" y="6049"/>
                  </a:lnTo>
                  <a:lnTo>
                    <a:pt x="1358" y="6121"/>
                  </a:lnTo>
                  <a:lnTo>
                    <a:pt x="1318" y="6193"/>
                  </a:lnTo>
                  <a:lnTo>
                    <a:pt x="1286" y="6272"/>
                  </a:lnTo>
                  <a:lnTo>
                    <a:pt x="1263" y="6351"/>
                  </a:lnTo>
                  <a:lnTo>
                    <a:pt x="1246" y="6430"/>
                  </a:lnTo>
                  <a:lnTo>
                    <a:pt x="1246" y="6517"/>
                  </a:lnTo>
                  <a:lnTo>
                    <a:pt x="1246" y="6517"/>
                  </a:lnTo>
                  <a:lnTo>
                    <a:pt x="1246" y="6613"/>
                  </a:lnTo>
                  <a:lnTo>
                    <a:pt x="1263" y="6708"/>
                  </a:lnTo>
                  <a:lnTo>
                    <a:pt x="1286" y="6804"/>
                  </a:lnTo>
                  <a:lnTo>
                    <a:pt x="1318" y="6883"/>
                  </a:lnTo>
                  <a:lnTo>
                    <a:pt x="1358" y="6970"/>
                  </a:lnTo>
                  <a:lnTo>
                    <a:pt x="1406" y="7042"/>
                  </a:lnTo>
                  <a:lnTo>
                    <a:pt x="1461" y="7113"/>
                  </a:lnTo>
                  <a:lnTo>
                    <a:pt x="1524" y="7177"/>
                  </a:lnTo>
                  <a:lnTo>
                    <a:pt x="1524" y="7177"/>
                  </a:lnTo>
                  <a:lnTo>
                    <a:pt x="1588" y="7232"/>
                  </a:lnTo>
                  <a:lnTo>
                    <a:pt x="1659" y="7280"/>
                  </a:lnTo>
                  <a:lnTo>
                    <a:pt x="1730" y="7319"/>
                  </a:lnTo>
                  <a:lnTo>
                    <a:pt x="1802" y="7343"/>
                  </a:lnTo>
                  <a:lnTo>
                    <a:pt x="1882" y="7367"/>
                  </a:lnTo>
                  <a:lnTo>
                    <a:pt x="1969" y="7383"/>
                  </a:lnTo>
                  <a:lnTo>
                    <a:pt x="2048" y="7391"/>
                  </a:lnTo>
                  <a:lnTo>
                    <a:pt x="2135" y="7391"/>
                  </a:lnTo>
                  <a:lnTo>
                    <a:pt x="2135" y="7391"/>
                  </a:lnTo>
                  <a:lnTo>
                    <a:pt x="2216" y="7391"/>
                  </a:lnTo>
                  <a:lnTo>
                    <a:pt x="2295" y="7383"/>
                  </a:lnTo>
                  <a:lnTo>
                    <a:pt x="2382" y="7367"/>
                  </a:lnTo>
                  <a:lnTo>
                    <a:pt x="2461" y="7343"/>
                  </a:lnTo>
                  <a:lnTo>
                    <a:pt x="2533" y="7319"/>
                  </a:lnTo>
                  <a:lnTo>
                    <a:pt x="2612" y="7280"/>
                  </a:lnTo>
                  <a:lnTo>
                    <a:pt x="2675" y="7232"/>
                  </a:lnTo>
                  <a:lnTo>
                    <a:pt x="2747" y="7177"/>
                  </a:lnTo>
                  <a:lnTo>
                    <a:pt x="2747" y="7177"/>
                  </a:lnTo>
                  <a:lnTo>
                    <a:pt x="5852" y="4104"/>
                  </a:lnTo>
                  <a:lnTo>
                    <a:pt x="5852" y="4104"/>
                  </a:lnTo>
                  <a:lnTo>
                    <a:pt x="6130" y="4104"/>
                  </a:lnTo>
                  <a:lnTo>
                    <a:pt x="6130" y="4104"/>
                  </a:lnTo>
                  <a:lnTo>
                    <a:pt x="6297" y="4096"/>
                  </a:lnTo>
                  <a:lnTo>
                    <a:pt x="6455" y="4072"/>
                  </a:lnTo>
                  <a:lnTo>
                    <a:pt x="6606" y="4033"/>
                  </a:lnTo>
                  <a:lnTo>
                    <a:pt x="6749" y="3985"/>
                  </a:lnTo>
                  <a:lnTo>
                    <a:pt x="6884" y="3921"/>
                  </a:lnTo>
                  <a:lnTo>
                    <a:pt x="7011" y="3850"/>
                  </a:lnTo>
                  <a:lnTo>
                    <a:pt x="7130" y="3763"/>
                  </a:lnTo>
                  <a:lnTo>
                    <a:pt x="7241" y="3659"/>
                  </a:lnTo>
                  <a:lnTo>
                    <a:pt x="7241" y="3659"/>
                  </a:lnTo>
                  <a:lnTo>
                    <a:pt x="7321" y="3580"/>
                  </a:lnTo>
                  <a:lnTo>
                    <a:pt x="7393" y="3485"/>
                  </a:lnTo>
                  <a:lnTo>
                    <a:pt x="7456" y="3389"/>
                  </a:lnTo>
                  <a:lnTo>
                    <a:pt x="7511" y="3286"/>
                  </a:lnTo>
                  <a:lnTo>
                    <a:pt x="7559" y="3183"/>
                  </a:lnTo>
                  <a:lnTo>
                    <a:pt x="7599" y="3072"/>
                  </a:lnTo>
                  <a:lnTo>
                    <a:pt x="7630" y="2961"/>
                  </a:lnTo>
                  <a:lnTo>
                    <a:pt x="7654" y="2850"/>
                  </a:lnTo>
                  <a:lnTo>
                    <a:pt x="7663" y="2732"/>
                  </a:lnTo>
                  <a:lnTo>
                    <a:pt x="7670" y="2613"/>
                  </a:lnTo>
                  <a:lnTo>
                    <a:pt x="7670" y="2493"/>
                  </a:lnTo>
                  <a:lnTo>
                    <a:pt x="7654" y="2374"/>
                  </a:lnTo>
                  <a:lnTo>
                    <a:pt x="7638" y="2255"/>
                  </a:lnTo>
                  <a:lnTo>
                    <a:pt x="7607" y="2136"/>
                  </a:lnTo>
                  <a:lnTo>
                    <a:pt x="7567" y="2025"/>
                  </a:lnTo>
                  <a:lnTo>
                    <a:pt x="7520" y="1906"/>
                  </a:lnTo>
                  <a:close/>
                  <a:moveTo>
                    <a:pt x="1485" y="4168"/>
                  </a:moveTo>
                  <a:lnTo>
                    <a:pt x="1485" y="4168"/>
                  </a:lnTo>
                  <a:lnTo>
                    <a:pt x="1485" y="4224"/>
                  </a:lnTo>
                  <a:lnTo>
                    <a:pt x="1477" y="4278"/>
                  </a:lnTo>
                  <a:lnTo>
                    <a:pt x="1461" y="4334"/>
                  </a:lnTo>
                  <a:lnTo>
                    <a:pt x="1437" y="4390"/>
                  </a:lnTo>
                  <a:lnTo>
                    <a:pt x="1414" y="4438"/>
                  </a:lnTo>
                  <a:lnTo>
                    <a:pt x="1381" y="4477"/>
                  </a:lnTo>
                  <a:lnTo>
                    <a:pt x="1350" y="4517"/>
                  </a:lnTo>
                  <a:lnTo>
                    <a:pt x="1310" y="4557"/>
                  </a:lnTo>
                  <a:lnTo>
                    <a:pt x="1271" y="4596"/>
                  </a:lnTo>
                  <a:lnTo>
                    <a:pt x="1231" y="4620"/>
                  </a:lnTo>
                  <a:lnTo>
                    <a:pt x="1183" y="4652"/>
                  </a:lnTo>
                  <a:lnTo>
                    <a:pt x="1136" y="4668"/>
                  </a:lnTo>
                  <a:lnTo>
                    <a:pt x="1088" y="4691"/>
                  </a:lnTo>
                  <a:lnTo>
                    <a:pt x="1032" y="4700"/>
                  </a:lnTo>
                  <a:lnTo>
                    <a:pt x="984" y="4708"/>
                  </a:lnTo>
                  <a:lnTo>
                    <a:pt x="929" y="4708"/>
                  </a:lnTo>
                  <a:lnTo>
                    <a:pt x="929" y="4708"/>
                  </a:lnTo>
                  <a:lnTo>
                    <a:pt x="866" y="4708"/>
                  </a:lnTo>
                  <a:lnTo>
                    <a:pt x="810" y="4700"/>
                  </a:lnTo>
                  <a:lnTo>
                    <a:pt x="754" y="4691"/>
                  </a:lnTo>
                  <a:lnTo>
                    <a:pt x="706" y="4668"/>
                  </a:lnTo>
                  <a:lnTo>
                    <a:pt x="659" y="4652"/>
                  </a:lnTo>
                  <a:lnTo>
                    <a:pt x="611" y="4620"/>
                  </a:lnTo>
                  <a:lnTo>
                    <a:pt x="563" y="4596"/>
                  </a:lnTo>
                  <a:lnTo>
                    <a:pt x="532" y="4557"/>
                  </a:lnTo>
                  <a:lnTo>
                    <a:pt x="492" y="4517"/>
                  </a:lnTo>
                  <a:lnTo>
                    <a:pt x="461" y="4477"/>
                  </a:lnTo>
                  <a:lnTo>
                    <a:pt x="436" y="4438"/>
                  </a:lnTo>
                  <a:lnTo>
                    <a:pt x="413" y="4390"/>
                  </a:lnTo>
                  <a:lnTo>
                    <a:pt x="397" y="4334"/>
                  </a:lnTo>
                  <a:lnTo>
                    <a:pt x="382" y="4278"/>
                  </a:lnTo>
                  <a:lnTo>
                    <a:pt x="373" y="4224"/>
                  </a:lnTo>
                  <a:lnTo>
                    <a:pt x="373" y="4168"/>
                  </a:lnTo>
                  <a:lnTo>
                    <a:pt x="373" y="4168"/>
                  </a:lnTo>
                  <a:lnTo>
                    <a:pt x="373" y="366"/>
                  </a:lnTo>
                  <a:lnTo>
                    <a:pt x="373" y="366"/>
                  </a:lnTo>
                  <a:lnTo>
                    <a:pt x="3716" y="366"/>
                  </a:lnTo>
                  <a:lnTo>
                    <a:pt x="3716" y="366"/>
                  </a:lnTo>
                  <a:lnTo>
                    <a:pt x="3716" y="3747"/>
                  </a:lnTo>
                  <a:lnTo>
                    <a:pt x="3716" y="3747"/>
                  </a:lnTo>
                  <a:lnTo>
                    <a:pt x="3716" y="3985"/>
                  </a:lnTo>
                  <a:lnTo>
                    <a:pt x="3716" y="3985"/>
                  </a:lnTo>
                  <a:lnTo>
                    <a:pt x="3470" y="3985"/>
                  </a:lnTo>
                  <a:lnTo>
                    <a:pt x="3470" y="3985"/>
                  </a:lnTo>
                  <a:lnTo>
                    <a:pt x="1485" y="3985"/>
                  </a:lnTo>
                  <a:lnTo>
                    <a:pt x="1485" y="3985"/>
                  </a:lnTo>
                  <a:lnTo>
                    <a:pt x="1485" y="4168"/>
                  </a:lnTo>
                  <a:close/>
                  <a:moveTo>
                    <a:pt x="1676" y="4708"/>
                  </a:moveTo>
                  <a:lnTo>
                    <a:pt x="1676" y="4708"/>
                  </a:lnTo>
                  <a:lnTo>
                    <a:pt x="1715" y="4636"/>
                  </a:lnTo>
                  <a:lnTo>
                    <a:pt x="1763" y="4548"/>
                  </a:lnTo>
                  <a:lnTo>
                    <a:pt x="1794" y="4453"/>
                  </a:lnTo>
                  <a:lnTo>
                    <a:pt x="1811" y="4398"/>
                  </a:lnTo>
                  <a:lnTo>
                    <a:pt x="1811" y="4350"/>
                  </a:lnTo>
                  <a:lnTo>
                    <a:pt x="1811" y="4350"/>
                  </a:lnTo>
                  <a:lnTo>
                    <a:pt x="3105" y="4350"/>
                  </a:lnTo>
                  <a:lnTo>
                    <a:pt x="3105" y="4350"/>
                  </a:lnTo>
                  <a:lnTo>
                    <a:pt x="3716" y="4350"/>
                  </a:lnTo>
                  <a:lnTo>
                    <a:pt x="3716" y="4350"/>
                  </a:lnTo>
                  <a:lnTo>
                    <a:pt x="4041" y="4350"/>
                  </a:lnTo>
                  <a:lnTo>
                    <a:pt x="4041" y="4350"/>
                  </a:lnTo>
                  <a:lnTo>
                    <a:pt x="4002" y="4430"/>
                  </a:lnTo>
                  <a:lnTo>
                    <a:pt x="3954" y="4501"/>
                  </a:lnTo>
                  <a:lnTo>
                    <a:pt x="3898" y="4565"/>
                  </a:lnTo>
                  <a:lnTo>
                    <a:pt x="3835" y="4612"/>
                  </a:lnTo>
                  <a:lnTo>
                    <a:pt x="3771" y="4660"/>
                  </a:lnTo>
                  <a:lnTo>
                    <a:pt x="3692" y="4683"/>
                  </a:lnTo>
                  <a:lnTo>
                    <a:pt x="3613" y="4708"/>
                  </a:lnTo>
                  <a:lnTo>
                    <a:pt x="3526" y="4708"/>
                  </a:lnTo>
                  <a:lnTo>
                    <a:pt x="3526" y="4708"/>
                  </a:lnTo>
                  <a:lnTo>
                    <a:pt x="3350" y="4708"/>
                  </a:lnTo>
                  <a:lnTo>
                    <a:pt x="3350" y="4708"/>
                  </a:lnTo>
                  <a:lnTo>
                    <a:pt x="2739" y="4708"/>
                  </a:lnTo>
                  <a:lnTo>
                    <a:pt x="2739" y="4708"/>
                  </a:lnTo>
                  <a:lnTo>
                    <a:pt x="1676" y="4708"/>
                  </a:lnTo>
                  <a:close/>
                  <a:moveTo>
                    <a:pt x="6908" y="3389"/>
                  </a:moveTo>
                  <a:lnTo>
                    <a:pt x="6908" y="3389"/>
                  </a:lnTo>
                  <a:lnTo>
                    <a:pt x="6797" y="3485"/>
                  </a:lnTo>
                  <a:lnTo>
                    <a:pt x="6685" y="3564"/>
                  </a:lnTo>
                  <a:lnTo>
                    <a:pt x="6558" y="3628"/>
                  </a:lnTo>
                  <a:lnTo>
                    <a:pt x="6423" y="3667"/>
                  </a:lnTo>
                  <a:lnTo>
                    <a:pt x="6288" y="3699"/>
                  </a:lnTo>
                  <a:lnTo>
                    <a:pt x="6217" y="3699"/>
                  </a:lnTo>
                  <a:lnTo>
                    <a:pt x="6145" y="3707"/>
                  </a:lnTo>
                  <a:lnTo>
                    <a:pt x="6074" y="3699"/>
                  </a:lnTo>
                  <a:lnTo>
                    <a:pt x="6002" y="3691"/>
                  </a:lnTo>
                  <a:lnTo>
                    <a:pt x="5923" y="3684"/>
                  </a:lnTo>
                  <a:lnTo>
                    <a:pt x="5852" y="3659"/>
                  </a:lnTo>
                  <a:lnTo>
                    <a:pt x="5852" y="3659"/>
                  </a:lnTo>
                  <a:lnTo>
                    <a:pt x="5740" y="3604"/>
                  </a:lnTo>
                  <a:lnTo>
                    <a:pt x="5740" y="3604"/>
                  </a:lnTo>
                  <a:lnTo>
                    <a:pt x="2469" y="6843"/>
                  </a:lnTo>
                  <a:lnTo>
                    <a:pt x="2469" y="6843"/>
                  </a:lnTo>
                  <a:lnTo>
                    <a:pt x="2430" y="6875"/>
                  </a:lnTo>
                  <a:lnTo>
                    <a:pt x="2398" y="6899"/>
                  </a:lnTo>
                  <a:lnTo>
                    <a:pt x="2318" y="6939"/>
                  </a:lnTo>
                  <a:lnTo>
                    <a:pt x="2224" y="6962"/>
                  </a:lnTo>
                  <a:lnTo>
                    <a:pt x="2135" y="6970"/>
                  </a:lnTo>
                  <a:lnTo>
                    <a:pt x="2041" y="6962"/>
                  </a:lnTo>
                  <a:lnTo>
                    <a:pt x="1954" y="6939"/>
                  </a:lnTo>
                  <a:lnTo>
                    <a:pt x="1865" y="6899"/>
                  </a:lnTo>
                  <a:lnTo>
                    <a:pt x="1834" y="6875"/>
                  </a:lnTo>
                  <a:lnTo>
                    <a:pt x="1802" y="6843"/>
                  </a:lnTo>
                  <a:lnTo>
                    <a:pt x="1802" y="6843"/>
                  </a:lnTo>
                  <a:lnTo>
                    <a:pt x="1755" y="6795"/>
                  </a:lnTo>
                  <a:lnTo>
                    <a:pt x="1723" y="6724"/>
                  </a:lnTo>
                  <a:lnTo>
                    <a:pt x="1699" y="6629"/>
                  </a:lnTo>
                  <a:lnTo>
                    <a:pt x="1691" y="6573"/>
                  </a:lnTo>
                  <a:lnTo>
                    <a:pt x="1691" y="6517"/>
                  </a:lnTo>
                  <a:lnTo>
                    <a:pt x="1691" y="6517"/>
                  </a:lnTo>
                  <a:lnTo>
                    <a:pt x="1691" y="6478"/>
                  </a:lnTo>
                  <a:lnTo>
                    <a:pt x="1699" y="6438"/>
                  </a:lnTo>
                  <a:lnTo>
                    <a:pt x="1723" y="6359"/>
                  </a:lnTo>
                  <a:lnTo>
                    <a:pt x="1755" y="6295"/>
                  </a:lnTo>
                  <a:lnTo>
                    <a:pt x="1802" y="6239"/>
                  </a:lnTo>
                  <a:lnTo>
                    <a:pt x="1802" y="6239"/>
                  </a:lnTo>
                  <a:lnTo>
                    <a:pt x="2978" y="5073"/>
                  </a:lnTo>
                  <a:lnTo>
                    <a:pt x="2978" y="5073"/>
                  </a:lnTo>
                  <a:lnTo>
                    <a:pt x="3526" y="5073"/>
                  </a:lnTo>
                  <a:lnTo>
                    <a:pt x="3526" y="5073"/>
                  </a:lnTo>
                  <a:lnTo>
                    <a:pt x="3620" y="5073"/>
                  </a:lnTo>
                  <a:lnTo>
                    <a:pt x="3716" y="5057"/>
                  </a:lnTo>
                  <a:lnTo>
                    <a:pt x="3803" y="5033"/>
                  </a:lnTo>
                  <a:lnTo>
                    <a:pt x="3890" y="5001"/>
                  </a:lnTo>
                  <a:lnTo>
                    <a:pt x="3970" y="4961"/>
                  </a:lnTo>
                  <a:lnTo>
                    <a:pt x="4050" y="4922"/>
                  </a:lnTo>
                  <a:lnTo>
                    <a:pt x="4121" y="4866"/>
                  </a:lnTo>
                  <a:lnTo>
                    <a:pt x="4185" y="4810"/>
                  </a:lnTo>
                  <a:lnTo>
                    <a:pt x="4247" y="4739"/>
                  </a:lnTo>
                  <a:lnTo>
                    <a:pt x="4295" y="4675"/>
                  </a:lnTo>
                  <a:lnTo>
                    <a:pt x="4343" y="4596"/>
                  </a:lnTo>
                  <a:lnTo>
                    <a:pt x="4382" y="4517"/>
                  </a:lnTo>
                  <a:lnTo>
                    <a:pt x="4415" y="4438"/>
                  </a:lnTo>
                  <a:lnTo>
                    <a:pt x="4438" y="4350"/>
                  </a:lnTo>
                  <a:lnTo>
                    <a:pt x="4454" y="4263"/>
                  </a:lnTo>
                  <a:lnTo>
                    <a:pt x="4454" y="4168"/>
                  </a:lnTo>
                  <a:lnTo>
                    <a:pt x="4454" y="4168"/>
                  </a:lnTo>
                  <a:lnTo>
                    <a:pt x="4454" y="3985"/>
                  </a:lnTo>
                  <a:lnTo>
                    <a:pt x="4454" y="3985"/>
                  </a:lnTo>
                  <a:lnTo>
                    <a:pt x="4089" y="3985"/>
                  </a:lnTo>
                  <a:lnTo>
                    <a:pt x="4089" y="3985"/>
                  </a:lnTo>
                  <a:lnTo>
                    <a:pt x="4089" y="3985"/>
                  </a:lnTo>
                  <a:lnTo>
                    <a:pt x="4089" y="3985"/>
                  </a:lnTo>
                  <a:lnTo>
                    <a:pt x="5074" y="3001"/>
                  </a:lnTo>
                  <a:lnTo>
                    <a:pt x="5074" y="3001"/>
                  </a:lnTo>
                  <a:lnTo>
                    <a:pt x="5074" y="2898"/>
                  </a:lnTo>
                  <a:lnTo>
                    <a:pt x="5074" y="2898"/>
                  </a:lnTo>
                  <a:lnTo>
                    <a:pt x="5057" y="2819"/>
                  </a:lnTo>
                  <a:lnTo>
                    <a:pt x="5042" y="2747"/>
                  </a:lnTo>
                  <a:lnTo>
                    <a:pt x="5034" y="2676"/>
                  </a:lnTo>
                  <a:lnTo>
                    <a:pt x="5034" y="2597"/>
                  </a:lnTo>
                  <a:lnTo>
                    <a:pt x="5034" y="2525"/>
                  </a:lnTo>
                  <a:lnTo>
                    <a:pt x="5042" y="2454"/>
                  </a:lnTo>
                  <a:lnTo>
                    <a:pt x="5066" y="2302"/>
                  </a:lnTo>
                  <a:lnTo>
                    <a:pt x="5113" y="2167"/>
                  </a:lnTo>
                  <a:lnTo>
                    <a:pt x="5146" y="2096"/>
                  </a:lnTo>
                  <a:lnTo>
                    <a:pt x="5177" y="2032"/>
                  </a:lnTo>
                  <a:lnTo>
                    <a:pt x="5217" y="1969"/>
                  </a:lnTo>
                  <a:lnTo>
                    <a:pt x="5256" y="1906"/>
                  </a:lnTo>
                  <a:lnTo>
                    <a:pt x="5304" y="1851"/>
                  </a:lnTo>
                  <a:lnTo>
                    <a:pt x="5352" y="1795"/>
                  </a:lnTo>
                  <a:lnTo>
                    <a:pt x="5352" y="1795"/>
                  </a:lnTo>
                  <a:lnTo>
                    <a:pt x="5526" y="1675"/>
                  </a:lnTo>
                  <a:lnTo>
                    <a:pt x="5622" y="1620"/>
                  </a:lnTo>
                  <a:lnTo>
                    <a:pt x="5725" y="1573"/>
                  </a:lnTo>
                  <a:lnTo>
                    <a:pt x="5821" y="1533"/>
                  </a:lnTo>
                  <a:lnTo>
                    <a:pt x="5923" y="1493"/>
                  </a:lnTo>
                  <a:lnTo>
                    <a:pt x="6027" y="1477"/>
                  </a:lnTo>
                  <a:lnTo>
                    <a:pt x="6130" y="1469"/>
                  </a:lnTo>
                  <a:lnTo>
                    <a:pt x="6130" y="1469"/>
                  </a:lnTo>
                  <a:lnTo>
                    <a:pt x="6170" y="1477"/>
                  </a:lnTo>
                  <a:lnTo>
                    <a:pt x="6217" y="1493"/>
                  </a:lnTo>
                  <a:lnTo>
                    <a:pt x="6257" y="1517"/>
                  </a:lnTo>
                  <a:lnTo>
                    <a:pt x="6297" y="1525"/>
                  </a:lnTo>
                  <a:lnTo>
                    <a:pt x="6297" y="1525"/>
                  </a:lnTo>
                  <a:lnTo>
                    <a:pt x="5908" y="1906"/>
                  </a:lnTo>
                  <a:lnTo>
                    <a:pt x="5908" y="1906"/>
                  </a:lnTo>
                  <a:lnTo>
                    <a:pt x="5860" y="1961"/>
                  </a:lnTo>
                  <a:lnTo>
                    <a:pt x="5821" y="2017"/>
                  </a:lnTo>
                  <a:lnTo>
                    <a:pt x="5780" y="2073"/>
                  </a:lnTo>
                  <a:lnTo>
                    <a:pt x="5757" y="2128"/>
                  </a:lnTo>
                  <a:lnTo>
                    <a:pt x="5732" y="2192"/>
                  </a:lnTo>
                  <a:lnTo>
                    <a:pt x="5717" y="2247"/>
                  </a:lnTo>
                  <a:lnTo>
                    <a:pt x="5701" y="2310"/>
                  </a:lnTo>
                  <a:lnTo>
                    <a:pt x="5701" y="2374"/>
                  </a:lnTo>
                  <a:lnTo>
                    <a:pt x="5701" y="2437"/>
                  </a:lnTo>
                  <a:lnTo>
                    <a:pt x="5717" y="2493"/>
                  </a:lnTo>
                  <a:lnTo>
                    <a:pt x="5732" y="2557"/>
                  </a:lnTo>
                  <a:lnTo>
                    <a:pt x="5757" y="2620"/>
                  </a:lnTo>
                  <a:lnTo>
                    <a:pt x="5780" y="2676"/>
                  </a:lnTo>
                  <a:lnTo>
                    <a:pt x="5821" y="2732"/>
                  </a:lnTo>
                  <a:lnTo>
                    <a:pt x="5860" y="2787"/>
                  </a:lnTo>
                  <a:lnTo>
                    <a:pt x="5908" y="2842"/>
                  </a:lnTo>
                  <a:lnTo>
                    <a:pt x="5908" y="2842"/>
                  </a:lnTo>
                  <a:lnTo>
                    <a:pt x="5955" y="2882"/>
                  </a:lnTo>
                  <a:lnTo>
                    <a:pt x="6002" y="2914"/>
                  </a:lnTo>
                  <a:lnTo>
                    <a:pt x="6058" y="2937"/>
                  </a:lnTo>
                  <a:lnTo>
                    <a:pt x="6114" y="2961"/>
                  </a:lnTo>
                  <a:lnTo>
                    <a:pt x="6170" y="2976"/>
                  </a:lnTo>
                  <a:lnTo>
                    <a:pt x="6233" y="2992"/>
                  </a:lnTo>
                  <a:lnTo>
                    <a:pt x="6297" y="3001"/>
                  </a:lnTo>
                  <a:lnTo>
                    <a:pt x="6360" y="3001"/>
                  </a:lnTo>
                  <a:lnTo>
                    <a:pt x="6423" y="3001"/>
                  </a:lnTo>
                  <a:lnTo>
                    <a:pt x="6495" y="2992"/>
                  </a:lnTo>
                  <a:lnTo>
                    <a:pt x="6558" y="2976"/>
                  </a:lnTo>
                  <a:lnTo>
                    <a:pt x="6622" y="2961"/>
                  </a:lnTo>
                  <a:lnTo>
                    <a:pt x="6685" y="2937"/>
                  </a:lnTo>
                  <a:lnTo>
                    <a:pt x="6741" y="2914"/>
                  </a:lnTo>
                  <a:lnTo>
                    <a:pt x="6797" y="2882"/>
                  </a:lnTo>
                  <a:lnTo>
                    <a:pt x="6853" y="2842"/>
                  </a:lnTo>
                  <a:lnTo>
                    <a:pt x="6853" y="2842"/>
                  </a:lnTo>
                  <a:lnTo>
                    <a:pt x="7241" y="2454"/>
                  </a:lnTo>
                  <a:lnTo>
                    <a:pt x="7241" y="2454"/>
                  </a:lnTo>
                  <a:lnTo>
                    <a:pt x="7258" y="2580"/>
                  </a:lnTo>
                  <a:lnTo>
                    <a:pt x="7250" y="2700"/>
                  </a:lnTo>
                  <a:lnTo>
                    <a:pt x="7233" y="2827"/>
                  </a:lnTo>
                  <a:lnTo>
                    <a:pt x="7202" y="2945"/>
                  </a:lnTo>
                  <a:lnTo>
                    <a:pt x="7154" y="3056"/>
                  </a:lnTo>
                  <a:lnTo>
                    <a:pt x="7082" y="3175"/>
                  </a:lnTo>
                  <a:lnTo>
                    <a:pt x="7003" y="3286"/>
                  </a:lnTo>
                  <a:lnTo>
                    <a:pt x="6908" y="33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13" name="Group 112"/>
          <p:cNvGrpSpPr/>
          <p:nvPr/>
        </p:nvGrpSpPr>
        <p:grpSpPr>
          <a:xfrm>
            <a:off x="4693823" y="5536844"/>
            <a:ext cx="597140" cy="386452"/>
            <a:chOff x="3408363" y="4437063"/>
            <a:chExt cx="4859337" cy="3144837"/>
          </a:xfrm>
          <a:noFill/>
        </p:grpSpPr>
        <p:sp>
          <p:nvSpPr>
            <p:cNvPr id="114" name="Freeform 9"/>
            <p:cNvSpPr>
              <a:spLocks noChangeArrowheads="1"/>
            </p:cNvSpPr>
            <p:nvPr/>
          </p:nvSpPr>
          <p:spPr bwMode="auto">
            <a:xfrm>
              <a:off x="3408363" y="4437063"/>
              <a:ext cx="4859337" cy="3144837"/>
            </a:xfrm>
            <a:custGeom>
              <a:avLst/>
              <a:gdLst>
                <a:gd name="T0" fmla="*/ 1214 w 13498"/>
                <a:gd name="T1" fmla="*/ 2763 h 8735"/>
                <a:gd name="T2" fmla="*/ 5358 w 13498"/>
                <a:gd name="T3" fmla="*/ 1382 h 8735"/>
                <a:gd name="T4" fmla="*/ 7010 w 13498"/>
                <a:gd name="T5" fmla="*/ 2756 h 8735"/>
                <a:gd name="T6" fmla="*/ 8423 w 13498"/>
                <a:gd name="T7" fmla="*/ 4169 h 8735"/>
                <a:gd name="T8" fmla="*/ 9614 w 13498"/>
                <a:gd name="T9" fmla="*/ 4121 h 8735"/>
                <a:gd name="T10" fmla="*/ 10480 w 13498"/>
                <a:gd name="T11" fmla="*/ 3820 h 8735"/>
                <a:gd name="T12" fmla="*/ 10424 w 13498"/>
                <a:gd name="T13" fmla="*/ 3668 h 8735"/>
                <a:gd name="T14" fmla="*/ 10202 w 13498"/>
                <a:gd name="T15" fmla="*/ 2985 h 8735"/>
                <a:gd name="T16" fmla="*/ 10210 w 13498"/>
                <a:gd name="T17" fmla="*/ 2358 h 8735"/>
                <a:gd name="T18" fmla="*/ 10384 w 13498"/>
                <a:gd name="T19" fmla="*/ 1795 h 8735"/>
                <a:gd name="T20" fmla="*/ 10829 w 13498"/>
                <a:gd name="T21" fmla="*/ 1541 h 8735"/>
                <a:gd name="T22" fmla="*/ 11528 w 13498"/>
                <a:gd name="T23" fmla="*/ 2358 h 8735"/>
                <a:gd name="T24" fmla="*/ 11686 w 13498"/>
                <a:gd name="T25" fmla="*/ 2787 h 8735"/>
                <a:gd name="T26" fmla="*/ 12171 w 13498"/>
                <a:gd name="T27" fmla="*/ 2859 h 8735"/>
                <a:gd name="T28" fmla="*/ 12751 w 13498"/>
                <a:gd name="T29" fmla="*/ 2891 h 8735"/>
                <a:gd name="T30" fmla="*/ 13402 w 13498"/>
                <a:gd name="T31" fmla="*/ 3145 h 8735"/>
                <a:gd name="T32" fmla="*/ 13187 w 13498"/>
                <a:gd name="T33" fmla="*/ 3716 h 8735"/>
                <a:gd name="T34" fmla="*/ 12623 w 13498"/>
                <a:gd name="T35" fmla="*/ 4145 h 8735"/>
                <a:gd name="T36" fmla="*/ 11829 w 13498"/>
                <a:gd name="T37" fmla="*/ 4343 h 8735"/>
                <a:gd name="T38" fmla="*/ 11393 w 13498"/>
                <a:gd name="T39" fmla="*/ 4375 h 8735"/>
                <a:gd name="T40" fmla="*/ 10845 w 13498"/>
                <a:gd name="T41" fmla="*/ 5455 h 8735"/>
                <a:gd name="T42" fmla="*/ 10027 w 13498"/>
                <a:gd name="T43" fmla="*/ 6551 h 8735"/>
                <a:gd name="T44" fmla="*/ 9225 w 13498"/>
                <a:gd name="T45" fmla="*/ 7273 h 8735"/>
                <a:gd name="T46" fmla="*/ 8320 w 13498"/>
                <a:gd name="T47" fmla="*/ 7853 h 8735"/>
                <a:gd name="T48" fmla="*/ 7391 w 13498"/>
                <a:gd name="T49" fmla="*/ 8258 h 8735"/>
                <a:gd name="T50" fmla="*/ 6033 w 13498"/>
                <a:gd name="T51" fmla="*/ 8607 h 8735"/>
                <a:gd name="T52" fmla="*/ 5017 w 13498"/>
                <a:gd name="T53" fmla="*/ 8726 h 8735"/>
                <a:gd name="T54" fmla="*/ 3501 w 13498"/>
                <a:gd name="T55" fmla="*/ 8663 h 8735"/>
                <a:gd name="T56" fmla="*/ 2327 w 13498"/>
                <a:gd name="T57" fmla="*/ 8321 h 8735"/>
                <a:gd name="T58" fmla="*/ 1310 w 13498"/>
                <a:gd name="T59" fmla="*/ 7686 h 8735"/>
                <a:gd name="T60" fmla="*/ 572 w 13498"/>
                <a:gd name="T61" fmla="*/ 6844 h 8735"/>
                <a:gd name="T62" fmla="*/ 198 w 13498"/>
                <a:gd name="T63" fmla="*/ 6059 h 8735"/>
                <a:gd name="T64" fmla="*/ 24 w 13498"/>
                <a:gd name="T65" fmla="*/ 5249 h 8735"/>
                <a:gd name="T66" fmla="*/ 39 w 13498"/>
                <a:gd name="T67" fmla="*/ 4169 h 8735"/>
                <a:gd name="T68" fmla="*/ 1413 w 13498"/>
                <a:gd name="T69" fmla="*/ 7488 h 8735"/>
                <a:gd name="T70" fmla="*/ 2302 w 13498"/>
                <a:gd name="T71" fmla="*/ 8067 h 8735"/>
                <a:gd name="T72" fmla="*/ 3343 w 13498"/>
                <a:gd name="T73" fmla="*/ 8408 h 8735"/>
                <a:gd name="T74" fmla="*/ 4423 w 13498"/>
                <a:gd name="T75" fmla="*/ 8504 h 8735"/>
                <a:gd name="T76" fmla="*/ 4763 w 13498"/>
                <a:gd name="T77" fmla="*/ 8472 h 8735"/>
                <a:gd name="T78" fmla="*/ 3827 w 13498"/>
                <a:gd name="T79" fmla="*/ 7797 h 8735"/>
                <a:gd name="T80" fmla="*/ 3374 w 13498"/>
                <a:gd name="T81" fmla="*/ 7146 h 8735"/>
                <a:gd name="T82" fmla="*/ 3272 w 13498"/>
                <a:gd name="T83" fmla="*/ 7019 h 8735"/>
                <a:gd name="T84" fmla="*/ 1889 w 13498"/>
                <a:gd name="T85" fmla="*/ 7178 h 8735"/>
                <a:gd name="T86" fmla="*/ 1453 w 13498"/>
                <a:gd name="T87" fmla="*/ 4185 h 8735"/>
                <a:gd name="T88" fmla="*/ 5589 w 13498"/>
                <a:gd name="T89" fmla="*/ 2994 h 8735"/>
                <a:gd name="T90" fmla="*/ 6779 w 13498"/>
                <a:gd name="T91" fmla="*/ 2994 h 8735"/>
                <a:gd name="T92" fmla="*/ 5589 w 13498"/>
                <a:gd name="T93" fmla="*/ 231 h 8735"/>
                <a:gd name="T94" fmla="*/ 5589 w 13498"/>
                <a:gd name="T95" fmla="*/ 1612 h 8735"/>
                <a:gd name="T96" fmla="*/ 6779 w 13498"/>
                <a:gd name="T97" fmla="*/ 1612 h 8735"/>
                <a:gd name="T98" fmla="*/ 5398 w 13498"/>
                <a:gd name="T99" fmla="*/ 4185 h 8735"/>
                <a:gd name="T100" fmla="*/ 6970 w 13498"/>
                <a:gd name="T101" fmla="*/ 4185 h 8735"/>
                <a:gd name="T102" fmla="*/ 6970 w 13498"/>
                <a:gd name="T103" fmla="*/ 2994 h 8735"/>
                <a:gd name="T104" fmla="*/ 4018 w 13498"/>
                <a:gd name="T105" fmla="*/ 2994 h 8735"/>
                <a:gd name="T106" fmla="*/ 4208 w 13498"/>
                <a:gd name="T107" fmla="*/ 2803 h 8735"/>
                <a:gd name="T108" fmla="*/ 4208 w 13498"/>
                <a:gd name="T109" fmla="*/ 1612 h 8735"/>
                <a:gd name="T110" fmla="*/ 2834 w 13498"/>
                <a:gd name="T111" fmla="*/ 1612 h 8735"/>
                <a:gd name="T112" fmla="*/ 3947 w 13498"/>
                <a:gd name="T113" fmla="*/ 6781 h 8735"/>
                <a:gd name="T114" fmla="*/ 4224 w 13498"/>
                <a:gd name="T115" fmla="*/ 6638 h 8735"/>
                <a:gd name="T116" fmla="*/ 4256 w 13498"/>
                <a:gd name="T117" fmla="*/ 6329 h 8735"/>
                <a:gd name="T118" fmla="*/ 3947 w 13498"/>
                <a:gd name="T119" fmla="*/ 6122 h 8735"/>
                <a:gd name="T120" fmla="*/ 3677 w 13498"/>
                <a:gd name="T121" fmla="*/ 6265 h 8735"/>
                <a:gd name="T122" fmla="*/ 3644 w 13498"/>
                <a:gd name="T123" fmla="*/ 6582 h 8735"/>
                <a:gd name="T124" fmla="*/ 3947 w 13498"/>
                <a:gd name="T125" fmla="*/ 6781 h 8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498" h="8735">
                  <a:moveTo>
                    <a:pt x="39" y="4169"/>
                  </a:moveTo>
                  <a:lnTo>
                    <a:pt x="39" y="4169"/>
                  </a:lnTo>
                  <a:lnTo>
                    <a:pt x="1214" y="4169"/>
                  </a:lnTo>
                  <a:lnTo>
                    <a:pt x="1214" y="4169"/>
                  </a:lnTo>
                  <a:lnTo>
                    <a:pt x="1214" y="2763"/>
                  </a:lnTo>
                  <a:lnTo>
                    <a:pt x="1214" y="2763"/>
                  </a:lnTo>
                  <a:lnTo>
                    <a:pt x="2597" y="2763"/>
                  </a:lnTo>
                  <a:lnTo>
                    <a:pt x="2597" y="2763"/>
                  </a:lnTo>
                  <a:lnTo>
                    <a:pt x="2597" y="1382"/>
                  </a:lnTo>
                  <a:lnTo>
                    <a:pt x="2597" y="1382"/>
                  </a:lnTo>
                  <a:lnTo>
                    <a:pt x="5358" y="1382"/>
                  </a:lnTo>
                  <a:lnTo>
                    <a:pt x="5358" y="1382"/>
                  </a:lnTo>
                  <a:lnTo>
                    <a:pt x="5358" y="0"/>
                  </a:lnTo>
                  <a:lnTo>
                    <a:pt x="5358" y="0"/>
                  </a:lnTo>
                  <a:lnTo>
                    <a:pt x="7010" y="0"/>
                  </a:lnTo>
                  <a:lnTo>
                    <a:pt x="7010" y="0"/>
                  </a:lnTo>
                  <a:lnTo>
                    <a:pt x="7010" y="2756"/>
                  </a:lnTo>
                  <a:lnTo>
                    <a:pt x="7010" y="2756"/>
                  </a:lnTo>
                  <a:lnTo>
                    <a:pt x="8392" y="2756"/>
                  </a:lnTo>
                  <a:lnTo>
                    <a:pt x="8392" y="2756"/>
                  </a:lnTo>
                  <a:lnTo>
                    <a:pt x="8392" y="4169"/>
                  </a:lnTo>
                  <a:lnTo>
                    <a:pt x="8392" y="4169"/>
                  </a:lnTo>
                  <a:lnTo>
                    <a:pt x="8423" y="4169"/>
                  </a:lnTo>
                  <a:lnTo>
                    <a:pt x="8423" y="4169"/>
                  </a:lnTo>
                  <a:lnTo>
                    <a:pt x="8868" y="4169"/>
                  </a:lnTo>
                  <a:lnTo>
                    <a:pt x="9090" y="4169"/>
                  </a:lnTo>
                  <a:lnTo>
                    <a:pt x="9312" y="4161"/>
                  </a:lnTo>
                  <a:lnTo>
                    <a:pt x="9312" y="4161"/>
                  </a:lnTo>
                  <a:lnTo>
                    <a:pt x="9464" y="4145"/>
                  </a:lnTo>
                  <a:lnTo>
                    <a:pt x="9614" y="4121"/>
                  </a:lnTo>
                  <a:lnTo>
                    <a:pt x="9765" y="4090"/>
                  </a:lnTo>
                  <a:lnTo>
                    <a:pt x="9908" y="4057"/>
                  </a:lnTo>
                  <a:lnTo>
                    <a:pt x="10059" y="4010"/>
                  </a:lnTo>
                  <a:lnTo>
                    <a:pt x="10202" y="3955"/>
                  </a:lnTo>
                  <a:lnTo>
                    <a:pt x="10337" y="3891"/>
                  </a:lnTo>
                  <a:lnTo>
                    <a:pt x="10480" y="3820"/>
                  </a:lnTo>
                  <a:lnTo>
                    <a:pt x="10480" y="3820"/>
                  </a:lnTo>
                  <a:lnTo>
                    <a:pt x="10511" y="3795"/>
                  </a:lnTo>
                  <a:lnTo>
                    <a:pt x="10511" y="3795"/>
                  </a:lnTo>
                  <a:lnTo>
                    <a:pt x="10496" y="3772"/>
                  </a:lnTo>
                  <a:lnTo>
                    <a:pt x="10496" y="3772"/>
                  </a:lnTo>
                  <a:lnTo>
                    <a:pt x="10424" y="3668"/>
                  </a:lnTo>
                  <a:lnTo>
                    <a:pt x="10369" y="3558"/>
                  </a:lnTo>
                  <a:lnTo>
                    <a:pt x="10321" y="3454"/>
                  </a:lnTo>
                  <a:lnTo>
                    <a:pt x="10274" y="3343"/>
                  </a:lnTo>
                  <a:lnTo>
                    <a:pt x="10241" y="3224"/>
                  </a:lnTo>
                  <a:lnTo>
                    <a:pt x="10218" y="3105"/>
                  </a:lnTo>
                  <a:lnTo>
                    <a:pt x="10202" y="2985"/>
                  </a:lnTo>
                  <a:lnTo>
                    <a:pt x="10186" y="2867"/>
                  </a:lnTo>
                  <a:lnTo>
                    <a:pt x="10186" y="2867"/>
                  </a:lnTo>
                  <a:lnTo>
                    <a:pt x="10186" y="2740"/>
                  </a:lnTo>
                  <a:lnTo>
                    <a:pt x="10186" y="2613"/>
                  </a:lnTo>
                  <a:lnTo>
                    <a:pt x="10193" y="2478"/>
                  </a:lnTo>
                  <a:lnTo>
                    <a:pt x="10210" y="2358"/>
                  </a:lnTo>
                  <a:lnTo>
                    <a:pt x="10234" y="2231"/>
                  </a:lnTo>
                  <a:lnTo>
                    <a:pt x="10265" y="2104"/>
                  </a:lnTo>
                  <a:lnTo>
                    <a:pt x="10305" y="1986"/>
                  </a:lnTo>
                  <a:lnTo>
                    <a:pt x="10353" y="1859"/>
                  </a:lnTo>
                  <a:lnTo>
                    <a:pt x="10353" y="1859"/>
                  </a:lnTo>
                  <a:lnTo>
                    <a:pt x="10384" y="1795"/>
                  </a:lnTo>
                  <a:lnTo>
                    <a:pt x="10417" y="1739"/>
                  </a:lnTo>
                  <a:lnTo>
                    <a:pt x="10496" y="1620"/>
                  </a:lnTo>
                  <a:lnTo>
                    <a:pt x="10583" y="1517"/>
                  </a:lnTo>
                  <a:lnTo>
                    <a:pt x="10670" y="1413"/>
                  </a:lnTo>
                  <a:lnTo>
                    <a:pt x="10670" y="1413"/>
                  </a:lnTo>
                  <a:lnTo>
                    <a:pt x="10829" y="1541"/>
                  </a:lnTo>
                  <a:lnTo>
                    <a:pt x="10980" y="1668"/>
                  </a:lnTo>
                  <a:lnTo>
                    <a:pt x="11123" y="1803"/>
                  </a:lnTo>
                  <a:lnTo>
                    <a:pt x="11258" y="1946"/>
                  </a:lnTo>
                  <a:lnTo>
                    <a:pt x="11377" y="2104"/>
                  </a:lnTo>
                  <a:lnTo>
                    <a:pt x="11480" y="2271"/>
                  </a:lnTo>
                  <a:lnTo>
                    <a:pt x="11528" y="2358"/>
                  </a:lnTo>
                  <a:lnTo>
                    <a:pt x="11568" y="2446"/>
                  </a:lnTo>
                  <a:lnTo>
                    <a:pt x="11607" y="2541"/>
                  </a:lnTo>
                  <a:lnTo>
                    <a:pt x="11647" y="2636"/>
                  </a:lnTo>
                  <a:lnTo>
                    <a:pt x="11647" y="2636"/>
                  </a:lnTo>
                  <a:lnTo>
                    <a:pt x="11686" y="2787"/>
                  </a:lnTo>
                  <a:lnTo>
                    <a:pt x="11686" y="2787"/>
                  </a:lnTo>
                  <a:lnTo>
                    <a:pt x="11719" y="2946"/>
                  </a:lnTo>
                  <a:lnTo>
                    <a:pt x="11719" y="2946"/>
                  </a:lnTo>
                  <a:lnTo>
                    <a:pt x="11829" y="2914"/>
                  </a:lnTo>
                  <a:lnTo>
                    <a:pt x="11941" y="2891"/>
                  </a:lnTo>
                  <a:lnTo>
                    <a:pt x="12060" y="2875"/>
                  </a:lnTo>
                  <a:lnTo>
                    <a:pt x="12171" y="2859"/>
                  </a:lnTo>
                  <a:lnTo>
                    <a:pt x="12290" y="2859"/>
                  </a:lnTo>
                  <a:lnTo>
                    <a:pt x="12401" y="2859"/>
                  </a:lnTo>
                  <a:lnTo>
                    <a:pt x="12521" y="2859"/>
                  </a:lnTo>
                  <a:lnTo>
                    <a:pt x="12639" y="2875"/>
                  </a:lnTo>
                  <a:lnTo>
                    <a:pt x="12639" y="2875"/>
                  </a:lnTo>
                  <a:lnTo>
                    <a:pt x="12751" y="2891"/>
                  </a:lnTo>
                  <a:lnTo>
                    <a:pt x="12870" y="2914"/>
                  </a:lnTo>
                  <a:lnTo>
                    <a:pt x="12980" y="2946"/>
                  </a:lnTo>
                  <a:lnTo>
                    <a:pt x="13084" y="2985"/>
                  </a:lnTo>
                  <a:lnTo>
                    <a:pt x="13196" y="3033"/>
                  </a:lnTo>
                  <a:lnTo>
                    <a:pt x="13298" y="3081"/>
                  </a:lnTo>
                  <a:lnTo>
                    <a:pt x="13402" y="3145"/>
                  </a:lnTo>
                  <a:lnTo>
                    <a:pt x="13497" y="3208"/>
                  </a:lnTo>
                  <a:lnTo>
                    <a:pt x="13497" y="3208"/>
                  </a:lnTo>
                  <a:lnTo>
                    <a:pt x="13433" y="3343"/>
                  </a:lnTo>
                  <a:lnTo>
                    <a:pt x="13362" y="3471"/>
                  </a:lnTo>
                  <a:lnTo>
                    <a:pt x="13283" y="3597"/>
                  </a:lnTo>
                  <a:lnTo>
                    <a:pt x="13187" y="3716"/>
                  </a:lnTo>
                  <a:lnTo>
                    <a:pt x="13187" y="3716"/>
                  </a:lnTo>
                  <a:lnTo>
                    <a:pt x="13084" y="3828"/>
                  </a:lnTo>
                  <a:lnTo>
                    <a:pt x="12980" y="3922"/>
                  </a:lnTo>
                  <a:lnTo>
                    <a:pt x="12870" y="4010"/>
                  </a:lnTo>
                  <a:lnTo>
                    <a:pt x="12743" y="4082"/>
                  </a:lnTo>
                  <a:lnTo>
                    <a:pt x="12623" y="4145"/>
                  </a:lnTo>
                  <a:lnTo>
                    <a:pt x="12488" y="4200"/>
                  </a:lnTo>
                  <a:lnTo>
                    <a:pt x="12353" y="4248"/>
                  </a:lnTo>
                  <a:lnTo>
                    <a:pt x="12211" y="4288"/>
                  </a:lnTo>
                  <a:lnTo>
                    <a:pt x="12211" y="4288"/>
                  </a:lnTo>
                  <a:lnTo>
                    <a:pt x="12020" y="4327"/>
                  </a:lnTo>
                  <a:lnTo>
                    <a:pt x="11829" y="4343"/>
                  </a:lnTo>
                  <a:lnTo>
                    <a:pt x="11639" y="4360"/>
                  </a:lnTo>
                  <a:lnTo>
                    <a:pt x="11449" y="4352"/>
                  </a:lnTo>
                  <a:lnTo>
                    <a:pt x="11449" y="4352"/>
                  </a:lnTo>
                  <a:lnTo>
                    <a:pt x="11425" y="4360"/>
                  </a:lnTo>
                  <a:lnTo>
                    <a:pt x="11401" y="4368"/>
                  </a:lnTo>
                  <a:lnTo>
                    <a:pt x="11393" y="4375"/>
                  </a:lnTo>
                  <a:lnTo>
                    <a:pt x="11377" y="4399"/>
                  </a:lnTo>
                  <a:lnTo>
                    <a:pt x="11377" y="4399"/>
                  </a:lnTo>
                  <a:lnTo>
                    <a:pt x="11258" y="4677"/>
                  </a:lnTo>
                  <a:lnTo>
                    <a:pt x="11131" y="4939"/>
                  </a:lnTo>
                  <a:lnTo>
                    <a:pt x="10996" y="5201"/>
                  </a:lnTo>
                  <a:lnTo>
                    <a:pt x="10845" y="5455"/>
                  </a:lnTo>
                  <a:lnTo>
                    <a:pt x="10694" y="5709"/>
                  </a:lnTo>
                  <a:lnTo>
                    <a:pt x="10519" y="5947"/>
                  </a:lnTo>
                  <a:lnTo>
                    <a:pt x="10345" y="6185"/>
                  </a:lnTo>
                  <a:lnTo>
                    <a:pt x="10147" y="6416"/>
                  </a:lnTo>
                  <a:lnTo>
                    <a:pt x="10147" y="6416"/>
                  </a:lnTo>
                  <a:lnTo>
                    <a:pt x="10027" y="6551"/>
                  </a:lnTo>
                  <a:lnTo>
                    <a:pt x="9900" y="6678"/>
                  </a:lnTo>
                  <a:lnTo>
                    <a:pt x="9773" y="6805"/>
                  </a:lnTo>
                  <a:lnTo>
                    <a:pt x="9638" y="6932"/>
                  </a:lnTo>
                  <a:lnTo>
                    <a:pt x="9503" y="7051"/>
                  </a:lnTo>
                  <a:lnTo>
                    <a:pt x="9368" y="7162"/>
                  </a:lnTo>
                  <a:lnTo>
                    <a:pt x="9225" y="7273"/>
                  </a:lnTo>
                  <a:lnTo>
                    <a:pt x="9082" y="7376"/>
                  </a:lnTo>
                  <a:lnTo>
                    <a:pt x="8939" y="7480"/>
                  </a:lnTo>
                  <a:lnTo>
                    <a:pt x="8789" y="7583"/>
                  </a:lnTo>
                  <a:lnTo>
                    <a:pt x="8638" y="7678"/>
                  </a:lnTo>
                  <a:lnTo>
                    <a:pt x="8479" y="7766"/>
                  </a:lnTo>
                  <a:lnTo>
                    <a:pt x="8320" y="7853"/>
                  </a:lnTo>
                  <a:lnTo>
                    <a:pt x="8162" y="7932"/>
                  </a:lnTo>
                  <a:lnTo>
                    <a:pt x="7994" y="8011"/>
                  </a:lnTo>
                  <a:lnTo>
                    <a:pt x="7828" y="8091"/>
                  </a:lnTo>
                  <a:lnTo>
                    <a:pt x="7828" y="8091"/>
                  </a:lnTo>
                  <a:lnTo>
                    <a:pt x="7613" y="8178"/>
                  </a:lnTo>
                  <a:lnTo>
                    <a:pt x="7391" y="8258"/>
                  </a:lnTo>
                  <a:lnTo>
                    <a:pt x="7169" y="8337"/>
                  </a:lnTo>
                  <a:lnTo>
                    <a:pt x="6947" y="8400"/>
                  </a:lnTo>
                  <a:lnTo>
                    <a:pt x="6724" y="8464"/>
                  </a:lnTo>
                  <a:lnTo>
                    <a:pt x="6494" y="8520"/>
                  </a:lnTo>
                  <a:lnTo>
                    <a:pt x="6264" y="8568"/>
                  </a:lnTo>
                  <a:lnTo>
                    <a:pt x="6033" y="8607"/>
                  </a:lnTo>
                  <a:lnTo>
                    <a:pt x="6033" y="8607"/>
                  </a:lnTo>
                  <a:lnTo>
                    <a:pt x="5780" y="8647"/>
                  </a:lnTo>
                  <a:lnTo>
                    <a:pt x="5525" y="8678"/>
                  </a:lnTo>
                  <a:lnTo>
                    <a:pt x="5271" y="8703"/>
                  </a:lnTo>
                  <a:lnTo>
                    <a:pt x="5017" y="8726"/>
                  </a:lnTo>
                  <a:lnTo>
                    <a:pt x="5017" y="8726"/>
                  </a:lnTo>
                  <a:lnTo>
                    <a:pt x="4581" y="8734"/>
                  </a:lnTo>
                  <a:lnTo>
                    <a:pt x="4367" y="8734"/>
                  </a:lnTo>
                  <a:lnTo>
                    <a:pt x="4145" y="8726"/>
                  </a:lnTo>
                  <a:lnTo>
                    <a:pt x="3930" y="8718"/>
                  </a:lnTo>
                  <a:lnTo>
                    <a:pt x="3716" y="8694"/>
                  </a:lnTo>
                  <a:lnTo>
                    <a:pt x="3501" y="8663"/>
                  </a:lnTo>
                  <a:lnTo>
                    <a:pt x="3287" y="8622"/>
                  </a:lnTo>
                  <a:lnTo>
                    <a:pt x="3287" y="8622"/>
                  </a:lnTo>
                  <a:lnTo>
                    <a:pt x="3041" y="8568"/>
                  </a:lnTo>
                  <a:lnTo>
                    <a:pt x="2795" y="8496"/>
                  </a:lnTo>
                  <a:lnTo>
                    <a:pt x="2556" y="8416"/>
                  </a:lnTo>
                  <a:lnTo>
                    <a:pt x="2327" y="8321"/>
                  </a:lnTo>
                  <a:lnTo>
                    <a:pt x="2096" y="8218"/>
                  </a:lnTo>
                  <a:lnTo>
                    <a:pt x="1874" y="8091"/>
                  </a:lnTo>
                  <a:lnTo>
                    <a:pt x="1667" y="7956"/>
                  </a:lnTo>
                  <a:lnTo>
                    <a:pt x="1461" y="7805"/>
                  </a:lnTo>
                  <a:lnTo>
                    <a:pt x="1461" y="7805"/>
                  </a:lnTo>
                  <a:lnTo>
                    <a:pt x="1310" y="7686"/>
                  </a:lnTo>
                  <a:lnTo>
                    <a:pt x="1175" y="7559"/>
                  </a:lnTo>
                  <a:lnTo>
                    <a:pt x="1040" y="7432"/>
                  </a:lnTo>
                  <a:lnTo>
                    <a:pt x="913" y="7297"/>
                  </a:lnTo>
                  <a:lnTo>
                    <a:pt x="794" y="7154"/>
                  </a:lnTo>
                  <a:lnTo>
                    <a:pt x="683" y="7003"/>
                  </a:lnTo>
                  <a:lnTo>
                    <a:pt x="572" y="6844"/>
                  </a:lnTo>
                  <a:lnTo>
                    <a:pt x="477" y="6686"/>
                  </a:lnTo>
                  <a:lnTo>
                    <a:pt x="477" y="6686"/>
                  </a:lnTo>
                  <a:lnTo>
                    <a:pt x="396" y="6535"/>
                  </a:lnTo>
                  <a:lnTo>
                    <a:pt x="325" y="6376"/>
                  </a:lnTo>
                  <a:lnTo>
                    <a:pt x="261" y="6225"/>
                  </a:lnTo>
                  <a:lnTo>
                    <a:pt x="198" y="6059"/>
                  </a:lnTo>
                  <a:lnTo>
                    <a:pt x="151" y="5899"/>
                  </a:lnTo>
                  <a:lnTo>
                    <a:pt x="111" y="5733"/>
                  </a:lnTo>
                  <a:lnTo>
                    <a:pt x="72" y="5566"/>
                  </a:lnTo>
                  <a:lnTo>
                    <a:pt x="47" y="5399"/>
                  </a:lnTo>
                  <a:lnTo>
                    <a:pt x="47" y="5399"/>
                  </a:lnTo>
                  <a:lnTo>
                    <a:pt x="24" y="5249"/>
                  </a:lnTo>
                  <a:lnTo>
                    <a:pt x="16" y="5098"/>
                  </a:lnTo>
                  <a:lnTo>
                    <a:pt x="8" y="4939"/>
                  </a:lnTo>
                  <a:lnTo>
                    <a:pt x="0" y="4788"/>
                  </a:lnTo>
                  <a:lnTo>
                    <a:pt x="8" y="4637"/>
                  </a:lnTo>
                  <a:lnTo>
                    <a:pt x="16" y="4478"/>
                  </a:lnTo>
                  <a:lnTo>
                    <a:pt x="39" y="4169"/>
                  </a:lnTo>
                  <a:close/>
                  <a:moveTo>
                    <a:pt x="1079" y="7178"/>
                  </a:moveTo>
                  <a:lnTo>
                    <a:pt x="1079" y="7178"/>
                  </a:lnTo>
                  <a:lnTo>
                    <a:pt x="1119" y="7218"/>
                  </a:lnTo>
                  <a:lnTo>
                    <a:pt x="1119" y="7218"/>
                  </a:lnTo>
                  <a:lnTo>
                    <a:pt x="1262" y="7353"/>
                  </a:lnTo>
                  <a:lnTo>
                    <a:pt x="1413" y="7488"/>
                  </a:lnTo>
                  <a:lnTo>
                    <a:pt x="1572" y="7615"/>
                  </a:lnTo>
                  <a:lnTo>
                    <a:pt x="1739" y="7733"/>
                  </a:lnTo>
                  <a:lnTo>
                    <a:pt x="1739" y="7733"/>
                  </a:lnTo>
                  <a:lnTo>
                    <a:pt x="1922" y="7861"/>
                  </a:lnTo>
                  <a:lnTo>
                    <a:pt x="2112" y="7972"/>
                  </a:lnTo>
                  <a:lnTo>
                    <a:pt x="2302" y="8067"/>
                  </a:lnTo>
                  <a:lnTo>
                    <a:pt x="2501" y="8163"/>
                  </a:lnTo>
                  <a:lnTo>
                    <a:pt x="2707" y="8234"/>
                  </a:lnTo>
                  <a:lnTo>
                    <a:pt x="2913" y="8306"/>
                  </a:lnTo>
                  <a:lnTo>
                    <a:pt x="3129" y="8361"/>
                  </a:lnTo>
                  <a:lnTo>
                    <a:pt x="3343" y="8408"/>
                  </a:lnTo>
                  <a:lnTo>
                    <a:pt x="3343" y="8408"/>
                  </a:lnTo>
                  <a:lnTo>
                    <a:pt x="3525" y="8441"/>
                  </a:lnTo>
                  <a:lnTo>
                    <a:pt x="3700" y="8464"/>
                  </a:lnTo>
                  <a:lnTo>
                    <a:pt x="3883" y="8480"/>
                  </a:lnTo>
                  <a:lnTo>
                    <a:pt x="4057" y="8496"/>
                  </a:lnTo>
                  <a:lnTo>
                    <a:pt x="4240" y="8504"/>
                  </a:lnTo>
                  <a:lnTo>
                    <a:pt x="4423" y="8504"/>
                  </a:lnTo>
                  <a:lnTo>
                    <a:pt x="4779" y="8504"/>
                  </a:lnTo>
                  <a:lnTo>
                    <a:pt x="4779" y="8504"/>
                  </a:lnTo>
                  <a:lnTo>
                    <a:pt x="4810" y="8496"/>
                  </a:lnTo>
                  <a:lnTo>
                    <a:pt x="4810" y="8496"/>
                  </a:lnTo>
                  <a:lnTo>
                    <a:pt x="4763" y="8472"/>
                  </a:lnTo>
                  <a:lnTo>
                    <a:pt x="4763" y="8472"/>
                  </a:lnTo>
                  <a:lnTo>
                    <a:pt x="4541" y="8353"/>
                  </a:lnTo>
                  <a:lnTo>
                    <a:pt x="4541" y="8353"/>
                  </a:lnTo>
                  <a:lnTo>
                    <a:pt x="4343" y="8226"/>
                  </a:lnTo>
                  <a:lnTo>
                    <a:pt x="4161" y="8099"/>
                  </a:lnTo>
                  <a:lnTo>
                    <a:pt x="3986" y="7948"/>
                  </a:lnTo>
                  <a:lnTo>
                    <a:pt x="3827" y="7797"/>
                  </a:lnTo>
                  <a:lnTo>
                    <a:pt x="3677" y="7623"/>
                  </a:lnTo>
                  <a:lnTo>
                    <a:pt x="3613" y="7535"/>
                  </a:lnTo>
                  <a:lnTo>
                    <a:pt x="3549" y="7440"/>
                  </a:lnTo>
                  <a:lnTo>
                    <a:pt x="3486" y="7345"/>
                  </a:lnTo>
                  <a:lnTo>
                    <a:pt x="3430" y="7249"/>
                  </a:lnTo>
                  <a:lnTo>
                    <a:pt x="3374" y="7146"/>
                  </a:lnTo>
                  <a:lnTo>
                    <a:pt x="3327" y="7035"/>
                  </a:lnTo>
                  <a:lnTo>
                    <a:pt x="3327" y="7035"/>
                  </a:lnTo>
                  <a:lnTo>
                    <a:pt x="3311" y="7019"/>
                  </a:lnTo>
                  <a:lnTo>
                    <a:pt x="3303" y="7019"/>
                  </a:lnTo>
                  <a:lnTo>
                    <a:pt x="3272" y="7019"/>
                  </a:lnTo>
                  <a:lnTo>
                    <a:pt x="3272" y="7019"/>
                  </a:lnTo>
                  <a:lnTo>
                    <a:pt x="3002" y="7083"/>
                  </a:lnTo>
                  <a:lnTo>
                    <a:pt x="2724" y="7130"/>
                  </a:lnTo>
                  <a:lnTo>
                    <a:pt x="2437" y="7162"/>
                  </a:lnTo>
                  <a:lnTo>
                    <a:pt x="2159" y="7178"/>
                  </a:lnTo>
                  <a:lnTo>
                    <a:pt x="2159" y="7178"/>
                  </a:lnTo>
                  <a:lnTo>
                    <a:pt x="1889" y="7178"/>
                  </a:lnTo>
                  <a:lnTo>
                    <a:pt x="1619" y="7178"/>
                  </a:lnTo>
                  <a:lnTo>
                    <a:pt x="1079" y="7178"/>
                  </a:lnTo>
                  <a:close/>
                  <a:moveTo>
                    <a:pt x="1453" y="2994"/>
                  </a:moveTo>
                  <a:lnTo>
                    <a:pt x="1453" y="2994"/>
                  </a:lnTo>
                  <a:lnTo>
                    <a:pt x="1453" y="4185"/>
                  </a:lnTo>
                  <a:lnTo>
                    <a:pt x="1453" y="4185"/>
                  </a:lnTo>
                  <a:lnTo>
                    <a:pt x="2643" y="4185"/>
                  </a:lnTo>
                  <a:lnTo>
                    <a:pt x="2643" y="4185"/>
                  </a:lnTo>
                  <a:lnTo>
                    <a:pt x="2643" y="2994"/>
                  </a:lnTo>
                  <a:lnTo>
                    <a:pt x="2643" y="2994"/>
                  </a:lnTo>
                  <a:lnTo>
                    <a:pt x="1453" y="2994"/>
                  </a:lnTo>
                  <a:close/>
                  <a:moveTo>
                    <a:pt x="5589" y="2994"/>
                  </a:moveTo>
                  <a:lnTo>
                    <a:pt x="5589" y="2994"/>
                  </a:lnTo>
                  <a:lnTo>
                    <a:pt x="5589" y="4185"/>
                  </a:lnTo>
                  <a:lnTo>
                    <a:pt x="5589" y="4185"/>
                  </a:lnTo>
                  <a:lnTo>
                    <a:pt x="6779" y="4185"/>
                  </a:lnTo>
                  <a:lnTo>
                    <a:pt x="6779" y="4185"/>
                  </a:lnTo>
                  <a:lnTo>
                    <a:pt x="6779" y="2994"/>
                  </a:lnTo>
                  <a:lnTo>
                    <a:pt x="6779" y="2994"/>
                  </a:lnTo>
                  <a:lnTo>
                    <a:pt x="5589" y="2994"/>
                  </a:lnTo>
                  <a:close/>
                  <a:moveTo>
                    <a:pt x="6779" y="231"/>
                  </a:moveTo>
                  <a:lnTo>
                    <a:pt x="6779" y="231"/>
                  </a:lnTo>
                  <a:lnTo>
                    <a:pt x="5589" y="231"/>
                  </a:lnTo>
                  <a:lnTo>
                    <a:pt x="5589" y="231"/>
                  </a:lnTo>
                  <a:lnTo>
                    <a:pt x="5589" y="1421"/>
                  </a:lnTo>
                  <a:lnTo>
                    <a:pt x="5589" y="1421"/>
                  </a:lnTo>
                  <a:lnTo>
                    <a:pt x="6779" y="1421"/>
                  </a:lnTo>
                  <a:lnTo>
                    <a:pt x="6779" y="1421"/>
                  </a:lnTo>
                  <a:lnTo>
                    <a:pt x="6779" y="231"/>
                  </a:lnTo>
                  <a:close/>
                  <a:moveTo>
                    <a:pt x="5589" y="1612"/>
                  </a:moveTo>
                  <a:lnTo>
                    <a:pt x="5589" y="1612"/>
                  </a:lnTo>
                  <a:lnTo>
                    <a:pt x="5589" y="2803"/>
                  </a:lnTo>
                  <a:lnTo>
                    <a:pt x="5589" y="2803"/>
                  </a:lnTo>
                  <a:lnTo>
                    <a:pt x="6779" y="2803"/>
                  </a:lnTo>
                  <a:lnTo>
                    <a:pt x="6779" y="2803"/>
                  </a:lnTo>
                  <a:lnTo>
                    <a:pt x="6779" y="1612"/>
                  </a:lnTo>
                  <a:lnTo>
                    <a:pt x="6779" y="1612"/>
                  </a:lnTo>
                  <a:lnTo>
                    <a:pt x="5589" y="1612"/>
                  </a:lnTo>
                  <a:close/>
                  <a:moveTo>
                    <a:pt x="4208" y="4185"/>
                  </a:moveTo>
                  <a:lnTo>
                    <a:pt x="4208" y="4185"/>
                  </a:lnTo>
                  <a:lnTo>
                    <a:pt x="5398" y="4185"/>
                  </a:lnTo>
                  <a:lnTo>
                    <a:pt x="5398" y="4185"/>
                  </a:lnTo>
                  <a:lnTo>
                    <a:pt x="5398" y="2994"/>
                  </a:lnTo>
                  <a:lnTo>
                    <a:pt x="5398" y="2994"/>
                  </a:lnTo>
                  <a:lnTo>
                    <a:pt x="4208" y="2994"/>
                  </a:lnTo>
                  <a:lnTo>
                    <a:pt x="4208" y="2994"/>
                  </a:lnTo>
                  <a:lnTo>
                    <a:pt x="4208" y="4185"/>
                  </a:lnTo>
                  <a:close/>
                  <a:moveTo>
                    <a:pt x="6970" y="4185"/>
                  </a:moveTo>
                  <a:lnTo>
                    <a:pt x="6970" y="4185"/>
                  </a:lnTo>
                  <a:lnTo>
                    <a:pt x="8162" y="4185"/>
                  </a:lnTo>
                  <a:lnTo>
                    <a:pt x="8162" y="4185"/>
                  </a:lnTo>
                  <a:lnTo>
                    <a:pt x="8162" y="2994"/>
                  </a:lnTo>
                  <a:lnTo>
                    <a:pt x="8162" y="2994"/>
                  </a:lnTo>
                  <a:lnTo>
                    <a:pt x="6970" y="2994"/>
                  </a:lnTo>
                  <a:lnTo>
                    <a:pt x="6970" y="2994"/>
                  </a:lnTo>
                  <a:lnTo>
                    <a:pt x="6970" y="4185"/>
                  </a:lnTo>
                  <a:close/>
                  <a:moveTo>
                    <a:pt x="4018" y="4185"/>
                  </a:moveTo>
                  <a:lnTo>
                    <a:pt x="4018" y="4185"/>
                  </a:lnTo>
                  <a:lnTo>
                    <a:pt x="4018" y="2994"/>
                  </a:lnTo>
                  <a:lnTo>
                    <a:pt x="4018" y="2994"/>
                  </a:lnTo>
                  <a:lnTo>
                    <a:pt x="2834" y="2994"/>
                  </a:lnTo>
                  <a:lnTo>
                    <a:pt x="2834" y="2994"/>
                  </a:lnTo>
                  <a:lnTo>
                    <a:pt x="2834" y="4185"/>
                  </a:lnTo>
                  <a:lnTo>
                    <a:pt x="2834" y="4185"/>
                  </a:lnTo>
                  <a:lnTo>
                    <a:pt x="4018" y="4185"/>
                  </a:lnTo>
                  <a:close/>
                  <a:moveTo>
                    <a:pt x="4208" y="2803"/>
                  </a:moveTo>
                  <a:lnTo>
                    <a:pt x="4208" y="2803"/>
                  </a:lnTo>
                  <a:lnTo>
                    <a:pt x="5398" y="2803"/>
                  </a:lnTo>
                  <a:lnTo>
                    <a:pt x="5398" y="2803"/>
                  </a:lnTo>
                  <a:lnTo>
                    <a:pt x="5398" y="1612"/>
                  </a:lnTo>
                  <a:lnTo>
                    <a:pt x="5398" y="1612"/>
                  </a:lnTo>
                  <a:lnTo>
                    <a:pt x="4208" y="1612"/>
                  </a:lnTo>
                  <a:lnTo>
                    <a:pt x="4208" y="1612"/>
                  </a:lnTo>
                  <a:lnTo>
                    <a:pt x="4208" y="2803"/>
                  </a:lnTo>
                  <a:close/>
                  <a:moveTo>
                    <a:pt x="4018" y="1612"/>
                  </a:moveTo>
                  <a:lnTo>
                    <a:pt x="4018" y="1612"/>
                  </a:lnTo>
                  <a:lnTo>
                    <a:pt x="2834" y="1612"/>
                  </a:lnTo>
                  <a:lnTo>
                    <a:pt x="2834" y="1612"/>
                  </a:lnTo>
                  <a:lnTo>
                    <a:pt x="2834" y="2803"/>
                  </a:lnTo>
                  <a:lnTo>
                    <a:pt x="2834" y="2803"/>
                  </a:lnTo>
                  <a:lnTo>
                    <a:pt x="4018" y="2803"/>
                  </a:lnTo>
                  <a:lnTo>
                    <a:pt x="4018" y="2803"/>
                  </a:lnTo>
                  <a:lnTo>
                    <a:pt x="4018" y="1612"/>
                  </a:lnTo>
                  <a:close/>
                  <a:moveTo>
                    <a:pt x="3947" y="6781"/>
                  </a:moveTo>
                  <a:lnTo>
                    <a:pt x="3947" y="6781"/>
                  </a:lnTo>
                  <a:lnTo>
                    <a:pt x="4018" y="6773"/>
                  </a:lnTo>
                  <a:lnTo>
                    <a:pt x="4082" y="6757"/>
                  </a:lnTo>
                  <a:lnTo>
                    <a:pt x="4136" y="6725"/>
                  </a:lnTo>
                  <a:lnTo>
                    <a:pt x="4184" y="6686"/>
                  </a:lnTo>
                  <a:lnTo>
                    <a:pt x="4224" y="6638"/>
                  </a:lnTo>
                  <a:lnTo>
                    <a:pt x="4256" y="6582"/>
                  </a:lnTo>
                  <a:lnTo>
                    <a:pt x="4271" y="6518"/>
                  </a:lnTo>
                  <a:lnTo>
                    <a:pt x="4279" y="6455"/>
                  </a:lnTo>
                  <a:lnTo>
                    <a:pt x="4279" y="6455"/>
                  </a:lnTo>
                  <a:lnTo>
                    <a:pt x="4271" y="6383"/>
                  </a:lnTo>
                  <a:lnTo>
                    <a:pt x="4256" y="6329"/>
                  </a:lnTo>
                  <a:lnTo>
                    <a:pt x="4224" y="6273"/>
                  </a:lnTo>
                  <a:lnTo>
                    <a:pt x="4184" y="6217"/>
                  </a:lnTo>
                  <a:lnTo>
                    <a:pt x="4136" y="6177"/>
                  </a:lnTo>
                  <a:lnTo>
                    <a:pt x="4082" y="6146"/>
                  </a:lnTo>
                  <a:lnTo>
                    <a:pt x="4018" y="6130"/>
                  </a:lnTo>
                  <a:lnTo>
                    <a:pt x="3947" y="6122"/>
                  </a:lnTo>
                  <a:lnTo>
                    <a:pt x="3947" y="6122"/>
                  </a:lnTo>
                  <a:lnTo>
                    <a:pt x="3883" y="6130"/>
                  </a:lnTo>
                  <a:lnTo>
                    <a:pt x="3819" y="6146"/>
                  </a:lnTo>
                  <a:lnTo>
                    <a:pt x="3764" y="6177"/>
                  </a:lnTo>
                  <a:lnTo>
                    <a:pt x="3716" y="6217"/>
                  </a:lnTo>
                  <a:lnTo>
                    <a:pt x="3677" y="6265"/>
                  </a:lnTo>
                  <a:lnTo>
                    <a:pt x="3644" y="6329"/>
                  </a:lnTo>
                  <a:lnTo>
                    <a:pt x="3629" y="6383"/>
                  </a:lnTo>
                  <a:lnTo>
                    <a:pt x="3621" y="6455"/>
                  </a:lnTo>
                  <a:lnTo>
                    <a:pt x="3621" y="6455"/>
                  </a:lnTo>
                  <a:lnTo>
                    <a:pt x="3629" y="6518"/>
                  </a:lnTo>
                  <a:lnTo>
                    <a:pt x="3644" y="6582"/>
                  </a:lnTo>
                  <a:lnTo>
                    <a:pt x="3677" y="6638"/>
                  </a:lnTo>
                  <a:lnTo>
                    <a:pt x="3716" y="6686"/>
                  </a:lnTo>
                  <a:lnTo>
                    <a:pt x="3764" y="6725"/>
                  </a:lnTo>
                  <a:lnTo>
                    <a:pt x="3819" y="6757"/>
                  </a:lnTo>
                  <a:lnTo>
                    <a:pt x="3883" y="6773"/>
                  </a:lnTo>
                  <a:lnTo>
                    <a:pt x="3947" y="67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5" name="Freeform 10"/>
            <p:cNvSpPr>
              <a:spLocks noChangeArrowheads="1"/>
            </p:cNvSpPr>
            <p:nvPr/>
          </p:nvSpPr>
          <p:spPr bwMode="auto">
            <a:xfrm>
              <a:off x="4291013" y="5548313"/>
              <a:ext cx="31750" cy="357187"/>
            </a:xfrm>
            <a:custGeom>
              <a:avLst/>
              <a:gdLst>
                <a:gd name="T0" fmla="*/ 87 w 88"/>
                <a:gd name="T1" fmla="*/ 993 h 994"/>
                <a:gd name="T2" fmla="*/ 87 w 88"/>
                <a:gd name="T3" fmla="*/ 993 h 994"/>
                <a:gd name="T4" fmla="*/ 0 w 88"/>
                <a:gd name="T5" fmla="*/ 993 h 994"/>
                <a:gd name="T6" fmla="*/ 0 w 88"/>
                <a:gd name="T7" fmla="*/ 993 h 994"/>
                <a:gd name="T8" fmla="*/ 0 w 88"/>
                <a:gd name="T9" fmla="*/ 0 h 994"/>
                <a:gd name="T10" fmla="*/ 0 w 88"/>
                <a:gd name="T11" fmla="*/ 0 h 994"/>
                <a:gd name="T12" fmla="*/ 87 w 88"/>
                <a:gd name="T13" fmla="*/ 0 h 994"/>
                <a:gd name="T14" fmla="*/ 87 w 88"/>
                <a:gd name="T15" fmla="*/ 0 h 994"/>
                <a:gd name="T16" fmla="*/ 87 w 88"/>
                <a:gd name="T17" fmla="*/ 993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994">
                  <a:moveTo>
                    <a:pt x="87" y="993"/>
                  </a:moveTo>
                  <a:lnTo>
                    <a:pt x="87" y="993"/>
                  </a:lnTo>
                  <a:lnTo>
                    <a:pt x="0" y="993"/>
                  </a:lnTo>
                  <a:lnTo>
                    <a:pt x="0" y="993"/>
                  </a:lnTo>
                  <a:lnTo>
                    <a:pt x="0" y="0"/>
                  </a:lnTo>
                  <a:lnTo>
                    <a:pt x="0" y="0"/>
                  </a:lnTo>
                  <a:lnTo>
                    <a:pt x="87" y="0"/>
                  </a:lnTo>
                  <a:lnTo>
                    <a:pt x="87" y="0"/>
                  </a:lnTo>
                  <a:lnTo>
                    <a:pt x="87" y="99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7" name="Freeform 11"/>
            <p:cNvSpPr>
              <a:spLocks noChangeArrowheads="1"/>
            </p:cNvSpPr>
            <p:nvPr/>
          </p:nvSpPr>
          <p:spPr bwMode="auto">
            <a:xfrm>
              <a:off x="4225925" y="5548313"/>
              <a:ext cx="34925" cy="357187"/>
            </a:xfrm>
            <a:custGeom>
              <a:avLst/>
              <a:gdLst>
                <a:gd name="T0" fmla="*/ 95 w 96"/>
                <a:gd name="T1" fmla="*/ 993 h 994"/>
                <a:gd name="T2" fmla="*/ 95 w 96"/>
                <a:gd name="T3" fmla="*/ 993 h 994"/>
                <a:gd name="T4" fmla="*/ 0 w 96"/>
                <a:gd name="T5" fmla="*/ 993 h 994"/>
                <a:gd name="T6" fmla="*/ 0 w 96"/>
                <a:gd name="T7" fmla="*/ 993 h 994"/>
                <a:gd name="T8" fmla="*/ 0 w 96"/>
                <a:gd name="T9" fmla="*/ 0 h 994"/>
                <a:gd name="T10" fmla="*/ 0 w 96"/>
                <a:gd name="T11" fmla="*/ 0 h 994"/>
                <a:gd name="T12" fmla="*/ 95 w 96"/>
                <a:gd name="T13" fmla="*/ 0 h 994"/>
                <a:gd name="T14" fmla="*/ 95 w 96"/>
                <a:gd name="T15" fmla="*/ 0 h 994"/>
                <a:gd name="T16" fmla="*/ 95 w 96"/>
                <a:gd name="T17" fmla="*/ 993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994">
                  <a:moveTo>
                    <a:pt x="95" y="993"/>
                  </a:moveTo>
                  <a:lnTo>
                    <a:pt x="95" y="993"/>
                  </a:lnTo>
                  <a:lnTo>
                    <a:pt x="0" y="993"/>
                  </a:lnTo>
                  <a:lnTo>
                    <a:pt x="0" y="993"/>
                  </a:lnTo>
                  <a:lnTo>
                    <a:pt x="0" y="0"/>
                  </a:lnTo>
                  <a:lnTo>
                    <a:pt x="0" y="0"/>
                  </a:lnTo>
                  <a:lnTo>
                    <a:pt x="95" y="0"/>
                  </a:lnTo>
                  <a:lnTo>
                    <a:pt x="95" y="0"/>
                  </a:lnTo>
                  <a:lnTo>
                    <a:pt x="95" y="99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8" name="Freeform 12"/>
            <p:cNvSpPr>
              <a:spLocks noChangeArrowheads="1"/>
            </p:cNvSpPr>
            <p:nvPr/>
          </p:nvSpPr>
          <p:spPr bwMode="auto">
            <a:xfrm>
              <a:off x="3965575" y="5548313"/>
              <a:ext cx="31750" cy="357187"/>
            </a:xfrm>
            <a:custGeom>
              <a:avLst/>
              <a:gdLst>
                <a:gd name="T0" fmla="*/ 0 w 89"/>
                <a:gd name="T1" fmla="*/ 0 h 994"/>
                <a:gd name="T2" fmla="*/ 0 w 89"/>
                <a:gd name="T3" fmla="*/ 0 h 994"/>
                <a:gd name="T4" fmla="*/ 88 w 89"/>
                <a:gd name="T5" fmla="*/ 0 h 994"/>
                <a:gd name="T6" fmla="*/ 88 w 89"/>
                <a:gd name="T7" fmla="*/ 0 h 994"/>
                <a:gd name="T8" fmla="*/ 88 w 89"/>
                <a:gd name="T9" fmla="*/ 993 h 994"/>
                <a:gd name="T10" fmla="*/ 88 w 89"/>
                <a:gd name="T11" fmla="*/ 993 h 994"/>
                <a:gd name="T12" fmla="*/ 0 w 89"/>
                <a:gd name="T13" fmla="*/ 993 h 994"/>
                <a:gd name="T14" fmla="*/ 0 w 89"/>
                <a:gd name="T15" fmla="*/ 993 h 994"/>
                <a:gd name="T16" fmla="*/ 0 w 89"/>
                <a:gd name="T17" fmla="*/ 0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994">
                  <a:moveTo>
                    <a:pt x="0" y="0"/>
                  </a:moveTo>
                  <a:lnTo>
                    <a:pt x="0" y="0"/>
                  </a:lnTo>
                  <a:lnTo>
                    <a:pt x="88" y="0"/>
                  </a:lnTo>
                  <a:lnTo>
                    <a:pt x="88" y="0"/>
                  </a:lnTo>
                  <a:lnTo>
                    <a:pt x="88" y="993"/>
                  </a:lnTo>
                  <a:lnTo>
                    <a:pt x="88" y="993"/>
                  </a:lnTo>
                  <a:lnTo>
                    <a:pt x="0" y="993"/>
                  </a:lnTo>
                  <a:lnTo>
                    <a:pt x="0" y="993"/>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9" name="Freeform 13"/>
            <p:cNvSpPr>
              <a:spLocks noChangeArrowheads="1"/>
            </p:cNvSpPr>
            <p:nvPr/>
          </p:nvSpPr>
          <p:spPr bwMode="auto">
            <a:xfrm>
              <a:off x="4030663" y="5548313"/>
              <a:ext cx="31750" cy="357187"/>
            </a:xfrm>
            <a:custGeom>
              <a:avLst/>
              <a:gdLst>
                <a:gd name="T0" fmla="*/ 87 w 88"/>
                <a:gd name="T1" fmla="*/ 993 h 994"/>
                <a:gd name="T2" fmla="*/ 87 w 88"/>
                <a:gd name="T3" fmla="*/ 993 h 994"/>
                <a:gd name="T4" fmla="*/ 0 w 88"/>
                <a:gd name="T5" fmla="*/ 993 h 994"/>
                <a:gd name="T6" fmla="*/ 0 w 88"/>
                <a:gd name="T7" fmla="*/ 993 h 994"/>
                <a:gd name="T8" fmla="*/ 0 w 88"/>
                <a:gd name="T9" fmla="*/ 0 h 994"/>
                <a:gd name="T10" fmla="*/ 0 w 88"/>
                <a:gd name="T11" fmla="*/ 0 h 994"/>
                <a:gd name="T12" fmla="*/ 87 w 88"/>
                <a:gd name="T13" fmla="*/ 0 h 994"/>
                <a:gd name="T14" fmla="*/ 87 w 88"/>
                <a:gd name="T15" fmla="*/ 0 h 994"/>
                <a:gd name="T16" fmla="*/ 87 w 88"/>
                <a:gd name="T17" fmla="*/ 993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994">
                  <a:moveTo>
                    <a:pt x="87" y="993"/>
                  </a:moveTo>
                  <a:lnTo>
                    <a:pt x="87" y="993"/>
                  </a:lnTo>
                  <a:lnTo>
                    <a:pt x="0" y="993"/>
                  </a:lnTo>
                  <a:lnTo>
                    <a:pt x="0" y="993"/>
                  </a:lnTo>
                  <a:lnTo>
                    <a:pt x="0" y="0"/>
                  </a:lnTo>
                  <a:lnTo>
                    <a:pt x="0" y="0"/>
                  </a:lnTo>
                  <a:lnTo>
                    <a:pt x="87" y="0"/>
                  </a:lnTo>
                  <a:lnTo>
                    <a:pt x="87" y="0"/>
                  </a:lnTo>
                  <a:lnTo>
                    <a:pt x="87" y="99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0" name="Freeform 14"/>
            <p:cNvSpPr>
              <a:spLocks noChangeArrowheads="1"/>
            </p:cNvSpPr>
            <p:nvPr/>
          </p:nvSpPr>
          <p:spPr bwMode="auto">
            <a:xfrm>
              <a:off x="4097338" y="5548313"/>
              <a:ext cx="31750" cy="357187"/>
            </a:xfrm>
            <a:custGeom>
              <a:avLst/>
              <a:gdLst>
                <a:gd name="T0" fmla="*/ 0 w 88"/>
                <a:gd name="T1" fmla="*/ 0 h 994"/>
                <a:gd name="T2" fmla="*/ 0 w 88"/>
                <a:gd name="T3" fmla="*/ 0 h 994"/>
                <a:gd name="T4" fmla="*/ 87 w 88"/>
                <a:gd name="T5" fmla="*/ 0 h 994"/>
                <a:gd name="T6" fmla="*/ 87 w 88"/>
                <a:gd name="T7" fmla="*/ 0 h 994"/>
                <a:gd name="T8" fmla="*/ 87 w 88"/>
                <a:gd name="T9" fmla="*/ 993 h 994"/>
                <a:gd name="T10" fmla="*/ 87 w 88"/>
                <a:gd name="T11" fmla="*/ 993 h 994"/>
                <a:gd name="T12" fmla="*/ 0 w 88"/>
                <a:gd name="T13" fmla="*/ 993 h 994"/>
                <a:gd name="T14" fmla="*/ 0 w 88"/>
                <a:gd name="T15" fmla="*/ 993 h 994"/>
                <a:gd name="T16" fmla="*/ 0 w 88"/>
                <a:gd name="T17" fmla="*/ 0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994">
                  <a:moveTo>
                    <a:pt x="0" y="0"/>
                  </a:moveTo>
                  <a:lnTo>
                    <a:pt x="0" y="0"/>
                  </a:lnTo>
                  <a:lnTo>
                    <a:pt x="87" y="0"/>
                  </a:lnTo>
                  <a:lnTo>
                    <a:pt x="87" y="0"/>
                  </a:lnTo>
                  <a:lnTo>
                    <a:pt x="87" y="993"/>
                  </a:lnTo>
                  <a:lnTo>
                    <a:pt x="87" y="993"/>
                  </a:lnTo>
                  <a:lnTo>
                    <a:pt x="0" y="993"/>
                  </a:lnTo>
                  <a:lnTo>
                    <a:pt x="0" y="993"/>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1" name="Freeform 15"/>
            <p:cNvSpPr>
              <a:spLocks noChangeArrowheads="1"/>
            </p:cNvSpPr>
            <p:nvPr/>
          </p:nvSpPr>
          <p:spPr bwMode="auto">
            <a:xfrm>
              <a:off x="4162425" y="5548313"/>
              <a:ext cx="31750" cy="357187"/>
            </a:xfrm>
            <a:custGeom>
              <a:avLst/>
              <a:gdLst>
                <a:gd name="T0" fmla="*/ 0 w 89"/>
                <a:gd name="T1" fmla="*/ 0 h 994"/>
                <a:gd name="T2" fmla="*/ 0 w 89"/>
                <a:gd name="T3" fmla="*/ 0 h 994"/>
                <a:gd name="T4" fmla="*/ 88 w 89"/>
                <a:gd name="T5" fmla="*/ 0 h 994"/>
                <a:gd name="T6" fmla="*/ 88 w 89"/>
                <a:gd name="T7" fmla="*/ 0 h 994"/>
                <a:gd name="T8" fmla="*/ 88 w 89"/>
                <a:gd name="T9" fmla="*/ 993 h 994"/>
                <a:gd name="T10" fmla="*/ 88 w 89"/>
                <a:gd name="T11" fmla="*/ 993 h 994"/>
                <a:gd name="T12" fmla="*/ 0 w 89"/>
                <a:gd name="T13" fmla="*/ 993 h 994"/>
                <a:gd name="T14" fmla="*/ 0 w 89"/>
                <a:gd name="T15" fmla="*/ 993 h 994"/>
                <a:gd name="T16" fmla="*/ 0 w 89"/>
                <a:gd name="T17" fmla="*/ 0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994">
                  <a:moveTo>
                    <a:pt x="0" y="0"/>
                  </a:moveTo>
                  <a:lnTo>
                    <a:pt x="0" y="0"/>
                  </a:lnTo>
                  <a:lnTo>
                    <a:pt x="88" y="0"/>
                  </a:lnTo>
                  <a:lnTo>
                    <a:pt x="88" y="0"/>
                  </a:lnTo>
                  <a:lnTo>
                    <a:pt x="88" y="993"/>
                  </a:lnTo>
                  <a:lnTo>
                    <a:pt x="88" y="993"/>
                  </a:lnTo>
                  <a:lnTo>
                    <a:pt x="0" y="993"/>
                  </a:lnTo>
                  <a:lnTo>
                    <a:pt x="0" y="993"/>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2" name="Freeform 16"/>
            <p:cNvSpPr>
              <a:spLocks noChangeArrowheads="1"/>
            </p:cNvSpPr>
            <p:nvPr/>
          </p:nvSpPr>
          <p:spPr bwMode="auto">
            <a:xfrm>
              <a:off x="5780088" y="5548313"/>
              <a:ext cx="34925" cy="357187"/>
            </a:xfrm>
            <a:custGeom>
              <a:avLst/>
              <a:gdLst>
                <a:gd name="T0" fmla="*/ 0 w 97"/>
                <a:gd name="T1" fmla="*/ 0 h 994"/>
                <a:gd name="T2" fmla="*/ 0 w 97"/>
                <a:gd name="T3" fmla="*/ 0 h 994"/>
                <a:gd name="T4" fmla="*/ 96 w 97"/>
                <a:gd name="T5" fmla="*/ 0 h 994"/>
                <a:gd name="T6" fmla="*/ 96 w 97"/>
                <a:gd name="T7" fmla="*/ 0 h 994"/>
                <a:gd name="T8" fmla="*/ 96 w 97"/>
                <a:gd name="T9" fmla="*/ 993 h 994"/>
                <a:gd name="T10" fmla="*/ 96 w 97"/>
                <a:gd name="T11" fmla="*/ 993 h 994"/>
                <a:gd name="T12" fmla="*/ 0 w 97"/>
                <a:gd name="T13" fmla="*/ 993 h 994"/>
                <a:gd name="T14" fmla="*/ 0 w 97"/>
                <a:gd name="T15" fmla="*/ 993 h 994"/>
                <a:gd name="T16" fmla="*/ 0 w 97"/>
                <a:gd name="T17" fmla="*/ 0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994">
                  <a:moveTo>
                    <a:pt x="0" y="0"/>
                  </a:moveTo>
                  <a:lnTo>
                    <a:pt x="0" y="0"/>
                  </a:lnTo>
                  <a:lnTo>
                    <a:pt x="96" y="0"/>
                  </a:lnTo>
                  <a:lnTo>
                    <a:pt x="96" y="0"/>
                  </a:lnTo>
                  <a:lnTo>
                    <a:pt x="96" y="993"/>
                  </a:lnTo>
                  <a:lnTo>
                    <a:pt x="96" y="993"/>
                  </a:lnTo>
                  <a:lnTo>
                    <a:pt x="0" y="993"/>
                  </a:lnTo>
                  <a:lnTo>
                    <a:pt x="0" y="993"/>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3" name="Freeform 17"/>
            <p:cNvSpPr>
              <a:spLocks noChangeArrowheads="1"/>
            </p:cNvSpPr>
            <p:nvPr/>
          </p:nvSpPr>
          <p:spPr bwMode="auto">
            <a:xfrm>
              <a:off x="5456238" y="5548313"/>
              <a:ext cx="31750" cy="357187"/>
            </a:xfrm>
            <a:custGeom>
              <a:avLst/>
              <a:gdLst>
                <a:gd name="T0" fmla="*/ 0 w 89"/>
                <a:gd name="T1" fmla="*/ 0 h 994"/>
                <a:gd name="T2" fmla="*/ 0 w 89"/>
                <a:gd name="T3" fmla="*/ 0 h 994"/>
                <a:gd name="T4" fmla="*/ 88 w 89"/>
                <a:gd name="T5" fmla="*/ 0 h 994"/>
                <a:gd name="T6" fmla="*/ 88 w 89"/>
                <a:gd name="T7" fmla="*/ 0 h 994"/>
                <a:gd name="T8" fmla="*/ 88 w 89"/>
                <a:gd name="T9" fmla="*/ 993 h 994"/>
                <a:gd name="T10" fmla="*/ 88 w 89"/>
                <a:gd name="T11" fmla="*/ 993 h 994"/>
                <a:gd name="T12" fmla="*/ 0 w 89"/>
                <a:gd name="T13" fmla="*/ 993 h 994"/>
                <a:gd name="T14" fmla="*/ 0 w 89"/>
                <a:gd name="T15" fmla="*/ 993 h 994"/>
                <a:gd name="T16" fmla="*/ 0 w 89"/>
                <a:gd name="T17" fmla="*/ 0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994">
                  <a:moveTo>
                    <a:pt x="0" y="0"/>
                  </a:moveTo>
                  <a:lnTo>
                    <a:pt x="0" y="0"/>
                  </a:lnTo>
                  <a:lnTo>
                    <a:pt x="88" y="0"/>
                  </a:lnTo>
                  <a:lnTo>
                    <a:pt x="88" y="0"/>
                  </a:lnTo>
                  <a:lnTo>
                    <a:pt x="88" y="993"/>
                  </a:lnTo>
                  <a:lnTo>
                    <a:pt x="88" y="993"/>
                  </a:lnTo>
                  <a:lnTo>
                    <a:pt x="0" y="993"/>
                  </a:lnTo>
                  <a:lnTo>
                    <a:pt x="0" y="993"/>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4" name="Freeform 18"/>
            <p:cNvSpPr>
              <a:spLocks noChangeArrowheads="1"/>
            </p:cNvSpPr>
            <p:nvPr/>
          </p:nvSpPr>
          <p:spPr bwMode="auto">
            <a:xfrm>
              <a:off x="5519738" y="5548313"/>
              <a:ext cx="34925" cy="357187"/>
            </a:xfrm>
            <a:custGeom>
              <a:avLst/>
              <a:gdLst>
                <a:gd name="T0" fmla="*/ 0 w 96"/>
                <a:gd name="T1" fmla="*/ 0 h 994"/>
                <a:gd name="T2" fmla="*/ 0 w 96"/>
                <a:gd name="T3" fmla="*/ 0 h 994"/>
                <a:gd name="T4" fmla="*/ 95 w 96"/>
                <a:gd name="T5" fmla="*/ 0 h 994"/>
                <a:gd name="T6" fmla="*/ 95 w 96"/>
                <a:gd name="T7" fmla="*/ 0 h 994"/>
                <a:gd name="T8" fmla="*/ 95 w 96"/>
                <a:gd name="T9" fmla="*/ 993 h 994"/>
                <a:gd name="T10" fmla="*/ 95 w 96"/>
                <a:gd name="T11" fmla="*/ 993 h 994"/>
                <a:gd name="T12" fmla="*/ 0 w 96"/>
                <a:gd name="T13" fmla="*/ 993 h 994"/>
                <a:gd name="T14" fmla="*/ 0 w 96"/>
                <a:gd name="T15" fmla="*/ 993 h 994"/>
                <a:gd name="T16" fmla="*/ 0 w 96"/>
                <a:gd name="T17" fmla="*/ 0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994">
                  <a:moveTo>
                    <a:pt x="0" y="0"/>
                  </a:moveTo>
                  <a:lnTo>
                    <a:pt x="0" y="0"/>
                  </a:lnTo>
                  <a:lnTo>
                    <a:pt x="95" y="0"/>
                  </a:lnTo>
                  <a:lnTo>
                    <a:pt x="95" y="0"/>
                  </a:lnTo>
                  <a:lnTo>
                    <a:pt x="95" y="993"/>
                  </a:lnTo>
                  <a:lnTo>
                    <a:pt x="95" y="993"/>
                  </a:lnTo>
                  <a:lnTo>
                    <a:pt x="0" y="993"/>
                  </a:lnTo>
                  <a:lnTo>
                    <a:pt x="0" y="993"/>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5" name="Freeform 19"/>
            <p:cNvSpPr>
              <a:spLocks noChangeArrowheads="1"/>
            </p:cNvSpPr>
            <p:nvPr/>
          </p:nvSpPr>
          <p:spPr bwMode="auto">
            <a:xfrm>
              <a:off x="5716588" y="5548313"/>
              <a:ext cx="31750" cy="357187"/>
            </a:xfrm>
            <a:custGeom>
              <a:avLst/>
              <a:gdLst>
                <a:gd name="T0" fmla="*/ 0 w 88"/>
                <a:gd name="T1" fmla="*/ 0 h 994"/>
                <a:gd name="T2" fmla="*/ 0 w 88"/>
                <a:gd name="T3" fmla="*/ 0 h 994"/>
                <a:gd name="T4" fmla="*/ 87 w 88"/>
                <a:gd name="T5" fmla="*/ 0 h 994"/>
                <a:gd name="T6" fmla="*/ 87 w 88"/>
                <a:gd name="T7" fmla="*/ 0 h 994"/>
                <a:gd name="T8" fmla="*/ 87 w 88"/>
                <a:gd name="T9" fmla="*/ 993 h 994"/>
                <a:gd name="T10" fmla="*/ 87 w 88"/>
                <a:gd name="T11" fmla="*/ 993 h 994"/>
                <a:gd name="T12" fmla="*/ 0 w 88"/>
                <a:gd name="T13" fmla="*/ 993 h 994"/>
                <a:gd name="T14" fmla="*/ 0 w 88"/>
                <a:gd name="T15" fmla="*/ 993 h 994"/>
                <a:gd name="T16" fmla="*/ 0 w 88"/>
                <a:gd name="T17" fmla="*/ 0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994">
                  <a:moveTo>
                    <a:pt x="0" y="0"/>
                  </a:moveTo>
                  <a:lnTo>
                    <a:pt x="0" y="0"/>
                  </a:lnTo>
                  <a:lnTo>
                    <a:pt x="87" y="0"/>
                  </a:lnTo>
                  <a:lnTo>
                    <a:pt x="87" y="0"/>
                  </a:lnTo>
                  <a:lnTo>
                    <a:pt x="87" y="993"/>
                  </a:lnTo>
                  <a:lnTo>
                    <a:pt x="87" y="993"/>
                  </a:lnTo>
                  <a:lnTo>
                    <a:pt x="0" y="993"/>
                  </a:lnTo>
                  <a:lnTo>
                    <a:pt x="0" y="993"/>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6" name="Freeform 20"/>
            <p:cNvSpPr>
              <a:spLocks noChangeArrowheads="1"/>
            </p:cNvSpPr>
            <p:nvPr/>
          </p:nvSpPr>
          <p:spPr bwMode="auto">
            <a:xfrm>
              <a:off x="5651500" y="5548313"/>
              <a:ext cx="31750" cy="357187"/>
            </a:xfrm>
            <a:custGeom>
              <a:avLst/>
              <a:gdLst>
                <a:gd name="T0" fmla="*/ 87 w 88"/>
                <a:gd name="T1" fmla="*/ 993 h 994"/>
                <a:gd name="T2" fmla="*/ 87 w 88"/>
                <a:gd name="T3" fmla="*/ 993 h 994"/>
                <a:gd name="T4" fmla="*/ 0 w 88"/>
                <a:gd name="T5" fmla="*/ 993 h 994"/>
                <a:gd name="T6" fmla="*/ 0 w 88"/>
                <a:gd name="T7" fmla="*/ 993 h 994"/>
                <a:gd name="T8" fmla="*/ 0 w 88"/>
                <a:gd name="T9" fmla="*/ 0 h 994"/>
                <a:gd name="T10" fmla="*/ 0 w 88"/>
                <a:gd name="T11" fmla="*/ 0 h 994"/>
                <a:gd name="T12" fmla="*/ 87 w 88"/>
                <a:gd name="T13" fmla="*/ 0 h 994"/>
                <a:gd name="T14" fmla="*/ 87 w 88"/>
                <a:gd name="T15" fmla="*/ 0 h 994"/>
                <a:gd name="T16" fmla="*/ 87 w 88"/>
                <a:gd name="T17" fmla="*/ 993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994">
                  <a:moveTo>
                    <a:pt x="87" y="993"/>
                  </a:moveTo>
                  <a:lnTo>
                    <a:pt x="87" y="993"/>
                  </a:lnTo>
                  <a:lnTo>
                    <a:pt x="0" y="993"/>
                  </a:lnTo>
                  <a:lnTo>
                    <a:pt x="0" y="993"/>
                  </a:lnTo>
                  <a:lnTo>
                    <a:pt x="0" y="0"/>
                  </a:lnTo>
                  <a:lnTo>
                    <a:pt x="0" y="0"/>
                  </a:lnTo>
                  <a:lnTo>
                    <a:pt x="87" y="0"/>
                  </a:lnTo>
                  <a:lnTo>
                    <a:pt x="87" y="0"/>
                  </a:lnTo>
                  <a:lnTo>
                    <a:pt x="87" y="99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7" name="Freeform 21"/>
            <p:cNvSpPr>
              <a:spLocks noChangeArrowheads="1"/>
            </p:cNvSpPr>
            <p:nvPr/>
          </p:nvSpPr>
          <p:spPr bwMode="auto">
            <a:xfrm>
              <a:off x="5584825" y="5548313"/>
              <a:ext cx="31750" cy="357187"/>
            </a:xfrm>
            <a:custGeom>
              <a:avLst/>
              <a:gdLst>
                <a:gd name="T0" fmla="*/ 0 w 89"/>
                <a:gd name="T1" fmla="*/ 0 h 994"/>
                <a:gd name="T2" fmla="*/ 0 w 89"/>
                <a:gd name="T3" fmla="*/ 0 h 994"/>
                <a:gd name="T4" fmla="*/ 88 w 89"/>
                <a:gd name="T5" fmla="*/ 0 h 994"/>
                <a:gd name="T6" fmla="*/ 88 w 89"/>
                <a:gd name="T7" fmla="*/ 0 h 994"/>
                <a:gd name="T8" fmla="*/ 88 w 89"/>
                <a:gd name="T9" fmla="*/ 993 h 994"/>
                <a:gd name="T10" fmla="*/ 88 w 89"/>
                <a:gd name="T11" fmla="*/ 993 h 994"/>
                <a:gd name="T12" fmla="*/ 0 w 89"/>
                <a:gd name="T13" fmla="*/ 993 h 994"/>
                <a:gd name="T14" fmla="*/ 0 w 89"/>
                <a:gd name="T15" fmla="*/ 993 h 994"/>
                <a:gd name="T16" fmla="*/ 0 w 89"/>
                <a:gd name="T17" fmla="*/ 0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994">
                  <a:moveTo>
                    <a:pt x="0" y="0"/>
                  </a:moveTo>
                  <a:lnTo>
                    <a:pt x="0" y="0"/>
                  </a:lnTo>
                  <a:lnTo>
                    <a:pt x="88" y="0"/>
                  </a:lnTo>
                  <a:lnTo>
                    <a:pt x="88" y="0"/>
                  </a:lnTo>
                  <a:lnTo>
                    <a:pt x="88" y="993"/>
                  </a:lnTo>
                  <a:lnTo>
                    <a:pt x="88" y="993"/>
                  </a:lnTo>
                  <a:lnTo>
                    <a:pt x="0" y="993"/>
                  </a:lnTo>
                  <a:lnTo>
                    <a:pt x="0" y="993"/>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8" name="Freeform 22"/>
            <p:cNvSpPr>
              <a:spLocks noChangeArrowheads="1"/>
            </p:cNvSpPr>
            <p:nvPr/>
          </p:nvSpPr>
          <p:spPr bwMode="auto">
            <a:xfrm>
              <a:off x="5519738" y="4556125"/>
              <a:ext cx="34925" cy="357188"/>
            </a:xfrm>
            <a:custGeom>
              <a:avLst/>
              <a:gdLst>
                <a:gd name="T0" fmla="*/ 0 w 96"/>
                <a:gd name="T1" fmla="*/ 0 h 993"/>
                <a:gd name="T2" fmla="*/ 0 w 96"/>
                <a:gd name="T3" fmla="*/ 0 h 993"/>
                <a:gd name="T4" fmla="*/ 95 w 96"/>
                <a:gd name="T5" fmla="*/ 0 h 993"/>
                <a:gd name="T6" fmla="*/ 95 w 96"/>
                <a:gd name="T7" fmla="*/ 0 h 993"/>
                <a:gd name="T8" fmla="*/ 95 w 96"/>
                <a:gd name="T9" fmla="*/ 992 h 993"/>
                <a:gd name="T10" fmla="*/ 95 w 96"/>
                <a:gd name="T11" fmla="*/ 992 h 993"/>
                <a:gd name="T12" fmla="*/ 0 w 96"/>
                <a:gd name="T13" fmla="*/ 992 h 993"/>
                <a:gd name="T14" fmla="*/ 0 w 96"/>
                <a:gd name="T15" fmla="*/ 992 h 993"/>
                <a:gd name="T16" fmla="*/ 0 w 96"/>
                <a:gd name="T17" fmla="*/ 0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993">
                  <a:moveTo>
                    <a:pt x="0" y="0"/>
                  </a:moveTo>
                  <a:lnTo>
                    <a:pt x="0" y="0"/>
                  </a:lnTo>
                  <a:lnTo>
                    <a:pt x="95" y="0"/>
                  </a:lnTo>
                  <a:lnTo>
                    <a:pt x="95" y="0"/>
                  </a:lnTo>
                  <a:lnTo>
                    <a:pt x="95" y="992"/>
                  </a:lnTo>
                  <a:lnTo>
                    <a:pt x="95" y="992"/>
                  </a:lnTo>
                  <a:lnTo>
                    <a:pt x="0" y="992"/>
                  </a:lnTo>
                  <a:lnTo>
                    <a:pt x="0" y="992"/>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9" name="Freeform 23"/>
            <p:cNvSpPr>
              <a:spLocks noChangeArrowheads="1"/>
            </p:cNvSpPr>
            <p:nvPr/>
          </p:nvSpPr>
          <p:spPr bwMode="auto">
            <a:xfrm>
              <a:off x="5780088" y="4556125"/>
              <a:ext cx="34925" cy="357188"/>
            </a:xfrm>
            <a:custGeom>
              <a:avLst/>
              <a:gdLst>
                <a:gd name="T0" fmla="*/ 96 w 97"/>
                <a:gd name="T1" fmla="*/ 0 h 993"/>
                <a:gd name="T2" fmla="*/ 96 w 97"/>
                <a:gd name="T3" fmla="*/ 0 h 993"/>
                <a:gd name="T4" fmla="*/ 96 w 97"/>
                <a:gd name="T5" fmla="*/ 992 h 993"/>
                <a:gd name="T6" fmla="*/ 96 w 97"/>
                <a:gd name="T7" fmla="*/ 992 h 993"/>
                <a:gd name="T8" fmla="*/ 0 w 97"/>
                <a:gd name="T9" fmla="*/ 992 h 993"/>
                <a:gd name="T10" fmla="*/ 0 w 97"/>
                <a:gd name="T11" fmla="*/ 992 h 993"/>
                <a:gd name="T12" fmla="*/ 0 w 97"/>
                <a:gd name="T13" fmla="*/ 0 h 993"/>
                <a:gd name="T14" fmla="*/ 0 w 97"/>
                <a:gd name="T15" fmla="*/ 0 h 993"/>
                <a:gd name="T16" fmla="*/ 96 w 97"/>
                <a:gd name="T17" fmla="*/ 0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993">
                  <a:moveTo>
                    <a:pt x="96" y="0"/>
                  </a:moveTo>
                  <a:lnTo>
                    <a:pt x="96" y="0"/>
                  </a:lnTo>
                  <a:lnTo>
                    <a:pt x="96" y="992"/>
                  </a:lnTo>
                  <a:lnTo>
                    <a:pt x="96" y="992"/>
                  </a:lnTo>
                  <a:lnTo>
                    <a:pt x="0" y="992"/>
                  </a:lnTo>
                  <a:lnTo>
                    <a:pt x="0" y="992"/>
                  </a:lnTo>
                  <a:lnTo>
                    <a:pt x="0" y="0"/>
                  </a:lnTo>
                  <a:lnTo>
                    <a:pt x="0" y="0"/>
                  </a:lnTo>
                  <a:lnTo>
                    <a:pt x="96"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0" name="Freeform 24"/>
            <p:cNvSpPr>
              <a:spLocks noChangeArrowheads="1"/>
            </p:cNvSpPr>
            <p:nvPr/>
          </p:nvSpPr>
          <p:spPr bwMode="auto">
            <a:xfrm>
              <a:off x="5456238" y="4556125"/>
              <a:ext cx="31750" cy="357188"/>
            </a:xfrm>
            <a:custGeom>
              <a:avLst/>
              <a:gdLst>
                <a:gd name="T0" fmla="*/ 0 w 89"/>
                <a:gd name="T1" fmla="*/ 0 h 993"/>
                <a:gd name="T2" fmla="*/ 0 w 89"/>
                <a:gd name="T3" fmla="*/ 0 h 993"/>
                <a:gd name="T4" fmla="*/ 88 w 89"/>
                <a:gd name="T5" fmla="*/ 0 h 993"/>
                <a:gd name="T6" fmla="*/ 88 w 89"/>
                <a:gd name="T7" fmla="*/ 0 h 993"/>
                <a:gd name="T8" fmla="*/ 88 w 89"/>
                <a:gd name="T9" fmla="*/ 55 h 993"/>
                <a:gd name="T10" fmla="*/ 88 w 89"/>
                <a:gd name="T11" fmla="*/ 55 h 993"/>
                <a:gd name="T12" fmla="*/ 88 w 89"/>
                <a:gd name="T13" fmla="*/ 913 h 993"/>
                <a:gd name="T14" fmla="*/ 88 w 89"/>
                <a:gd name="T15" fmla="*/ 913 h 993"/>
                <a:gd name="T16" fmla="*/ 88 w 89"/>
                <a:gd name="T17" fmla="*/ 969 h 993"/>
                <a:gd name="T18" fmla="*/ 79 w 89"/>
                <a:gd name="T19" fmla="*/ 977 h 993"/>
                <a:gd name="T20" fmla="*/ 79 w 89"/>
                <a:gd name="T21" fmla="*/ 992 h 993"/>
                <a:gd name="T22" fmla="*/ 63 w 89"/>
                <a:gd name="T23" fmla="*/ 992 h 993"/>
                <a:gd name="T24" fmla="*/ 48 w 89"/>
                <a:gd name="T25" fmla="*/ 992 h 993"/>
                <a:gd name="T26" fmla="*/ 0 w 89"/>
                <a:gd name="T27" fmla="*/ 985 h 993"/>
                <a:gd name="T28" fmla="*/ 0 w 89"/>
                <a:gd name="T29" fmla="*/ 985 h 993"/>
                <a:gd name="T30" fmla="*/ 0 w 89"/>
                <a:gd name="T31" fmla="*/ 0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993">
                  <a:moveTo>
                    <a:pt x="0" y="0"/>
                  </a:moveTo>
                  <a:lnTo>
                    <a:pt x="0" y="0"/>
                  </a:lnTo>
                  <a:lnTo>
                    <a:pt x="88" y="0"/>
                  </a:lnTo>
                  <a:lnTo>
                    <a:pt x="88" y="0"/>
                  </a:lnTo>
                  <a:lnTo>
                    <a:pt x="88" y="55"/>
                  </a:lnTo>
                  <a:lnTo>
                    <a:pt x="88" y="55"/>
                  </a:lnTo>
                  <a:lnTo>
                    <a:pt x="88" y="913"/>
                  </a:lnTo>
                  <a:lnTo>
                    <a:pt x="88" y="913"/>
                  </a:lnTo>
                  <a:lnTo>
                    <a:pt x="88" y="969"/>
                  </a:lnTo>
                  <a:lnTo>
                    <a:pt x="79" y="977"/>
                  </a:lnTo>
                  <a:lnTo>
                    <a:pt x="79" y="992"/>
                  </a:lnTo>
                  <a:lnTo>
                    <a:pt x="63" y="992"/>
                  </a:lnTo>
                  <a:lnTo>
                    <a:pt x="48" y="992"/>
                  </a:lnTo>
                  <a:lnTo>
                    <a:pt x="0" y="985"/>
                  </a:lnTo>
                  <a:lnTo>
                    <a:pt x="0" y="985"/>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1" name="Freeform 25"/>
            <p:cNvSpPr>
              <a:spLocks noChangeArrowheads="1"/>
            </p:cNvSpPr>
            <p:nvPr/>
          </p:nvSpPr>
          <p:spPr bwMode="auto">
            <a:xfrm>
              <a:off x="5715000" y="4556125"/>
              <a:ext cx="34925" cy="357188"/>
            </a:xfrm>
            <a:custGeom>
              <a:avLst/>
              <a:gdLst>
                <a:gd name="T0" fmla="*/ 95 w 96"/>
                <a:gd name="T1" fmla="*/ 992 h 993"/>
                <a:gd name="T2" fmla="*/ 95 w 96"/>
                <a:gd name="T3" fmla="*/ 992 h 993"/>
                <a:gd name="T4" fmla="*/ 0 w 96"/>
                <a:gd name="T5" fmla="*/ 992 h 993"/>
                <a:gd name="T6" fmla="*/ 0 w 96"/>
                <a:gd name="T7" fmla="*/ 992 h 993"/>
                <a:gd name="T8" fmla="*/ 0 w 96"/>
                <a:gd name="T9" fmla="*/ 0 h 993"/>
                <a:gd name="T10" fmla="*/ 0 w 96"/>
                <a:gd name="T11" fmla="*/ 0 h 993"/>
                <a:gd name="T12" fmla="*/ 95 w 96"/>
                <a:gd name="T13" fmla="*/ 0 h 993"/>
                <a:gd name="T14" fmla="*/ 95 w 96"/>
                <a:gd name="T15" fmla="*/ 0 h 993"/>
                <a:gd name="T16" fmla="*/ 95 w 96"/>
                <a:gd name="T17" fmla="*/ 99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993">
                  <a:moveTo>
                    <a:pt x="95" y="992"/>
                  </a:moveTo>
                  <a:lnTo>
                    <a:pt x="95" y="992"/>
                  </a:lnTo>
                  <a:lnTo>
                    <a:pt x="0" y="992"/>
                  </a:lnTo>
                  <a:lnTo>
                    <a:pt x="0" y="992"/>
                  </a:lnTo>
                  <a:lnTo>
                    <a:pt x="0" y="0"/>
                  </a:lnTo>
                  <a:lnTo>
                    <a:pt x="0" y="0"/>
                  </a:lnTo>
                  <a:lnTo>
                    <a:pt x="95" y="0"/>
                  </a:lnTo>
                  <a:lnTo>
                    <a:pt x="95" y="0"/>
                  </a:lnTo>
                  <a:lnTo>
                    <a:pt x="95" y="9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2" name="Freeform 26"/>
            <p:cNvSpPr>
              <a:spLocks noChangeArrowheads="1"/>
            </p:cNvSpPr>
            <p:nvPr/>
          </p:nvSpPr>
          <p:spPr bwMode="auto">
            <a:xfrm>
              <a:off x="5651500" y="4556125"/>
              <a:ext cx="31750" cy="357188"/>
            </a:xfrm>
            <a:custGeom>
              <a:avLst/>
              <a:gdLst>
                <a:gd name="T0" fmla="*/ 87 w 88"/>
                <a:gd name="T1" fmla="*/ 992 h 993"/>
                <a:gd name="T2" fmla="*/ 87 w 88"/>
                <a:gd name="T3" fmla="*/ 992 h 993"/>
                <a:gd name="T4" fmla="*/ 0 w 88"/>
                <a:gd name="T5" fmla="*/ 992 h 993"/>
                <a:gd name="T6" fmla="*/ 0 w 88"/>
                <a:gd name="T7" fmla="*/ 992 h 993"/>
                <a:gd name="T8" fmla="*/ 0 w 88"/>
                <a:gd name="T9" fmla="*/ 0 h 993"/>
                <a:gd name="T10" fmla="*/ 0 w 88"/>
                <a:gd name="T11" fmla="*/ 0 h 993"/>
                <a:gd name="T12" fmla="*/ 87 w 88"/>
                <a:gd name="T13" fmla="*/ 0 h 993"/>
                <a:gd name="T14" fmla="*/ 87 w 88"/>
                <a:gd name="T15" fmla="*/ 0 h 993"/>
                <a:gd name="T16" fmla="*/ 87 w 88"/>
                <a:gd name="T17" fmla="*/ 99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993">
                  <a:moveTo>
                    <a:pt x="87" y="992"/>
                  </a:moveTo>
                  <a:lnTo>
                    <a:pt x="87" y="992"/>
                  </a:lnTo>
                  <a:lnTo>
                    <a:pt x="0" y="992"/>
                  </a:lnTo>
                  <a:lnTo>
                    <a:pt x="0" y="992"/>
                  </a:lnTo>
                  <a:lnTo>
                    <a:pt x="0" y="0"/>
                  </a:lnTo>
                  <a:lnTo>
                    <a:pt x="0" y="0"/>
                  </a:lnTo>
                  <a:lnTo>
                    <a:pt x="87" y="0"/>
                  </a:lnTo>
                  <a:lnTo>
                    <a:pt x="87" y="0"/>
                  </a:lnTo>
                  <a:lnTo>
                    <a:pt x="87" y="9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4" name="Freeform 27"/>
            <p:cNvSpPr>
              <a:spLocks noChangeArrowheads="1"/>
            </p:cNvSpPr>
            <p:nvPr/>
          </p:nvSpPr>
          <p:spPr bwMode="auto">
            <a:xfrm>
              <a:off x="5584825" y="4556125"/>
              <a:ext cx="31750" cy="357188"/>
            </a:xfrm>
            <a:custGeom>
              <a:avLst/>
              <a:gdLst>
                <a:gd name="T0" fmla="*/ 0 w 89"/>
                <a:gd name="T1" fmla="*/ 0 h 993"/>
                <a:gd name="T2" fmla="*/ 0 w 89"/>
                <a:gd name="T3" fmla="*/ 0 h 993"/>
                <a:gd name="T4" fmla="*/ 88 w 89"/>
                <a:gd name="T5" fmla="*/ 0 h 993"/>
                <a:gd name="T6" fmla="*/ 88 w 89"/>
                <a:gd name="T7" fmla="*/ 0 h 993"/>
                <a:gd name="T8" fmla="*/ 88 w 89"/>
                <a:gd name="T9" fmla="*/ 992 h 993"/>
                <a:gd name="T10" fmla="*/ 88 w 89"/>
                <a:gd name="T11" fmla="*/ 992 h 993"/>
                <a:gd name="T12" fmla="*/ 0 w 89"/>
                <a:gd name="T13" fmla="*/ 992 h 993"/>
                <a:gd name="T14" fmla="*/ 0 w 89"/>
                <a:gd name="T15" fmla="*/ 992 h 993"/>
                <a:gd name="T16" fmla="*/ 0 w 89"/>
                <a:gd name="T17" fmla="*/ 0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993">
                  <a:moveTo>
                    <a:pt x="0" y="0"/>
                  </a:moveTo>
                  <a:lnTo>
                    <a:pt x="0" y="0"/>
                  </a:lnTo>
                  <a:lnTo>
                    <a:pt x="88" y="0"/>
                  </a:lnTo>
                  <a:lnTo>
                    <a:pt x="88" y="0"/>
                  </a:lnTo>
                  <a:lnTo>
                    <a:pt x="88" y="992"/>
                  </a:lnTo>
                  <a:lnTo>
                    <a:pt x="88" y="992"/>
                  </a:lnTo>
                  <a:lnTo>
                    <a:pt x="0" y="992"/>
                  </a:lnTo>
                  <a:lnTo>
                    <a:pt x="0" y="992"/>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6" name="Freeform 28"/>
            <p:cNvSpPr>
              <a:spLocks noChangeArrowheads="1"/>
            </p:cNvSpPr>
            <p:nvPr/>
          </p:nvSpPr>
          <p:spPr bwMode="auto">
            <a:xfrm>
              <a:off x="5780088" y="5054600"/>
              <a:ext cx="34925" cy="354013"/>
            </a:xfrm>
            <a:custGeom>
              <a:avLst/>
              <a:gdLst>
                <a:gd name="T0" fmla="*/ 0 w 97"/>
                <a:gd name="T1" fmla="*/ 0 h 985"/>
                <a:gd name="T2" fmla="*/ 0 w 97"/>
                <a:gd name="T3" fmla="*/ 0 h 985"/>
                <a:gd name="T4" fmla="*/ 96 w 97"/>
                <a:gd name="T5" fmla="*/ 0 h 985"/>
                <a:gd name="T6" fmla="*/ 96 w 97"/>
                <a:gd name="T7" fmla="*/ 0 h 985"/>
                <a:gd name="T8" fmla="*/ 96 w 97"/>
                <a:gd name="T9" fmla="*/ 984 h 985"/>
                <a:gd name="T10" fmla="*/ 96 w 97"/>
                <a:gd name="T11" fmla="*/ 984 h 985"/>
                <a:gd name="T12" fmla="*/ 0 w 97"/>
                <a:gd name="T13" fmla="*/ 984 h 985"/>
                <a:gd name="T14" fmla="*/ 0 w 97"/>
                <a:gd name="T15" fmla="*/ 984 h 985"/>
                <a:gd name="T16" fmla="*/ 0 w 97"/>
                <a:gd name="T17" fmla="*/ 0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985">
                  <a:moveTo>
                    <a:pt x="0" y="0"/>
                  </a:moveTo>
                  <a:lnTo>
                    <a:pt x="0" y="0"/>
                  </a:lnTo>
                  <a:lnTo>
                    <a:pt x="96" y="0"/>
                  </a:lnTo>
                  <a:lnTo>
                    <a:pt x="96" y="0"/>
                  </a:lnTo>
                  <a:lnTo>
                    <a:pt x="96" y="984"/>
                  </a:lnTo>
                  <a:lnTo>
                    <a:pt x="96" y="984"/>
                  </a:lnTo>
                  <a:lnTo>
                    <a:pt x="0" y="984"/>
                  </a:lnTo>
                  <a:lnTo>
                    <a:pt x="0" y="984"/>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7" name="Freeform 29"/>
            <p:cNvSpPr>
              <a:spLocks noChangeArrowheads="1"/>
            </p:cNvSpPr>
            <p:nvPr/>
          </p:nvSpPr>
          <p:spPr bwMode="auto">
            <a:xfrm>
              <a:off x="5715000" y="5054600"/>
              <a:ext cx="34925" cy="354013"/>
            </a:xfrm>
            <a:custGeom>
              <a:avLst/>
              <a:gdLst>
                <a:gd name="T0" fmla="*/ 95 w 96"/>
                <a:gd name="T1" fmla="*/ 984 h 985"/>
                <a:gd name="T2" fmla="*/ 95 w 96"/>
                <a:gd name="T3" fmla="*/ 984 h 985"/>
                <a:gd name="T4" fmla="*/ 0 w 96"/>
                <a:gd name="T5" fmla="*/ 984 h 985"/>
                <a:gd name="T6" fmla="*/ 0 w 96"/>
                <a:gd name="T7" fmla="*/ 984 h 985"/>
                <a:gd name="T8" fmla="*/ 0 w 96"/>
                <a:gd name="T9" fmla="*/ 0 h 985"/>
                <a:gd name="T10" fmla="*/ 0 w 96"/>
                <a:gd name="T11" fmla="*/ 0 h 985"/>
                <a:gd name="T12" fmla="*/ 95 w 96"/>
                <a:gd name="T13" fmla="*/ 0 h 985"/>
                <a:gd name="T14" fmla="*/ 95 w 96"/>
                <a:gd name="T15" fmla="*/ 0 h 985"/>
                <a:gd name="T16" fmla="*/ 95 w 96"/>
                <a:gd name="T17" fmla="*/ 984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985">
                  <a:moveTo>
                    <a:pt x="95" y="984"/>
                  </a:moveTo>
                  <a:lnTo>
                    <a:pt x="95" y="984"/>
                  </a:lnTo>
                  <a:lnTo>
                    <a:pt x="0" y="984"/>
                  </a:lnTo>
                  <a:lnTo>
                    <a:pt x="0" y="984"/>
                  </a:lnTo>
                  <a:lnTo>
                    <a:pt x="0" y="0"/>
                  </a:lnTo>
                  <a:lnTo>
                    <a:pt x="0" y="0"/>
                  </a:lnTo>
                  <a:lnTo>
                    <a:pt x="95" y="0"/>
                  </a:lnTo>
                  <a:lnTo>
                    <a:pt x="95" y="0"/>
                  </a:lnTo>
                  <a:lnTo>
                    <a:pt x="95" y="98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8" name="Freeform 30"/>
            <p:cNvSpPr>
              <a:spLocks noChangeArrowheads="1"/>
            </p:cNvSpPr>
            <p:nvPr/>
          </p:nvSpPr>
          <p:spPr bwMode="auto">
            <a:xfrm>
              <a:off x="5456238" y="5054600"/>
              <a:ext cx="31750" cy="354013"/>
            </a:xfrm>
            <a:custGeom>
              <a:avLst/>
              <a:gdLst>
                <a:gd name="T0" fmla="*/ 0 w 89"/>
                <a:gd name="T1" fmla="*/ 0 h 985"/>
                <a:gd name="T2" fmla="*/ 0 w 89"/>
                <a:gd name="T3" fmla="*/ 0 h 985"/>
                <a:gd name="T4" fmla="*/ 88 w 89"/>
                <a:gd name="T5" fmla="*/ 0 h 985"/>
                <a:gd name="T6" fmla="*/ 88 w 89"/>
                <a:gd name="T7" fmla="*/ 0 h 985"/>
                <a:gd name="T8" fmla="*/ 88 w 89"/>
                <a:gd name="T9" fmla="*/ 984 h 985"/>
                <a:gd name="T10" fmla="*/ 88 w 89"/>
                <a:gd name="T11" fmla="*/ 984 h 985"/>
                <a:gd name="T12" fmla="*/ 0 w 89"/>
                <a:gd name="T13" fmla="*/ 984 h 985"/>
                <a:gd name="T14" fmla="*/ 0 w 89"/>
                <a:gd name="T15" fmla="*/ 984 h 985"/>
                <a:gd name="T16" fmla="*/ 0 w 89"/>
                <a:gd name="T17" fmla="*/ 0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985">
                  <a:moveTo>
                    <a:pt x="0" y="0"/>
                  </a:moveTo>
                  <a:lnTo>
                    <a:pt x="0" y="0"/>
                  </a:lnTo>
                  <a:lnTo>
                    <a:pt x="88" y="0"/>
                  </a:lnTo>
                  <a:lnTo>
                    <a:pt x="88" y="0"/>
                  </a:lnTo>
                  <a:lnTo>
                    <a:pt x="88" y="984"/>
                  </a:lnTo>
                  <a:lnTo>
                    <a:pt x="88" y="984"/>
                  </a:lnTo>
                  <a:lnTo>
                    <a:pt x="0" y="984"/>
                  </a:lnTo>
                  <a:lnTo>
                    <a:pt x="0" y="984"/>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9" name="Freeform 31"/>
            <p:cNvSpPr>
              <a:spLocks noChangeArrowheads="1"/>
            </p:cNvSpPr>
            <p:nvPr/>
          </p:nvSpPr>
          <p:spPr bwMode="auto">
            <a:xfrm>
              <a:off x="5519738" y="5054600"/>
              <a:ext cx="34925" cy="354013"/>
            </a:xfrm>
            <a:custGeom>
              <a:avLst/>
              <a:gdLst>
                <a:gd name="T0" fmla="*/ 95 w 96"/>
                <a:gd name="T1" fmla="*/ 0 h 985"/>
                <a:gd name="T2" fmla="*/ 95 w 96"/>
                <a:gd name="T3" fmla="*/ 0 h 985"/>
                <a:gd name="T4" fmla="*/ 95 w 96"/>
                <a:gd name="T5" fmla="*/ 984 h 985"/>
                <a:gd name="T6" fmla="*/ 95 w 96"/>
                <a:gd name="T7" fmla="*/ 984 h 985"/>
                <a:gd name="T8" fmla="*/ 0 w 96"/>
                <a:gd name="T9" fmla="*/ 984 h 985"/>
                <a:gd name="T10" fmla="*/ 0 w 96"/>
                <a:gd name="T11" fmla="*/ 984 h 985"/>
                <a:gd name="T12" fmla="*/ 0 w 96"/>
                <a:gd name="T13" fmla="*/ 0 h 985"/>
                <a:gd name="T14" fmla="*/ 0 w 96"/>
                <a:gd name="T15" fmla="*/ 0 h 985"/>
                <a:gd name="T16" fmla="*/ 95 w 96"/>
                <a:gd name="T17" fmla="*/ 0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985">
                  <a:moveTo>
                    <a:pt x="95" y="0"/>
                  </a:moveTo>
                  <a:lnTo>
                    <a:pt x="95" y="0"/>
                  </a:lnTo>
                  <a:lnTo>
                    <a:pt x="95" y="984"/>
                  </a:lnTo>
                  <a:lnTo>
                    <a:pt x="95" y="984"/>
                  </a:lnTo>
                  <a:lnTo>
                    <a:pt x="0" y="984"/>
                  </a:lnTo>
                  <a:lnTo>
                    <a:pt x="0" y="984"/>
                  </a:lnTo>
                  <a:lnTo>
                    <a:pt x="0" y="0"/>
                  </a:lnTo>
                  <a:lnTo>
                    <a:pt x="0" y="0"/>
                  </a:lnTo>
                  <a:lnTo>
                    <a:pt x="9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0" name="Freeform 32"/>
            <p:cNvSpPr>
              <a:spLocks noChangeArrowheads="1"/>
            </p:cNvSpPr>
            <p:nvPr/>
          </p:nvSpPr>
          <p:spPr bwMode="auto">
            <a:xfrm>
              <a:off x="5651500" y="5054600"/>
              <a:ext cx="31750" cy="354013"/>
            </a:xfrm>
            <a:custGeom>
              <a:avLst/>
              <a:gdLst>
                <a:gd name="T0" fmla="*/ 0 w 88"/>
                <a:gd name="T1" fmla="*/ 0 h 985"/>
                <a:gd name="T2" fmla="*/ 0 w 88"/>
                <a:gd name="T3" fmla="*/ 0 h 985"/>
                <a:gd name="T4" fmla="*/ 87 w 88"/>
                <a:gd name="T5" fmla="*/ 0 h 985"/>
                <a:gd name="T6" fmla="*/ 87 w 88"/>
                <a:gd name="T7" fmla="*/ 0 h 985"/>
                <a:gd name="T8" fmla="*/ 87 w 88"/>
                <a:gd name="T9" fmla="*/ 984 h 985"/>
                <a:gd name="T10" fmla="*/ 87 w 88"/>
                <a:gd name="T11" fmla="*/ 984 h 985"/>
                <a:gd name="T12" fmla="*/ 0 w 88"/>
                <a:gd name="T13" fmla="*/ 984 h 985"/>
                <a:gd name="T14" fmla="*/ 0 w 88"/>
                <a:gd name="T15" fmla="*/ 984 h 985"/>
                <a:gd name="T16" fmla="*/ 0 w 88"/>
                <a:gd name="T17" fmla="*/ 0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985">
                  <a:moveTo>
                    <a:pt x="0" y="0"/>
                  </a:moveTo>
                  <a:lnTo>
                    <a:pt x="0" y="0"/>
                  </a:lnTo>
                  <a:lnTo>
                    <a:pt x="87" y="0"/>
                  </a:lnTo>
                  <a:lnTo>
                    <a:pt x="87" y="0"/>
                  </a:lnTo>
                  <a:lnTo>
                    <a:pt x="87" y="984"/>
                  </a:lnTo>
                  <a:lnTo>
                    <a:pt x="87" y="984"/>
                  </a:lnTo>
                  <a:lnTo>
                    <a:pt x="0" y="984"/>
                  </a:lnTo>
                  <a:lnTo>
                    <a:pt x="0" y="984"/>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1" name="Freeform 33"/>
            <p:cNvSpPr>
              <a:spLocks noChangeArrowheads="1"/>
            </p:cNvSpPr>
            <p:nvPr/>
          </p:nvSpPr>
          <p:spPr bwMode="auto">
            <a:xfrm>
              <a:off x="5584825" y="5054600"/>
              <a:ext cx="31750" cy="354013"/>
            </a:xfrm>
            <a:custGeom>
              <a:avLst/>
              <a:gdLst>
                <a:gd name="T0" fmla="*/ 0 w 89"/>
                <a:gd name="T1" fmla="*/ 0 h 985"/>
                <a:gd name="T2" fmla="*/ 0 w 89"/>
                <a:gd name="T3" fmla="*/ 0 h 985"/>
                <a:gd name="T4" fmla="*/ 88 w 89"/>
                <a:gd name="T5" fmla="*/ 0 h 985"/>
                <a:gd name="T6" fmla="*/ 88 w 89"/>
                <a:gd name="T7" fmla="*/ 0 h 985"/>
                <a:gd name="T8" fmla="*/ 88 w 89"/>
                <a:gd name="T9" fmla="*/ 984 h 985"/>
                <a:gd name="T10" fmla="*/ 88 w 89"/>
                <a:gd name="T11" fmla="*/ 984 h 985"/>
                <a:gd name="T12" fmla="*/ 0 w 89"/>
                <a:gd name="T13" fmla="*/ 984 h 985"/>
                <a:gd name="T14" fmla="*/ 0 w 89"/>
                <a:gd name="T15" fmla="*/ 984 h 985"/>
                <a:gd name="T16" fmla="*/ 0 w 89"/>
                <a:gd name="T17" fmla="*/ 0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985">
                  <a:moveTo>
                    <a:pt x="0" y="0"/>
                  </a:moveTo>
                  <a:lnTo>
                    <a:pt x="0" y="0"/>
                  </a:lnTo>
                  <a:lnTo>
                    <a:pt x="88" y="0"/>
                  </a:lnTo>
                  <a:lnTo>
                    <a:pt x="88" y="0"/>
                  </a:lnTo>
                  <a:lnTo>
                    <a:pt x="88" y="984"/>
                  </a:lnTo>
                  <a:lnTo>
                    <a:pt x="88" y="984"/>
                  </a:lnTo>
                  <a:lnTo>
                    <a:pt x="0" y="984"/>
                  </a:lnTo>
                  <a:lnTo>
                    <a:pt x="0" y="984"/>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4" name="Freeform 34"/>
            <p:cNvSpPr>
              <a:spLocks noChangeArrowheads="1"/>
            </p:cNvSpPr>
            <p:nvPr/>
          </p:nvSpPr>
          <p:spPr bwMode="auto">
            <a:xfrm>
              <a:off x="5087938" y="5548313"/>
              <a:ext cx="34925" cy="357187"/>
            </a:xfrm>
            <a:custGeom>
              <a:avLst/>
              <a:gdLst>
                <a:gd name="T0" fmla="*/ 96 w 97"/>
                <a:gd name="T1" fmla="*/ 993 h 994"/>
                <a:gd name="T2" fmla="*/ 96 w 97"/>
                <a:gd name="T3" fmla="*/ 993 h 994"/>
                <a:gd name="T4" fmla="*/ 0 w 97"/>
                <a:gd name="T5" fmla="*/ 993 h 994"/>
                <a:gd name="T6" fmla="*/ 0 w 97"/>
                <a:gd name="T7" fmla="*/ 993 h 994"/>
                <a:gd name="T8" fmla="*/ 0 w 97"/>
                <a:gd name="T9" fmla="*/ 0 h 994"/>
                <a:gd name="T10" fmla="*/ 0 w 97"/>
                <a:gd name="T11" fmla="*/ 0 h 994"/>
                <a:gd name="T12" fmla="*/ 96 w 97"/>
                <a:gd name="T13" fmla="*/ 0 h 994"/>
                <a:gd name="T14" fmla="*/ 96 w 97"/>
                <a:gd name="T15" fmla="*/ 0 h 994"/>
                <a:gd name="T16" fmla="*/ 96 w 97"/>
                <a:gd name="T17" fmla="*/ 993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994">
                  <a:moveTo>
                    <a:pt x="96" y="993"/>
                  </a:moveTo>
                  <a:lnTo>
                    <a:pt x="96" y="993"/>
                  </a:lnTo>
                  <a:lnTo>
                    <a:pt x="0" y="993"/>
                  </a:lnTo>
                  <a:lnTo>
                    <a:pt x="0" y="993"/>
                  </a:lnTo>
                  <a:lnTo>
                    <a:pt x="0" y="0"/>
                  </a:lnTo>
                  <a:lnTo>
                    <a:pt x="0" y="0"/>
                  </a:lnTo>
                  <a:lnTo>
                    <a:pt x="96" y="0"/>
                  </a:lnTo>
                  <a:lnTo>
                    <a:pt x="96" y="0"/>
                  </a:lnTo>
                  <a:lnTo>
                    <a:pt x="96" y="99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5" name="Freeform 35"/>
            <p:cNvSpPr>
              <a:spLocks noChangeArrowheads="1"/>
            </p:cNvSpPr>
            <p:nvPr/>
          </p:nvSpPr>
          <p:spPr bwMode="auto">
            <a:xfrm>
              <a:off x="5022850" y="5548313"/>
              <a:ext cx="34925" cy="357187"/>
            </a:xfrm>
            <a:custGeom>
              <a:avLst/>
              <a:gdLst>
                <a:gd name="T0" fmla="*/ 0 w 96"/>
                <a:gd name="T1" fmla="*/ 0 h 994"/>
                <a:gd name="T2" fmla="*/ 0 w 96"/>
                <a:gd name="T3" fmla="*/ 0 h 994"/>
                <a:gd name="T4" fmla="*/ 95 w 96"/>
                <a:gd name="T5" fmla="*/ 0 h 994"/>
                <a:gd name="T6" fmla="*/ 95 w 96"/>
                <a:gd name="T7" fmla="*/ 0 h 994"/>
                <a:gd name="T8" fmla="*/ 95 w 96"/>
                <a:gd name="T9" fmla="*/ 993 h 994"/>
                <a:gd name="T10" fmla="*/ 95 w 96"/>
                <a:gd name="T11" fmla="*/ 993 h 994"/>
                <a:gd name="T12" fmla="*/ 0 w 96"/>
                <a:gd name="T13" fmla="*/ 993 h 994"/>
                <a:gd name="T14" fmla="*/ 0 w 96"/>
                <a:gd name="T15" fmla="*/ 993 h 994"/>
                <a:gd name="T16" fmla="*/ 0 w 96"/>
                <a:gd name="T17" fmla="*/ 0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994">
                  <a:moveTo>
                    <a:pt x="0" y="0"/>
                  </a:moveTo>
                  <a:lnTo>
                    <a:pt x="0" y="0"/>
                  </a:lnTo>
                  <a:lnTo>
                    <a:pt x="95" y="0"/>
                  </a:lnTo>
                  <a:lnTo>
                    <a:pt x="95" y="0"/>
                  </a:lnTo>
                  <a:lnTo>
                    <a:pt x="95" y="993"/>
                  </a:lnTo>
                  <a:lnTo>
                    <a:pt x="95" y="993"/>
                  </a:lnTo>
                  <a:lnTo>
                    <a:pt x="0" y="993"/>
                  </a:lnTo>
                  <a:lnTo>
                    <a:pt x="0" y="993"/>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6" name="Freeform 36"/>
            <p:cNvSpPr>
              <a:spLocks noChangeArrowheads="1"/>
            </p:cNvSpPr>
            <p:nvPr/>
          </p:nvSpPr>
          <p:spPr bwMode="auto">
            <a:xfrm>
              <a:off x="5153025" y="5548313"/>
              <a:ext cx="31750" cy="357187"/>
            </a:xfrm>
            <a:custGeom>
              <a:avLst/>
              <a:gdLst>
                <a:gd name="T0" fmla="*/ 0 w 88"/>
                <a:gd name="T1" fmla="*/ 0 h 994"/>
                <a:gd name="T2" fmla="*/ 0 w 88"/>
                <a:gd name="T3" fmla="*/ 0 h 994"/>
                <a:gd name="T4" fmla="*/ 87 w 88"/>
                <a:gd name="T5" fmla="*/ 0 h 994"/>
                <a:gd name="T6" fmla="*/ 87 w 88"/>
                <a:gd name="T7" fmla="*/ 0 h 994"/>
                <a:gd name="T8" fmla="*/ 87 w 88"/>
                <a:gd name="T9" fmla="*/ 993 h 994"/>
                <a:gd name="T10" fmla="*/ 87 w 88"/>
                <a:gd name="T11" fmla="*/ 993 h 994"/>
                <a:gd name="T12" fmla="*/ 0 w 88"/>
                <a:gd name="T13" fmla="*/ 993 h 994"/>
                <a:gd name="T14" fmla="*/ 0 w 88"/>
                <a:gd name="T15" fmla="*/ 993 h 994"/>
                <a:gd name="T16" fmla="*/ 0 w 88"/>
                <a:gd name="T17" fmla="*/ 0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994">
                  <a:moveTo>
                    <a:pt x="0" y="0"/>
                  </a:moveTo>
                  <a:lnTo>
                    <a:pt x="0" y="0"/>
                  </a:lnTo>
                  <a:lnTo>
                    <a:pt x="87" y="0"/>
                  </a:lnTo>
                  <a:lnTo>
                    <a:pt x="87" y="0"/>
                  </a:lnTo>
                  <a:lnTo>
                    <a:pt x="87" y="993"/>
                  </a:lnTo>
                  <a:lnTo>
                    <a:pt x="87" y="993"/>
                  </a:lnTo>
                  <a:lnTo>
                    <a:pt x="0" y="993"/>
                  </a:lnTo>
                  <a:lnTo>
                    <a:pt x="0" y="993"/>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7" name="Freeform 37"/>
            <p:cNvSpPr>
              <a:spLocks noChangeArrowheads="1"/>
            </p:cNvSpPr>
            <p:nvPr/>
          </p:nvSpPr>
          <p:spPr bwMode="auto">
            <a:xfrm>
              <a:off x="5219700" y="5548313"/>
              <a:ext cx="31750" cy="357187"/>
            </a:xfrm>
            <a:custGeom>
              <a:avLst/>
              <a:gdLst>
                <a:gd name="T0" fmla="*/ 0 w 88"/>
                <a:gd name="T1" fmla="*/ 0 h 994"/>
                <a:gd name="T2" fmla="*/ 0 w 88"/>
                <a:gd name="T3" fmla="*/ 0 h 994"/>
                <a:gd name="T4" fmla="*/ 87 w 88"/>
                <a:gd name="T5" fmla="*/ 0 h 994"/>
                <a:gd name="T6" fmla="*/ 87 w 88"/>
                <a:gd name="T7" fmla="*/ 0 h 994"/>
                <a:gd name="T8" fmla="*/ 87 w 88"/>
                <a:gd name="T9" fmla="*/ 993 h 994"/>
                <a:gd name="T10" fmla="*/ 87 w 88"/>
                <a:gd name="T11" fmla="*/ 993 h 994"/>
                <a:gd name="T12" fmla="*/ 0 w 88"/>
                <a:gd name="T13" fmla="*/ 993 h 994"/>
                <a:gd name="T14" fmla="*/ 0 w 88"/>
                <a:gd name="T15" fmla="*/ 993 h 994"/>
                <a:gd name="T16" fmla="*/ 0 w 88"/>
                <a:gd name="T17" fmla="*/ 0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994">
                  <a:moveTo>
                    <a:pt x="0" y="0"/>
                  </a:moveTo>
                  <a:lnTo>
                    <a:pt x="0" y="0"/>
                  </a:lnTo>
                  <a:lnTo>
                    <a:pt x="87" y="0"/>
                  </a:lnTo>
                  <a:lnTo>
                    <a:pt x="87" y="0"/>
                  </a:lnTo>
                  <a:lnTo>
                    <a:pt x="87" y="993"/>
                  </a:lnTo>
                  <a:lnTo>
                    <a:pt x="87" y="993"/>
                  </a:lnTo>
                  <a:lnTo>
                    <a:pt x="0" y="993"/>
                  </a:lnTo>
                  <a:lnTo>
                    <a:pt x="0" y="993"/>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8" name="Freeform 38"/>
            <p:cNvSpPr>
              <a:spLocks noChangeArrowheads="1"/>
            </p:cNvSpPr>
            <p:nvPr/>
          </p:nvSpPr>
          <p:spPr bwMode="auto">
            <a:xfrm>
              <a:off x="5284788" y="5548313"/>
              <a:ext cx="31750" cy="357187"/>
            </a:xfrm>
            <a:custGeom>
              <a:avLst/>
              <a:gdLst>
                <a:gd name="T0" fmla="*/ 88 w 89"/>
                <a:gd name="T1" fmla="*/ 993 h 994"/>
                <a:gd name="T2" fmla="*/ 88 w 89"/>
                <a:gd name="T3" fmla="*/ 993 h 994"/>
                <a:gd name="T4" fmla="*/ 0 w 89"/>
                <a:gd name="T5" fmla="*/ 993 h 994"/>
                <a:gd name="T6" fmla="*/ 0 w 89"/>
                <a:gd name="T7" fmla="*/ 993 h 994"/>
                <a:gd name="T8" fmla="*/ 0 w 89"/>
                <a:gd name="T9" fmla="*/ 0 h 994"/>
                <a:gd name="T10" fmla="*/ 0 w 89"/>
                <a:gd name="T11" fmla="*/ 0 h 994"/>
                <a:gd name="T12" fmla="*/ 88 w 89"/>
                <a:gd name="T13" fmla="*/ 0 h 994"/>
                <a:gd name="T14" fmla="*/ 88 w 89"/>
                <a:gd name="T15" fmla="*/ 0 h 994"/>
                <a:gd name="T16" fmla="*/ 88 w 89"/>
                <a:gd name="T17" fmla="*/ 993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994">
                  <a:moveTo>
                    <a:pt x="88" y="993"/>
                  </a:moveTo>
                  <a:lnTo>
                    <a:pt x="88" y="993"/>
                  </a:lnTo>
                  <a:lnTo>
                    <a:pt x="0" y="993"/>
                  </a:lnTo>
                  <a:lnTo>
                    <a:pt x="0" y="993"/>
                  </a:lnTo>
                  <a:lnTo>
                    <a:pt x="0" y="0"/>
                  </a:lnTo>
                  <a:lnTo>
                    <a:pt x="0" y="0"/>
                  </a:lnTo>
                  <a:lnTo>
                    <a:pt x="88" y="0"/>
                  </a:lnTo>
                  <a:lnTo>
                    <a:pt x="88" y="0"/>
                  </a:lnTo>
                  <a:lnTo>
                    <a:pt x="88" y="99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9" name="Freeform 39"/>
            <p:cNvSpPr>
              <a:spLocks noChangeArrowheads="1"/>
            </p:cNvSpPr>
            <p:nvPr/>
          </p:nvSpPr>
          <p:spPr bwMode="auto">
            <a:xfrm>
              <a:off x="4959350" y="5548313"/>
              <a:ext cx="31750" cy="357187"/>
            </a:xfrm>
            <a:custGeom>
              <a:avLst/>
              <a:gdLst>
                <a:gd name="T0" fmla="*/ 0 w 88"/>
                <a:gd name="T1" fmla="*/ 993 h 994"/>
                <a:gd name="T2" fmla="*/ 0 w 88"/>
                <a:gd name="T3" fmla="*/ 993 h 994"/>
                <a:gd name="T4" fmla="*/ 0 w 88"/>
                <a:gd name="T5" fmla="*/ 0 h 994"/>
                <a:gd name="T6" fmla="*/ 0 w 88"/>
                <a:gd name="T7" fmla="*/ 0 h 994"/>
                <a:gd name="T8" fmla="*/ 87 w 88"/>
                <a:gd name="T9" fmla="*/ 0 h 994"/>
                <a:gd name="T10" fmla="*/ 87 w 88"/>
                <a:gd name="T11" fmla="*/ 0 h 994"/>
                <a:gd name="T12" fmla="*/ 87 w 88"/>
                <a:gd name="T13" fmla="*/ 993 h 994"/>
                <a:gd name="T14" fmla="*/ 87 w 88"/>
                <a:gd name="T15" fmla="*/ 993 h 994"/>
                <a:gd name="T16" fmla="*/ 0 w 88"/>
                <a:gd name="T17" fmla="*/ 993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994">
                  <a:moveTo>
                    <a:pt x="0" y="993"/>
                  </a:moveTo>
                  <a:lnTo>
                    <a:pt x="0" y="993"/>
                  </a:lnTo>
                  <a:lnTo>
                    <a:pt x="0" y="0"/>
                  </a:lnTo>
                  <a:lnTo>
                    <a:pt x="0" y="0"/>
                  </a:lnTo>
                  <a:lnTo>
                    <a:pt x="87" y="0"/>
                  </a:lnTo>
                  <a:lnTo>
                    <a:pt x="87" y="0"/>
                  </a:lnTo>
                  <a:lnTo>
                    <a:pt x="87" y="993"/>
                  </a:lnTo>
                  <a:lnTo>
                    <a:pt x="87" y="993"/>
                  </a:lnTo>
                  <a:lnTo>
                    <a:pt x="0" y="99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0" name="Freeform 40"/>
            <p:cNvSpPr>
              <a:spLocks noChangeArrowheads="1"/>
            </p:cNvSpPr>
            <p:nvPr/>
          </p:nvSpPr>
          <p:spPr bwMode="auto">
            <a:xfrm>
              <a:off x="6211888" y="5548313"/>
              <a:ext cx="34925" cy="357187"/>
            </a:xfrm>
            <a:custGeom>
              <a:avLst/>
              <a:gdLst>
                <a:gd name="T0" fmla="*/ 0 w 96"/>
                <a:gd name="T1" fmla="*/ 0 h 994"/>
                <a:gd name="T2" fmla="*/ 0 w 96"/>
                <a:gd name="T3" fmla="*/ 0 h 994"/>
                <a:gd name="T4" fmla="*/ 95 w 96"/>
                <a:gd name="T5" fmla="*/ 0 h 994"/>
                <a:gd name="T6" fmla="*/ 95 w 96"/>
                <a:gd name="T7" fmla="*/ 0 h 994"/>
                <a:gd name="T8" fmla="*/ 95 w 96"/>
                <a:gd name="T9" fmla="*/ 993 h 994"/>
                <a:gd name="T10" fmla="*/ 95 w 96"/>
                <a:gd name="T11" fmla="*/ 993 h 994"/>
                <a:gd name="T12" fmla="*/ 0 w 96"/>
                <a:gd name="T13" fmla="*/ 993 h 994"/>
                <a:gd name="T14" fmla="*/ 0 w 96"/>
                <a:gd name="T15" fmla="*/ 993 h 994"/>
                <a:gd name="T16" fmla="*/ 0 w 96"/>
                <a:gd name="T17" fmla="*/ 0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994">
                  <a:moveTo>
                    <a:pt x="0" y="0"/>
                  </a:moveTo>
                  <a:lnTo>
                    <a:pt x="0" y="0"/>
                  </a:lnTo>
                  <a:lnTo>
                    <a:pt x="95" y="0"/>
                  </a:lnTo>
                  <a:lnTo>
                    <a:pt x="95" y="0"/>
                  </a:lnTo>
                  <a:lnTo>
                    <a:pt x="95" y="993"/>
                  </a:lnTo>
                  <a:lnTo>
                    <a:pt x="95" y="993"/>
                  </a:lnTo>
                  <a:lnTo>
                    <a:pt x="0" y="993"/>
                  </a:lnTo>
                  <a:lnTo>
                    <a:pt x="0" y="993"/>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1" name="Freeform 41"/>
            <p:cNvSpPr>
              <a:spLocks noChangeArrowheads="1"/>
            </p:cNvSpPr>
            <p:nvPr/>
          </p:nvSpPr>
          <p:spPr bwMode="auto">
            <a:xfrm>
              <a:off x="6145213" y="5548313"/>
              <a:ext cx="34925" cy="357187"/>
            </a:xfrm>
            <a:custGeom>
              <a:avLst/>
              <a:gdLst>
                <a:gd name="T0" fmla="*/ 0 w 97"/>
                <a:gd name="T1" fmla="*/ 0 h 994"/>
                <a:gd name="T2" fmla="*/ 0 w 97"/>
                <a:gd name="T3" fmla="*/ 0 h 994"/>
                <a:gd name="T4" fmla="*/ 96 w 97"/>
                <a:gd name="T5" fmla="*/ 0 h 994"/>
                <a:gd name="T6" fmla="*/ 96 w 97"/>
                <a:gd name="T7" fmla="*/ 0 h 994"/>
                <a:gd name="T8" fmla="*/ 96 w 97"/>
                <a:gd name="T9" fmla="*/ 993 h 994"/>
                <a:gd name="T10" fmla="*/ 96 w 97"/>
                <a:gd name="T11" fmla="*/ 993 h 994"/>
                <a:gd name="T12" fmla="*/ 0 w 97"/>
                <a:gd name="T13" fmla="*/ 993 h 994"/>
                <a:gd name="T14" fmla="*/ 0 w 97"/>
                <a:gd name="T15" fmla="*/ 993 h 994"/>
                <a:gd name="T16" fmla="*/ 0 w 97"/>
                <a:gd name="T17" fmla="*/ 0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994">
                  <a:moveTo>
                    <a:pt x="0" y="0"/>
                  </a:moveTo>
                  <a:lnTo>
                    <a:pt x="0" y="0"/>
                  </a:lnTo>
                  <a:lnTo>
                    <a:pt x="96" y="0"/>
                  </a:lnTo>
                  <a:lnTo>
                    <a:pt x="96" y="0"/>
                  </a:lnTo>
                  <a:lnTo>
                    <a:pt x="96" y="993"/>
                  </a:lnTo>
                  <a:lnTo>
                    <a:pt x="96" y="993"/>
                  </a:lnTo>
                  <a:lnTo>
                    <a:pt x="0" y="993"/>
                  </a:lnTo>
                  <a:lnTo>
                    <a:pt x="0" y="993"/>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2" name="Freeform 42"/>
            <p:cNvSpPr>
              <a:spLocks noChangeArrowheads="1"/>
            </p:cNvSpPr>
            <p:nvPr/>
          </p:nvSpPr>
          <p:spPr bwMode="auto">
            <a:xfrm>
              <a:off x="6083300" y="5548313"/>
              <a:ext cx="31750" cy="357187"/>
            </a:xfrm>
            <a:custGeom>
              <a:avLst/>
              <a:gdLst>
                <a:gd name="T0" fmla="*/ 0 w 88"/>
                <a:gd name="T1" fmla="*/ 0 h 994"/>
                <a:gd name="T2" fmla="*/ 0 w 88"/>
                <a:gd name="T3" fmla="*/ 0 h 994"/>
                <a:gd name="T4" fmla="*/ 87 w 88"/>
                <a:gd name="T5" fmla="*/ 0 h 994"/>
                <a:gd name="T6" fmla="*/ 87 w 88"/>
                <a:gd name="T7" fmla="*/ 0 h 994"/>
                <a:gd name="T8" fmla="*/ 87 w 88"/>
                <a:gd name="T9" fmla="*/ 993 h 994"/>
                <a:gd name="T10" fmla="*/ 87 w 88"/>
                <a:gd name="T11" fmla="*/ 993 h 994"/>
                <a:gd name="T12" fmla="*/ 0 w 88"/>
                <a:gd name="T13" fmla="*/ 993 h 994"/>
                <a:gd name="T14" fmla="*/ 0 w 88"/>
                <a:gd name="T15" fmla="*/ 993 h 994"/>
                <a:gd name="T16" fmla="*/ 0 w 88"/>
                <a:gd name="T17" fmla="*/ 0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994">
                  <a:moveTo>
                    <a:pt x="0" y="0"/>
                  </a:moveTo>
                  <a:lnTo>
                    <a:pt x="0" y="0"/>
                  </a:lnTo>
                  <a:lnTo>
                    <a:pt x="87" y="0"/>
                  </a:lnTo>
                  <a:lnTo>
                    <a:pt x="87" y="0"/>
                  </a:lnTo>
                  <a:lnTo>
                    <a:pt x="87" y="993"/>
                  </a:lnTo>
                  <a:lnTo>
                    <a:pt x="87" y="993"/>
                  </a:lnTo>
                  <a:lnTo>
                    <a:pt x="0" y="993"/>
                  </a:lnTo>
                  <a:lnTo>
                    <a:pt x="0" y="993"/>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3" name="Freeform 43"/>
            <p:cNvSpPr>
              <a:spLocks noChangeArrowheads="1"/>
            </p:cNvSpPr>
            <p:nvPr/>
          </p:nvSpPr>
          <p:spPr bwMode="auto">
            <a:xfrm>
              <a:off x="6016625" y="5548313"/>
              <a:ext cx="31750" cy="357187"/>
            </a:xfrm>
            <a:custGeom>
              <a:avLst/>
              <a:gdLst>
                <a:gd name="T0" fmla="*/ 87 w 88"/>
                <a:gd name="T1" fmla="*/ 993 h 994"/>
                <a:gd name="T2" fmla="*/ 87 w 88"/>
                <a:gd name="T3" fmla="*/ 993 h 994"/>
                <a:gd name="T4" fmla="*/ 0 w 88"/>
                <a:gd name="T5" fmla="*/ 993 h 994"/>
                <a:gd name="T6" fmla="*/ 0 w 88"/>
                <a:gd name="T7" fmla="*/ 993 h 994"/>
                <a:gd name="T8" fmla="*/ 0 w 88"/>
                <a:gd name="T9" fmla="*/ 0 h 994"/>
                <a:gd name="T10" fmla="*/ 0 w 88"/>
                <a:gd name="T11" fmla="*/ 0 h 994"/>
                <a:gd name="T12" fmla="*/ 87 w 88"/>
                <a:gd name="T13" fmla="*/ 0 h 994"/>
                <a:gd name="T14" fmla="*/ 87 w 88"/>
                <a:gd name="T15" fmla="*/ 0 h 994"/>
                <a:gd name="T16" fmla="*/ 87 w 88"/>
                <a:gd name="T17" fmla="*/ 993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994">
                  <a:moveTo>
                    <a:pt x="87" y="993"/>
                  </a:moveTo>
                  <a:lnTo>
                    <a:pt x="87" y="993"/>
                  </a:lnTo>
                  <a:lnTo>
                    <a:pt x="0" y="993"/>
                  </a:lnTo>
                  <a:lnTo>
                    <a:pt x="0" y="993"/>
                  </a:lnTo>
                  <a:lnTo>
                    <a:pt x="0" y="0"/>
                  </a:lnTo>
                  <a:lnTo>
                    <a:pt x="0" y="0"/>
                  </a:lnTo>
                  <a:lnTo>
                    <a:pt x="87" y="0"/>
                  </a:lnTo>
                  <a:lnTo>
                    <a:pt x="87" y="0"/>
                  </a:lnTo>
                  <a:lnTo>
                    <a:pt x="87" y="99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4" name="Freeform 44"/>
            <p:cNvSpPr>
              <a:spLocks noChangeArrowheads="1"/>
            </p:cNvSpPr>
            <p:nvPr/>
          </p:nvSpPr>
          <p:spPr bwMode="auto">
            <a:xfrm>
              <a:off x="6276975" y="5548313"/>
              <a:ext cx="31750" cy="357187"/>
            </a:xfrm>
            <a:custGeom>
              <a:avLst/>
              <a:gdLst>
                <a:gd name="T0" fmla="*/ 87 w 88"/>
                <a:gd name="T1" fmla="*/ 993 h 994"/>
                <a:gd name="T2" fmla="*/ 87 w 88"/>
                <a:gd name="T3" fmla="*/ 993 h 994"/>
                <a:gd name="T4" fmla="*/ 0 w 88"/>
                <a:gd name="T5" fmla="*/ 993 h 994"/>
                <a:gd name="T6" fmla="*/ 0 w 88"/>
                <a:gd name="T7" fmla="*/ 993 h 994"/>
                <a:gd name="T8" fmla="*/ 0 w 88"/>
                <a:gd name="T9" fmla="*/ 0 h 994"/>
                <a:gd name="T10" fmla="*/ 0 w 88"/>
                <a:gd name="T11" fmla="*/ 0 h 994"/>
                <a:gd name="T12" fmla="*/ 87 w 88"/>
                <a:gd name="T13" fmla="*/ 0 h 994"/>
                <a:gd name="T14" fmla="*/ 87 w 88"/>
                <a:gd name="T15" fmla="*/ 0 h 994"/>
                <a:gd name="T16" fmla="*/ 87 w 88"/>
                <a:gd name="T17" fmla="*/ 993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994">
                  <a:moveTo>
                    <a:pt x="87" y="993"/>
                  </a:moveTo>
                  <a:lnTo>
                    <a:pt x="87" y="993"/>
                  </a:lnTo>
                  <a:lnTo>
                    <a:pt x="0" y="993"/>
                  </a:lnTo>
                  <a:lnTo>
                    <a:pt x="0" y="993"/>
                  </a:lnTo>
                  <a:lnTo>
                    <a:pt x="0" y="0"/>
                  </a:lnTo>
                  <a:lnTo>
                    <a:pt x="0" y="0"/>
                  </a:lnTo>
                  <a:lnTo>
                    <a:pt x="87" y="0"/>
                  </a:lnTo>
                  <a:lnTo>
                    <a:pt x="87" y="0"/>
                  </a:lnTo>
                  <a:lnTo>
                    <a:pt x="87" y="99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5" name="Freeform 45"/>
            <p:cNvSpPr>
              <a:spLocks noChangeArrowheads="1"/>
            </p:cNvSpPr>
            <p:nvPr/>
          </p:nvSpPr>
          <p:spPr bwMode="auto">
            <a:xfrm>
              <a:off x="5954713" y="5548313"/>
              <a:ext cx="31750" cy="357187"/>
            </a:xfrm>
            <a:custGeom>
              <a:avLst/>
              <a:gdLst>
                <a:gd name="T0" fmla="*/ 87 w 88"/>
                <a:gd name="T1" fmla="*/ 0 h 994"/>
                <a:gd name="T2" fmla="*/ 87 w 88"/>
                <a:gd name="T3" fmla="*/ 0 h 994"/>
                <a:gd name="T4" fmla="*/ 87 w 88"/>
                <a:gd name="T5" fmla="*/ 993 h 994"/>
                <a:gd name="T6" fmla="*/ 87 w 88"/>
                <a:gd name="T7" fmla="*/ 993 h 994"/>
                <a:gd name="T8" fmla="*/ 0 w 88"/>
                <a:gd name="T9" fmla="*/ 993 h 994"/>
                <a:gd name="T10" fmla="*/ 0 w 88"/>
                <a:gd name="T11" fmla="*/ 993 h 994"/>
                <a:gd name="T12" fmla="*/ 0 w 88"/>
                <a:gd name="T13" fmla="*/ 0 h 994"/>
                <a:gd name="T14" fmla="*/ 0 w 88"/>
                <a:gd name="T15" fmla="*/ 0 h 994"/>
                <a:gd name="T16" fmla="*/ 87 w 88"/>
                <a:gd name="T17" fmla="*/ 0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994">
                  <a:moveTo>
                    <a:pt x="87" y="0"/>
                  </a:moveTo>
                  <a:lnTo>
                    <a:pt x="87" y="0"/>
                  </a:lnTo>
                  <a:lnTo>
                    <a:pt x="87" y="993"/>
                  </a:lnTo>
                  <a:lnTo>
                    <a:pt x="87" y="993"/>
                  </a:lnTo>
                  <a:lnTo>
                    <a:pt x="0" y="993"/>
                  </a:lnTo>
                  <a:lnTo>
                    <a:pt x="0" y="993"/>
                  </a:lnTo>
                  <a:lnTo>
                    <a:pt x="0" y="0"/>
                  </a:lnTo>
                  <a:lnTo>
                    <a:pt x="0" y="0"/>
                  </a:lnTo>
                  <a:lnTo>
                    <a:pt x="87"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6" name="Freeform 46"/>
            <p:cNvSpPr>
              <a:spLocks noChangeArrowheads="1"/>
            </p:cNvSpPr>
            <p:nvPr/>
          </p:nvSpPr>
          <p:spPr bwMode="auto">
            <a:xfrm>
              <a:off x="4722813" y="5548313"/>
              <a:ext cx="34925" cy="357187"/>
            </a:xfrm>
            <a:custGeom>
              <a:avLst/>
              <a:gdLst>
                <a:gd name="T0" fmla="*/ 96 w 97"/>
                <a:gd name="T1" fmla="*/ 993 h 994"/>
                <a:gd name="T2" fmla="*/ 96 w 97"/>
                <a:gd name="T3" fmla="*/ 993 h 994"/>
                <a:gd name="T4" fmla="*/ 0 w 97"/>
                <a:gd name="T5" fmla="*/ 993 h 994"/>
                <a:gd name="T6" fmla="*/ 0 w 97"/>
                <a:gd name="T7" fmla="*/ 993 h 994"/>
                <a:gd name="T8" fmla="*/ 0 w 97"/>
                <a:gd name="T9" fmla="*/ 0 h 994"/>
                <a:gd name="T10" fmla="*/ 0 w 97"/>
                <a:gd name="T11" fmla="*/ 0 h 994"/>
                <a:gd name="T12" fmla="*/ 96 w 97"/>
                <a:gd name="T13" fmla="*/ 0 h 994"/>
                <a:gd name="T14" fmla="*/ 96 w 97"/>
                <a:gd name="T15" fmla="*/ 0 h 994"/>
                <a:gd name="T16" fmla="*/ 96 w 97"/>
                <a:gd name="T17" fmla="*/ 993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994">
                  <a:moveTo>
                    <a:pt x="96" y="993"/>
                  </a:moveTo>
                  <a:lnTo>
                    <a:pt x="96" y="993"/>
                  </a:lnTo>
                  <a:lnTo>
                    <a:pt x="0" y="993"/>
                  </a:lnTo>
                  <a:lnTo>
                    <a:pt x="0" y="993"/>
                  </a:lnTo>
                  <a:lnTo>
                    <a:pt x="0" y="0"/>
                  </a:lnTo>
                  <a:lnTo>
                    <a:pt x="0" y="0"/>
                  </a:lnTo>
                  <a:lnTo>
                    <a:pt x="96" y="0"/>
                  </a:lnTo>
                  <a:lnTo>
                    <a:pt x="96" y="0"/>
                  </a:lnTo>
                  <a:lnTo>
                    <a:pt x="96" y="99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7" name="Freeform 47"/>
            <p:cNvSpPr>
              <a:spLocks noChangeArrowheads="1"/>
            </p:cNvSpPr>
            <p:nvPr/>
          </p:nvSpPr>
          <p:spPr bwMode="auto">
            <a:xfrm>
              <a:off x="4657725" y="5548313"/>
              <a:ext cx="34925" cy="357187"/>
            </a:xfrm>
            <a:custGeom>
              <a:avLst/>
              <a:gdLst>
                <a:gd name="T0" fmla="*/ 95 w 96"/>
                <a:gd name="T1" fmla="*/ 993 h 994"/>
                <a:gd name="T2" fmla="*/ 95 w 96"/>
                <a:gd name="T3" fmla="*/ 993 h 994"/>
                <a:gd name="T4" fmla="*/ 0 w 96"/>
                <a:gd name="T5" fmla="*/ 993 h 994"/>
                <a:gd name="T6" fmla="*/ 0 w 96"/>
                <a:gd name="T7" fmla="*/ 993 h 994"/>
                <a:gd name="T8" fmla="*/ 0 w 96"/>
                <a:gd name="T9" fmla="*/ 0 h 994"/>
                <a:gd name="T10" fmla="*/ 0 w 96"/>
                <a:gd name="T11" fmla="*/ 0 h 994"/>
                <a:gd name="T12" fmla="*/ 95 w 96"/>
                <a:gd name="T13" fmla="*/ 0 h 994"/>
                <a:gd name="T14" fmla="*/ 95 w 96"/>
                <a:gd name="T15" fmla="*/ 0 h 994"/>
                <a:gd name="T16" fmla="*/ 95 w 96"/>
                <a:gd name="T17" fmla="*/ 993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994">
                  <a:moveTo>
                    <a:pt x="95" y="993"/>
                  </a:moveTo>
                  <a:lnTo>
                    <a:pt x="95" y="993"/>
                  </a:lnTo>
                  <a:lnTo>
                    <a:pt x="0" y="993"/>
                  </a:lnTo>
                  <a:lnTo>
                    <a:pt x="0" y="993"/>
                  </a:lnTo>
                  <a:lnTo>
                    <a:pt x="0" y="0"/>
                  </a:lnTo>
                  <a:lnTo>
                    <a:pt x="0" y="0"/>
                  </a:lnTo>
                  <a:lnTo>
                    <a:pt x="95" y="0"/>
                  </a:lnTo>
                  <a:lnTo>
                    <a:pt x="95" y="0"/>
                  </a:lnTo>
                  <a:lnTo>
                    <a:pt x="95" y="99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8" name="Freeform 48"/>
            <p:cNvSpPr>
              <a:spLocks noChangeArrowheads="1"/>
            </p:cNvSpPr>
            <p:nvPr/>
          </p:nvSpPr>
          <p:spPr bwMode="auto">
            <a:xfrm>
              <a:off x="4591050" y="5548313"/>
              <a:ext cx="34925" cy="357187"/>
            </a:xfrm>
            <a:custGeom>
              <a:avLst/>
              <a:gdLst>
                <a:gd name="T0" fmla="*/ 0 w 96"/>
                <a:gd name="T1" fmla="*/ 0 h 994"/>
                <a:gd name="T2" fmla="*/ 0 w 96"/>
                <a:gd name="T3" fmla="*/ 0 h 994"/>
                <a:gd name="T4" fmla="*/ 95 w 96"/>
                <a:gd name="T5" fmla="*/ 0 h 994"/>
                <a:gd name="T6" fmla="*/ 95 w 96"/>
                <a:gd name="T7" fmla="*/ 0 h 994"/>
                <a:gd name="T8" fmla="*/ 95 w 96"/>
                <a:gd name="T9" fmla="*/ 993 h 994"/>
                <a:gd name="T10" fmla="*/ 95 w 96"/>
                <a:gd name="T11" fmla="*/ 993 h 994"/>
                <a:gd name="T12" fmla="*/ 0 w 96"/>
                <a:gd name="T13" fmla="*/ 993 h 994"/>
                <a:gd name="T14" fmla="*/ 0 w 96"/>
                <a:gd name="T15" fmla="*/ 993 h 994"/>
                <a:gd name="T16" fmla="*/ 0 w 96"/>
                <a:gd name="T17" fmla="*/ 0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994">
                  <a:moveTo>
                    <a:pt x="0" y="0"/>
                  </a:moveTo>
                  <a:lnTo>
                    <a:pt x="0" y="0"/>
                  </a:lnTo>
                  <a:lnTo>
                    <a:pt x="95" y="0"/>
                  </a:lnTo>
                  <a:lnTo>
                    <a:pt x="95" y="0"/>
                  </a:lnTo>
                  <a:lnTo>
                    <a:pt x="95" y="993"/>
                  </a:lnTo>
                  <a:lnTo>
                    <a:pt x="95" y="993"/>
                  </a:lnTo>
                  <a:lnTo>
                    <a:pt x="0" y="993"/>
                  </a:lnTo>
                  <a:lnTo>
                    <a:pt x="0" y="993"/>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9" name="Freeform 49"/>
            <p:cNvSpPr>
              <a:spLocks noChangeArrowheads="1"/>
            </p:cNvSpPr>
            <p:nvPr/>
          </p:nvSpPr>
          <p:spPr bwMode="auto">
            <a:xfrm>
              <a:off x="4525963" y="5548313"/>
              <a:ext cx="34925" cy="357187"/>
            </a:xfrm>
            <a:custGeom>
              <a:avLst/>
              <a:gdLst>
                <a:gd name="T0" fmla="*/ 96 w 97"/>
                <a:gd name="T1" fmla="*/ 993 h 994"/>
                <a:gd name="T2" fmla="*/ 96 w 97"/>
                <a:gd name="T3" fmla="*/ 993 h 994"/>
                <a:gd name="T4" fmla="*/ 0 w 97"/>
                <a:gd name="T5" fmla="*/ 993 h 994"/>
                <a:gd name="T6" fmla="*/ 0 w 97"/>
                <a:gd name="T7" fmla="*/ 993 h 994"/>
                <a:gd name="T8" fmla="*/ 0 w 97"/>
                <a:gd name="T9" fmla="*/ 0 h 994"/>
                <a:gd name="T10" fmla="*/ 0 w 97"/>
                <a:gd name="T11" fmla="*/ 0 h 994"/>
                <a:gd name="T12" fmla="*/ 96 w 97"/>
                <a:gd name="T13" fmla="*/ 0 h 994"/>
                <a:gd name="T14" fmla="*/ 96 w 97"/>
                <a:gd name="T15" fmla="*/ 0 h 994"/>
                <a:gd name="T16" fmla="*/ 96 w 97"/>
                <a:gd name="T17" fmla="*/ 993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994">
                  <a:moveTo>
                    <a:pt x="96" y="993"/>
                  </a:moveTo>
                  <a:lnTo>
                    <a:pt x="96" y="993"/>
                  </a:lnTo>
                  <a:lnTo>
                    <a:pt x="0" y="993"/>
                  </a:lnTo>
                  <a:lnTo>
                    <a:pt x="0" y="993"/>
                  </a:lnTo>
                  <a:lnTo>
                    <a:pt x="0" y="0"/>
                  </a:lnTo>
                  <a:lnTo>
                    <a:pt x="0" y="0"/>
                  </a:lnTo>
                  <a:lnTo>
                    <a:pt x="96" y="0"/>
                  </a:lnTo>
                  <a:lnTo>
                    <a:pt x="96" y="0"/>
                  </a:lnTo>
                  <a:lnTo>
                    <a:pt x="96" y="99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60" name="Freeform 50"/>
            <p:cNvSpPr>
              <a:spLocks noChangeArrowheads="1"/>
            </p:cNvSpPr>
            <p:nvPr/>
          </p:nvSpPr>
          <p:spPr bwMode="auto">
            <a:xfrm>
              <a:off x="4462463" y="5548313"/>
              <a:ext cx="31750" cy="357187"/>
            </a:xfrm>
            <a:custGeom>
              <a:avLst/>
              <a:gdLst>
                <a:gd name="T0" fmla="*/ 87 w 88"/>
                <a:gd name="T1" fmla="*/ 993 h 994"/>
                <a:gd name="T2" fmla="*/ 87 w 88"/>
                <a:gd name="T3" fmla="*/ 993 h 994"/>
                <a:gd name="T4" fmla="*/ 0 w 88"/>
                <a:gd name="T5" fmla="*/ 993 h 994"/>
                <a:gd name="T6" fmla="*/ 0 w 88"/>
                <a:gd name="T7" fmla="*/ 993 h 994"/>
                <a:gd name="T8" fmla="*/ 0 w 88"/>
                <a:gd name="T9" fmla="*/ 0 h 994"/>
                <a:gd name="T10" fmla="*/ 0 w 88"/>
                <a:gd name="T11" fmla="*/ 0 h 994"/>
                <a:gd name="T12" fmla="*/ 87 w 88"/>
                <a:gd name="T13" fmla="*/ 0 h 994"/>
                <a:gd name="T14" fmla="*/ 87 w 88"/>
                <a:gd name="T15" fmla="*/ 0 h 994"/>
                <a:gd name="T16" fmla="*/ 87 w 88"/>
                <a:gd name="T17" fmla="*/ 993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994">
                  <a:moveTo>
                    <a:pt x="87" y="993"/>
                  </a:moveTo>
                  <a:lnTo>
                    <a:pt x="87" y="993"/>
                  </a:lnTo>
                  <a:lnTo>
                    <a:pt x="0" y="993"/>
                  </a:lnTo>
                  <a:lnTo>
                    <a:pt x="0" y="993"/>
                  </a:lnTo>
                  <a:lnTo>
                    <a:pt x="0" y="0"/>
                  </a:lnTo>
                  <a:lnTo>
                    <a:pt x="0" y="0"/>
                  </a:lnTo>
                  <a:lnTo>
                    <a:pt x="87" y="0"/>
                  </a:lnTo>
                  <a:lnTo>
                    <a:pt x="87" y="0"/>
                  </a:lnTo>
                  <a:lnTo>
                    <a:pt x="87" y="99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61" name="Freeform 51"/>
            <p:cNvSpPr>
              <a:spLocks noChangeArrowheads="1"/>
            </p:cNvSpPr>
            <p:nvPr/>
          </p:nvSpPr>
          <p:spPr bwMode="auto">
            <a:xfrm>
              <a:off x="4787900" y="5548313"/>
              <a:ext cx="31750" cy="357187"/>
            </a:xfrm>
            <a:custGeom>
              <a:avLst/>
              <a:gdLst>
                <a:gd name="T0" fmla="*/ 0 w 88"/>
                <a:gd name="T1" fmla="*/ 0 h 994"/>
                <a:gd name="T2" fmla="*/ 0 w 88"/>
                <a:gd name="T3" fmla="*/ 0 h 994"/>
                <a:gd name="T4" fmla="*/ 87 w 88"/>
                <a:gd name="T5" fmla="*/ 0 h 994"/>
                <a:gd name="T6" fmla="*/ 87 w 88"/>
                <a:gd name="T7" fmla="*/ 0 h 994"/>
                <a:gd name="T8" fmla="*/ 87 w 88"/>
                <a:gd name="T9" fmla="*/ 993 h 994"/>
                <a:gd name="T10" fmla="*/ 87 w 88"/>
                <a:gd name="T11" fmla="*/ 993 h 994"/>
                <a:gd name="T12" fmla="*/ 0 w 88"/>
                <a:gd name="T13" fmla="*/ 993 h 994"/>
                <a:gd name="T14" fmla="*/ 0 w 88"/>
                <a:gd name="T15" fmla="*/ 993 h 994"/>
                <a:gd name="T16" fmla="*/ 0 w 88"/>
                <a:gd name="T17" fmla="*/ 0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994">
                  <a:moveTo>
                    <a:pt x="0" y="0"/>
                  </a:moveTo>
                  <a:lnTo>
                    <a:pt x="0" y="0"/>
                  </a:lnTo>
                  <a:lnTo>
                    <a:pt x="87" y="0"/>
                  </a:lnTo>
                  <a:lnTo>
                    <a:pt x="87" y="0"/>
                  </a:lnTo>
                  <a:lnTo>
                    <a:pt x="87" y="993"/>
                  </a:lnTo>
                  <a:lnTo>
                    <a:pt x="87" y="993"/>
                  </a:lnTo>
                  <a:lnTo>
                    <a:pt x="0" y="993"/>
                  </a:lnTo>
                  <a:lnTo>
                    <a:pt x="0" y="993"/>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62" name="Freeform 53"/>
            <p:cNvSpPr>
              <a:spLocks noChangeArrowheads="1"/>
            </p:cNvSpPr>
            <p:nvPr/>
          </p:nvSpPr>
          <p:spPr bwMode="auto">
            <a:xfrm>
              <a:off x="5087938" y="5054600"/>
              <a:ext cx="34925" cy="354013"/>
            </a:xfrm>
            <a:custGeom>
              <a:avLst/>
              <a:gdLst>
                <a:gd name="T0" fmla="*/ 0 w 97"/>
                <a:gd name="T1" fmla="*/ 0 h 985"/>
                <a:gd name="T2" fmla="*/ 0 w 97"/>
                <a:gd name="T3" fmla="*/ 0 h 985"/>
                <a:gd name="T4" fmla="*/ 96 w 97"/>
                <a:gd name="T5" fmla="*/ 0 h 985"/>
                <a:gd name="T6" fmla="*/ 96 w 97"/>
                <a:gd name="T7" fmla="*/ 0 h 985"/>
                <a:gd name="T8" fmla="*/ 96 w 97"/>
                <a:gd name="T9" fmla="*/ 984 h 985"/>
                <a:gd name="T10" fmla="*/ 96 w 97"/>
                <a:gd name="T11" fmla="*/ 984 h 985"/>
                <a:gd name="T12" fmla="*/ 0 w 97"/>
                <a:gd name="T13" fmla="*/ 984 h 985"/>
                <a:gd name="T14" fmla="*/ 0 w 97"/>
                <a:gd name="T15" fmla="*/ 984 h 985"/>
                <a:gd name="T16" fmla="*/ 0 w 97"/>
                <a:gd name="T17" fmla="*/ 0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985">
                  <a:moveTo>
                    <a:pt x="0" y="0"/>
                  </a:moveTo>
                  <a:lnTo>
                    <a:pt x="0" y="0"/>
                  </a:lnTo>
                  <a:lnTo>
                    <a:pt x="96" y="0"/>
                  </a:lnTo>
                  <a:lnTo>
                    <a:pt x="96" y="0"/>
                  </a:lnTo>
                  <a:lnTo>
                    <a:pt x="96" y="984"/>
                  </a:lnTo>
                  <a:lnTo>
                    <a:pt x="96" y="984"/>
                  </a:lnTo>
                  <a:lnTo>
                    <a:pt x="0" y="984"/>
                  </a:lnTo>
                  <a:lnTo>
                    <a:pt x="0" y="984"/>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63" name="Freeform 54"/>
            <p:cNvSpPr>
              <a:spLocks noChangeArrowheads="1"/>
            </p:cNvSpPr>
            <p:nvPr/>
          </p:nvSpPr>
          <p:spPr bwMode="auto">
            <a:xfrm>
              <a:off x="5153025" y="5054600"/>
              <a:ext cx="34925" cy="354013"/>
            </a:xfrm>
            <a:custGeom>
              <a:avLst/>
              <a:gdLst>
                <a:gd name="T0" fmla="*/ 0 w 96"/>
                <a:gd name="T1" fmla="*/ 0 h 985"/>
                <a:gd name="T2" fmla="*/ 0 w 96"/>
                <a:gd name="T3" fmla="*/ 0 h 985"/>
                <a:gd name="T4" fmla="*/ 95 w 96"/>
                <a:gd name="T5" fmla="*/ 0 h 985"/>
                <a:gd name="T6" fmla="*/ 95 w 96"/>
                <a:gd name="T7" fmla="*/ 0 h 985"/>
                <a:gd name="T8" fmla="*/ 95 w 96"/>
                <a:gd name="T9" fmla="*/ 984 h 985"/>
                <a:gd name="T10" fmla="*/ 95 w 96"/>
                <a:gd name="T11" fmla="*/ 984 h 985"/>
                <a:gd name="T12" fmla="*/ 0 w 96"/>
                <a:gd name="T13" fmla="*/ 984 h 985"/>
                <a:gd name="T14" fmla="*/ 0 w 96"/>
                <a:gd name="T15" fmla="*/ 984 h 985"/>
                <a:gd name="T16" fmla="*/ 0 w 96"/>
                <a:gd name="T17" fmla="*/ 0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985">
                  <a:moveTo>
                    <a:pt x="0" y="0"/>
                  </a:moveTo>
                  <a:lnTo>
                    <a:pt x="0" y="0"/>
                  </a:lnTo>
                  <a:lnTo>
                    <a:pt x="95" y="0"/>
                  </a:lnTo>
                  <a:lnTo>
                    <a:pt x="95" y="0"/>
                  </a:lnTo>
                  <a:lnTo>
                    <a:pt x="95" y="984"/>
                  </a:lnTo>
                  <a:lnTo>
                    <a:pt x="95" y="984"/>
                  </a:lnTo>
                  <a:lnTo>
                    <a:pt x="0" y="984"/>
                  </a:lnTo>
                  <a:lnTo>
                    <a:pt x="0" y="984"/>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64" name="Freeform 55"/>
            <p:cNvSpPr>
              <a:spLocks noChangeArrowheads="1"/>
            </p:cNvSpPr>
            <p:nvPr/>
          </p:nvSpPr>
          <p:spPr bwMode="auto">
            <a:xfrm>
              <a:off x="5219700" y="5054600"/>
              <a:ext cx="31750" cy="354013"/>
            </a:xfrm>
            <a:custGeom>
              <a:avLst/>
              <a:gdLst>
                <a:gd name="T0" fmla="*/ 87 w 88"/>
                <a:gd name="T1" fmla="*/ 984 h 985"/>
                <a:gd name="T2" fmla="*/ 87 w 88"/>
                <a:gd name="T3" fmla="*/ 984 h 985"/>
                <a:gd name="T4" fmla="*/ 0 w 88"/>
                <a:gd name="T5" fmla="*/ 984 h 985"/>
                <a:gd name="T6" fmla="*/ 0 w 88"/>
                <a:gd name="T7" fmla="*/ 984 h 985"/>
                <a:gd name="T8" fmla="*/ 0 w 88"/>
                <a:gd name="T9" fmla="*/ 0 h 985"/>
                <a:gd name="T10" fmla="*/ 0 w 88"/>
                <a:gd name="T11" fmla="*/ 0 h 985"/>
                <a:gd name="T12" fmla="*/ 87 w 88"/>
                <a:gd name="T13" fmla="*/ 0 h 985"/>
                <a:gd name="T14" fmla="*/ 87 w 88"/>
                <a:gd name="T15" fmla="*/ 0 h 985"/>
                <a:gd name="T16" fmla="*/ 87 w 88"/>
                <a:gd name="T17" fmla="*/ 984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985">
                  <a:moveTo>
                    <a:pt x="87" y="984"/>
                  </a:moveTo>
                  <a:lnTo>
                    <a:pt x="87" y="984"/>
                  </a:lnTo>
                  <a:lnTo>
                    <a:pt x="0" y="984"/>
                  </a:lnTo>
                  <a:lnTo>
                    <a:pt x="0" y="984"/>
                  </a:lnTo>
                  <a:lnTo>
                    <a:pt x="0" y="0"/>
                  </a:lnTo>
                  <a:lnTo>
                    <a:pt x="0" y="0"/>
                  </a:lnTo>
                  <a:lnTo>
                    <a:pt x="87" y="0"/>
                  </a:lnTo>
                  <a:lnTo>
                    <a:pt x="87" y="0"/>
                  </a:lnTo>
                  <a:lnTo>
                    <a:pt x="87" y="98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65" name="Freeform 57"/>
            <p:cNvSpPr>
              <a:spLocks noChangeArrowheads="1"/>
            </p:cNvSpPr>
            <p:nvPr/>
          </p:nvSpPr>
          <p:spPr bwMode="auto">
            <a:xfrm>
              <a:off x="5284788" y="5054600"/>
              <a:ext cx="31750" cy="354013"/>
            </a:xfrm>
            <a:custGeom>
              <a:avLst/>
              <a:gdLst>
                <a:gd name="T0" fmla="*/ 0 w 89"/>
                <a:gd name="T1" fmla="*/ 984 h 985"/>
                <a:gd name="T2" fmla="*/ 0 w 89"/>
                <a:gd name="T3" fmla="*/ 984 h 985"/>
                <a:gd name="T4" fmla="*/ 0 w 89"/>
                <a:gd name="T5" fmla="*/ 0 h 985"/>
                <a:gd name="T6" fmla="*/ 0 w 89"/>
                <a:gd name="T7" fmla="*/ 0 h 985"/>
                <a:gd name="T8" fmla="*/ 88 w 89"/>
                <a:gd name="T9" fmla="*/ 0 h 985"/>
                <a:gd name="T10" fmla="*/ 88 w 89"/>
                <a:gd name="T11" fmla="*/ 0 h 985"/>
                <a:gd name="T12" fmla="*/ 88 w 89"/>
                <a:gd name="T13" fmla="*/ 984 h 985"/>
                <a:gd name="T14" fmla="*/ 88 w 89"/>
                <a:gd name="T15" fmla="*/ 984 h 985"/>
                <a:gd name="T16" fmla="*/ 0 w 89"/>
                <a:gd name="T17" fmla="*/ 984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985">
                  <a:moveTo>
                    <a:pt x="0" y="984"/>
                  </a:moveTo>
                  <a:lnTo>
                    <a:pt x="0" y="984"/>
                  </a:lnTo>
                  <a:lnTo>
                    <a:pt x="0" y="0"/>
                  </a:lnTo>
                  <a:lnTo>
                    <a:pt x="0" y="0"/>
                  </a:lnTo>
                  <a:lnTo>
                    <a:pt x="88" y="0"/>
                  </a:lnTo>
                  <a:lnTo>
                    <a:pt x="88" y="0"/>
                  </a:lnTo>
                  <a:lnTo>
                    <a:pt x="88" y="984"/>
                  </a:lnTo>
                  <a:lnTo>
                    <a:pt x="88" y="984"/>
                  </a:lnTo>
                  <a:lnTo>
                    <a:pt x="0" y="98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66" name="Freeform 64"/>
            <p:cNvSpPr>
              <a:spLocks noChangeArrowheads="1"/>
            </p:cNvSpPr>
            <p:nvPr/>
          </p:nvSpPr>
          <p:spPr bwMode="auto">
            <a:xfrm>
              <a:off x="4745038" y="6675438"/>
              <a:ext cx="168275" cy="169862"/>
            </a:xfrm>
            <a:custGeom>
              <a:avLst/>
              <a:gdLst>
                <a:gd name="T0" fmla="*/ 310 w 469"/>
                <a:gd name="T1" fmla="*/ 16 h 470"/>
                <a:gd name="T2" fmla="*/ 310 w 469"/>
                <a:gd name="T3" fmla="*/ 16 h 470"/>
                <a:gd name="T4" fmla="*/ 285 w 469"/>
                <a:gd name="T5" fmla="*/ 64 h 470"/>
                <a:gd name="T6" fmla="*/ 270 w 469"/>
                <a:gd name="T7" fmla="*/ 103 h 470"/>
                <a:gd name="T8" fmla="*/ 277 w 469"/>
                <a:gd name="T9" fmla="*/ 135 h 470"/>
                <a:gd name="T10" fmla="*/ 302 w 469"/>
                <a:gd name="T11" fmla="*/ 166 h 470"/>
                <a:gd name="T12" fmla="*/ 302 w 469"/>
                <a:gd name="T13" fmla="*/ 166 h 470"/>
                <a:gd name="T14" fmla="*/ 333 w 469"/>
                <a:gd name="T15" fmla="*/ 191 h 470"/>
                <a:gd name="T16" fmla="*/ 366 w 469"/>
                <a:gd name="T17" fmla="*/ 191 h 470"/>
                <a:gd name="T18" fmla="*/ 405 w 469"/>
                <a:gd name="T19" fmla="*/ 183 h 470"/>
                <a:gd name="T20" fmla="*/ 453 w 469"/>
                <a:gd name="T21" fmla="*/ 159 h 470"/>
                <a:gd name="T22" fmla="*/ 453 w 469"/>
                <a:gd name="T23" fmla="*/ 159 h 470"/>
                <a:gd name="T24" fmla="*/ 460 w 469"/>
                <a:gd name="T25" fmla="*/ 183 h 470"/>
                <a:gd name="T26" fmla="*/ 468 w 469"/>
                <a:gd name="T27" fmla="*/ 214 h 470"/>
                <a:gd name="T28" fmla="*/ 468 w 469"/>
                <a:gd name="T29" fmla="*/ 255 h 470"/>
                <a:gd name="T30" fmla="*/ 460 w 469"/>
                <a:gd name="T31" fmla="*/ 286 h 470"/>
                <a:gd name="T32" fmla="*/ 453 w 469"/>
                <a:gd name="T33" fmla="*/ 326 h 470"/>
                <a:gd name="T34" fmla="*/ 437 w 469"/>
                <a:gd name="T35" fmla="*/ 357 h 470"/>
                <a:gd name="T36" fmla="*/ 412 w 469"/>
                <a:gd name="T37" fmla="*/ 390 h 470"/>
                <a:gd name="T38" fmla="*/ 389 w 469"/>
                <a:gd name="T39" fmla="*/ 413 h 470"/>
                <a:gd name="T40" fmla="*/ 389 w 469"/>
                <a:gd name="T41" fmla="*/ 413 h 470"/>
                <a:gd name="T42" fmla="*/ 357 w 469"/>
                <a:gd name="T43" fmla="*/ 436 h 470"/>
                <a:gd name="T44" fmla="*/ 318 w 469"/>
                <a:gd name="T45" fmla="*/ 453 h 470"/>
                <a:gd name="T46" fmla="*/ 277 w 469"/>
                <a:gd name="T47" fmla="*/ 469 h 470"/>
                <a:gd name="T48" fmla="*/ 238 w 469"/>
                <a:gd name="T49" fmla="*/ 469 h 470"/>
                <a:gd name="T50" fmla="*/ 198 w 469"/>
                <a:gd name="T51" fmla="*/ 469 h 470"/>
                <a:gd name="T52" fmla="*/ 159 w 469"/>
                <a:gd name="T53" fmla="*/ 461 h 470"/>
                <a:gd name="T54" fmla="*/ 119 w 469"/>
                <a:gd name="T55" fmla="*/ 445 h 470"/>
                <a:gd name="T56" fmla="*/ 87 w 469"/>
                <a:gd name="T57" fmla="*/ 421 h 470"/>
                <a:gd name="T58" fmla="*/ 87 w 469"/>
                <a:gd name="T59" fmla="*/ 421 h 470"/>
                <a:gd name="T60" fmla="*/ 55 w 469"/>
                <a:gd name="T61" fmla="*/ 390 h 470"/>
                <a:gd name="T62" fmla="*/ 32 w 469"/>
                <a:gd name="T63" fmla="*/ 357 h 470"/>
                <a:gd name="T64" fmla="*/ 15 w 469"/>
                <a:gd name="T65" fmla="*/ 326 h 470"/>
                <a:gd name="T66" fmla="*/ 0 w 469"/>
                <a:gd name="T67" fmla="*/ 286 h 470"/>
                <a:gd name="T68" fmla="*/ 0 w 469"/>
                <a:gd name="T69" fmla="*/ 247 h 470"/>
                <a:gd name="T70" fmla="*/ 0 w 469"/>
                <a:gd name="T71" fmla="*/ 207 h 470"/>
                <a:gd name="T72" fmla="*/ 7 w 469"/>
                <a:gd name="T73" fmla="*/ 166 h 470"/>
                <a:gd name="T74" fmla="*/ 24 w 469"/>
                <a:gd name="T75" fmla="*/ 127 h 470"/>
                <a:gd name="T76" fmla="*/ 24 w 469"/>
                <a:gd name="T77" fmla="*/ 127 h 470"/>
                <a:gd name="T78" fmla="*/ 48 w 469"/>
                <a:gd name="T79" fmla="*/ 87 h 470"/>
                <a:gd name="T80" fmla="*/ 79 w 469"/>
                <a:gd name="T81" fmla="*/ 64 h 470"/>
                <a:gd name="T82" fmla="*/ 111 w 469"/>
                <a:gd name="T83" fmla="*/ 31 h 470"/>
                <a:gd name="T84" fmla="*/ 150 w 469"/>
                <a:gd name="T85" fmla="*/ 16 h 470"/>
                <a:gd name="T86" fmla="*/ 190 w 469"/>
                <a:gd name="T87" fmla="*/ 8 h 470"/>
                <a:gd name="T88" fmla="*/ 231 w 469"/>
                <a:gd name="T89" fmla="*/ 0 h 470"/>
                <a:gd name="T90" fmla="*/ 270 w 469"/>
                <a:gd name="T91" fmla="*/ 8 h 470"/>
                <a:gd name="T92" fmla="*/ 310 w 469"/>
                <a:gd name="T93" fmla="*/ 16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9" h="470">
                  <a:moveTo>
                    <a:pt x="310" y="16"/>
                  </a:moveTo>
                  <a:lnTo>
                    <a:pt x="310" y="16"/>
                  </a:lnTo>
                  <a:lnTo>
                    <a:pt x="285" y="64"/>
                  </a:lnTo>
                  <a:lnTo>
                    <a:pt x="270" y="103"/>
                  </a:lnTo>
                  <a:lnTo>
                    <a:pt x="277" y="135"/>
                  </a:lnTo>
                  <a:lnTo>
                    <a:pt x="302" y="166"/>
                  </a:lnTo>
                  <a:lnTo>
                    <a:pt x="302" y="166"/>
                  </a:lnTo>
                  <a:lnTo>
                    <a:pt x="333" y="191"/>
                  </a:lnTo>
                  <a:lnTo>
                    <a:pt x="366" y="191"/>
                  </a:lnTo>
                  <a:lnTo>
                    <a:pt x="405" y="183"/>
                  </a:lnTo>
                  <a:lnTo>
                    <a:pt x="453" y="159"/>
                  </a:lnTo>
                  <a:lnTo>
                    <a:pt x="453" y="159"/>
                  </a:lnTo>
                  <a:lnTo>
                    <a:pt x="460" y="183"/>
                  </a:lnTo>
                  <a:lnTo>
                    <a:pt x="468" y="214"/>
                  </a:lnTo>
                  <a:lnTo>
                    <a:pt x="468" y="255"/>
                  </a:lnTo>
                  <a:lnTo>
                    <a:pt x="460" y="286"/>
                  </a:lnTo>
                  <a:lnTo>
                    <a:pt x="453" y="326"/>
                  </a:lnTo>
                  <a:lnTo>
                    <a:pt x="437" y="357"/>
                  </a:lnTo>
                  <a:lnTo>
                    <a:pt x="412" y="390"/>
                  </a:lnTo>
                  <a:lnTo>
                    <a:pt x="389" y="413"/>
                  </a:lnTo>
                  <a:lnTo>
                    <a:pt x="389" y="413"/>
                  </a:lnTo>
                  <a:lnTo>
                    <a:pt x="357" y="436"/>
                  </a:lnTo>
                  <a:lnTo>
                    <a:pt x="318" y="453"/>
                  </a:lnTo>
                  <a:lnTo>
                    <a:pt x="277" y="469"/>
                  </a:lnTo>
                  <a:lnTo>
                    <a:pt x="238" y="469"/>
                  </a:lnTo>
                  <a:lnTo>
                    <a:pt x="198" y="469"/>
                  </a:lnTo>
                  <a:lnTo>
                    <a:pt x="159" y="461"/>
                  </a:lnTo>
                  <a:lnTo>
                    <a:pt x="119" y="445"/>
                  </a:lnTo>
                  <a:lnTo>
                    <a:pt x="87" y="421"/>
                  </a:lnTo>
                  <a:lnTo>
                    <a:pt x="87" y="421"/>
                  </a:lnTo>
                  <a:lnTo>
                    <a:pt x="55" y="390"/>
                  </a:lnTo>
                  <a:lnTo>
                    <a:pt x="32" y="357"/>
                  </a:lnTo>
                  <a:lnTo>
                    <a:pt x="15" y="326"/>
                  </a:lnTo>
                  <a:lnTo>
                    <a:pt x="0" y="286"/>
                  </a:lnTo>
                  <a:lnTo>
                    <a:pt x="0" y="247"/>
                  </a:lnTo>
                  <a:lnTo>
                    <a:pt x="0" y="207"/>
                  </a:lnTo>
                  <a:lnTo>
                    <a:pt x="7" y="166"/>
                  </a:lnTo>
                  <a:lnTo>
                    <a:pt x="24" y="127"/>
                  </a:lnTo>
                  <a:lnTo>
                    <a:pt x="24" y="127"/>
                  </a:lnTo>
                  <a:lnTo>
                    <a:pt x="48" y="87"/>
                  </a:lnTo>
                  <a:lnTo>
                    <a:pt x="79" y="64"/>
                  </a:lnTo>
                  <a:lnTo>
                    <a:pt x="111" y="31"/>
                  </a:lnTo>
                  <a:lnTo>
                    <a:pt x="150" y="16"/>
                  </a:lnTo>
                  <a:lnTo>
                    <a:pt x="190" y="8"/>
                  </a:lnTo>
                  <a:lnTo>
                    <a:pt x="231" y="0"/>
                  </a:lnTo>
                  <a:lnTo>
                    <a:pt x="270" y="8"/>
                  </a:lnTo>
                  <a:lnTo>
                    <a:pt x="310" y="1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67" name="Freeform 52"/>
            <p:cNvSpPr>
              <a:spLocks noChangeArrowheads="1"/>
            </p:cNvSpPr>
            <p:nvPr/>
          </p:nvSpPr>
          <p:spPr bwMode="auto">
            <a:xfrm>
              <a:off x="5022850" y="5054600"/>
              <a:ext cx="34925" cy="354013"/>
            </a:xfrm>
            <a:custGeom>
              <a:avLst/>
              <a:gdLst>
                <a:gd name="T0" fmla="*/ 0 w 96"/>
                <a:gd name="T1" fmla="*/ 984 h 985"/>
                <a:gd name="T2" fmla="*/ 0 w 96"/>
                <a:gd name="T3" fmla="*/ 984 h 985"/>
                <a:gd name="T4" fmla="*/ 0 w 96"/>
                <a:gd name="T5" fmla="*/ 0 h 985"/>
                <a:gd name="T6" fmla="*/ 0 w 96"/>
                <a:gd name="T7" fmla="*/ 0 h 985"/>
                <a:gd name="T8" fmla="*/ 95 w 96"/>
                <a:gd name="T9" fmla="*/ 0 h 985"/>
                <a:gd name="T10" fmla="*/ 95 w 96"/>
                <a:gd name="T11" fmla="*/ 0 h 985"/>
                <a:gd name="T12" fmla="*/ 95 w 96"/>
                <a:gd name="T13" fmla="*/ 984 h 985"/>
                <a:gd name="T14" fmla="*/ 95 w 96"/>
                <a:gd name="T15" fmla="*/ 984 h 985"/>
                <a:gd name="T16" fmla="*/ 0 w 96"/>
                <a:gd name="T17" fmla="*/ 984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985">
                  <a:moveTo>
                    <a:pt x="0" y="984"/>
                  </a:moveTo>
                  <a:lnTo>
                    <a:pt x="0" y="984"/>
                  </a:lnTo>
                  <a:lnTo>
                    <a:pt x="0" y="0"/>
                  </a:lnTo>
                  <a:lnTo>
                    <a:pt x="0" y="0"/>
                  </a:lnTo>
                  <a:lnTo>
                    <a:pt x="95" y="0"/>
                  </a:lnTo>
                  <a:lnTo>
                    <a:pt x="95" y="0"/>
                  </a:lnTo>
                  <a:lnTo>
                    <a:pt x="95" y="984"/>
                  </a:lnTo>
                  <a:lnTo>
                    <a:pt x="95" y="984"/>
                  </a:lnTo>
                  <a:lnTo>
                    <a:pt x="0" y="98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68" name="Freeform 56"/>
            <p:cNvSpPr>
              <a:spLocks noChangeArrowheads="1"/>
            </p:cNvSpPr>
            <p:nvPr/>
          </p:nvSpPr>
          <p:spPr bwMode="auto">
            <a:xfrm>
              <a:off x="4959350" y="5054600"/>
              <a:ext cx="31750" cy="354013"/>
            </a:xfrm>
            <a:custGeom>
              <a:avLst/>
              <a:gdLst>
                <a:gd name="T0" fmla="*/ 87 w 88"/>
                <a:gd name="T1" fmla="*/ 984 h 985"/>
                <a:gd name="T2" fmla="*/ 87 w 88"/>
                <a:gd name="T3" fmla="*/ 984 h 985"/>
                <a:gd name="T4" fmla="*/ 0 w 88"/>
                <a:gd name="T5" fmla="*/ 984 h 985"/>
                <a:gd name="T6" fmla="*/ 0 w 88"/>
                <a:gd name="T7" fmla="*/ 984 h 985"/>
                <a:gd name="T8" fmla="*/ 0 w 88"/>
                <a:gd name="T9" fmla="*/ 0 h 985"/>
                <a:gd name="T10" fmla="*/ 0 w 88"/>
                <a:gd name="T11" fmla="*/ 0 h 985"/>
                <a:gd name="T12" fmla="*/ 87 w 88"/>
                <a:gd name="T13" fmla="*/ 0 h 985"/>
                <a:gd name="T14" fmla="*/ 87 w 88"/>
                <a:gd name="T15" fmla="*/ 0 h 985"/>
                <a:gd name="T16" fmla="*/ 87 w 88"/>
                <a:gd name="T17" fmla="*/ 984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985">
                  <a:moveTo>
                    <a:pt x="87" y="984"/>
                  </a:moveTo>
                  <a:lnTo>
                    <a:pt x="87" y="984"/>
                  </a:lnTo>
                  <a:lnTo>
                    <a:pt x="0" y="984"/>
                  </a:lnTo>
                  <a:lnTo>
                    <a:pt x="0" y="984"/>
                  </a:lnTo>
                  <a:lnTo>
                    <a:pt x="0" y="0"/>
                  </a:lnTo>
                  <a:lnTo>
                    <a:pt x="0" y="0"/>
                  </a:lnTo>
                  <a:lnTo>
                    <a:pt x="87" y="0"/>
                  </a:lnTo>
                  <a:lnTo>
                    <a:pt x="87" y="0"/>
                  </a:lnTo>
                  <a:lnTo>
                    <a:pt x="87" y="98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69" name="Freeform 58"/>
            <p:cNvSpPr>
              <a:spLocks noChangeArrowheads="1"/>
            </p:cNvSpPr>
            <p:nvPr/>
          </p:nvSpPr>
          <p:spPr bwMode="auto">
            <a:xfrm>
              <a:off x="4527550" y="5054600"/>
              <a:ext cx="31750" cy="354013"/>
            </a:xfrm>
            <a:custGeom>
              <a:avLst/>
              <a:gdLst>
                <a:gd name="T0" fmla="*/ 88 w 89"/>
                <a:gd name="T1" fmla="*/ 984 h 985"/>
                <a:gd name="T2" fmla="*/ 88 w 89"/>
                <a:gd name="T3" fmla="*/ 984 h 985"/>
                <a:gd name="T4" fmla="*/ 0 w 89"/>
                <a:gd name="T5" fmla="*/ 984 h 985"/>
                <a:gd name="T6" fmla="*/ 0 w 89"/>
                <a:gd name="T7" fmla="*/ 984 h 985"/>
                <a:gd name="T8" fmla="*/ 0 w 89"/>
                <a:gd name="T9" fmla="*/ 0 h 985"/>
                <a:gd name="T10" fmla="*/ 0 w 89"/>
                <a:gd name="T11" fmla="*/ 0 h 985"/>
                <a:gd name="T12" fmla="*/ 88 w 89"/>
                <a:gd name="T13" fmla="*/ 0 h 985"/>
                <a:gd name="T14" fmla="*/ 88 w 89"/>
                <a:gd name="T15" fmla="*/ 0 h 985"/>
                <a:gd name="T16" fmla="*/ 88 w 89"/>
                <a:gd name="T17" fmla="*/ 984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985">
                  <a:moveTo>
                    <a:pt x="88" y="984"/>
                  </a:moveTo>
                  <a:lnTo>
                    <a:pt x="88" y="984"/>
                  </a:lnTo>
                  <a:lnTo>
                    <a:pt x="0" y="984"/>
                  </a:lnTo>
                  <a:lnTo>
                    <a:pt x="0" y="984"/>
                  </a:lnTo>
                  <a:lnTo>
                    <a:pt x="0" y="0"/>
                  </a:lnTo>
                  <a:lnTo>
                    <a:pt x="0" y="0"/>
                  </a:lnTo>
                  <a:lnTo>
                    <a:pt x="88" y="0"/>
                  </a:lnTo>
                  <a:lnTo>
                    <a:pt x="88" y="0"/>
                  </a:lnTo>
                  <a:lnTo>
                    <a:pt x="88" y="98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70" name="Freeform 59"/>
            <p:cNvSpPr>
              <a:spLocks noChangeArrowheads="1"/>
            </p:cNvSpPr>
            <p:nvPr/>
          </p:nvSpPr>
          <p:spPr bwMode="auto">
            <a:xfrm>
              <a:off x="4591050" y="5054600"/>
              <a:ext cx="34925" cy="354013"/>
            </a:xfrm>
            <a:custGeom>
              <a:avLst/>
              <a:gdLst>
                <a:gd name="T0" fmla="*/ 95 w 96"/>
                <a:gd name="T1" fmla="*/ 984 h 985"/>
                <a:gd name="T2" fmla="*/ 95 w 96"/>
                <a:gd name="T3" fmla="*/ 984 h 985"/>
                <a:gd name="T4" fmla="*/ 0 w 96"/>
                <a:gd name="T5" fmla="*/ 984 h 985"/>
                <a:gd name="T6" fmla="*/ 0 w 96"/>
                <a:gd name="T7" fmla="*/ 984 h 985"/>
                <a:gd name="T8" fmla="*/ 0 w 96"/>
                <a:gd name="T9" fmla="*/ 0 h 985"/>
                <a:gd name="T10" fmla="*/ 0 w 96"/>
                <a:gd name="T11" fmla="*/ 0 h 985"/>
                <a:gd name="T12" fmla="*/ 95 w 96"/>
                <a:gd name="T13" fmla="*/ 0 h 985"/>
                <a:gd name="T14" fmla="*/ 95 w 96"/>
                <a:gd name="T15" fmla="*/ 0 h 985"/>
                <a:gd name="T16" fmla="*/ 95 w 96"/>
                <a:gd name="T17" fmla="*/ 984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985">
                  <a:moveTo>
                    <a:pt x="95" y="984"/>
                  </a:moveTo>
                  <a:lnTo>
                    <a:pt x="95" y="984"/>
                  </a:lnTo>
                  <a:lnTo>
                    <a:pt x="0" y="984"/>
                  </a:lnTo>
                  <a:lnTo>
                    <a:pt x="0" y="984"/>
                  </a:lnTo>
                  <a:lnTo>
                    <a:pt x="0" y="0"/>
                  </a:lnTo>
                  <a:lnTo>
                    <a:pt x="0" y="0"/>
                  </a:lnTo>
                  <a:lnTo>
                    <a:pt x="95" y="0"/>
                  </a:lnTo>
                  <a:lnTo>
                    <a:pt x="95" y="0"/>
                  </a:lnTo>
                  <a:lnTo>
                    <a:pt x="95" y="98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71" name="Freeform 60"/>
            <p:cNvSpPr>
              <a:spLocks noChangeArrowheads="1"/>
            </p:cNvSpPr>
            <p:nvPr/>
          </p:nvSpPr>
          <p:spPr bwMode="auto">
            <a:xfrm>
              <a:off x="4657725" y="5054600"/>
              <a:ext cx="34925" cy="354013"/>
            </a:xfrm>
            <a:custGeom>
              <a:avLst/>
              <a:gdLst>
                <a:gd name="T0" fmla="*/ 0 w 96"/>
                <a:gd name="T1" fmla="*/ 984 h 985"/>
                <a:gd name="T2" fmla="*/ 0 w 96"/>
                <a:gd name="T3" fmla="*/ 984 h 985"/>
                <a:gd name="T4" fmla="*/ 0 w 96"/>
                <a:gd name="T5" fmla="*/ 0 h 985"/>
                <a:gd name="T6" fmla="*/ 0 w 96"/>
                <a:gd name="T7" fmla="*/ 0 h 985"/>
                <a:gd name="T8" fmla="*/ 95 w 96"/>
                <a:gd name="T9" fmla="*/ 0 h 985"/>
                <a:gd name="T10" fmla="*/ 95 w 96"/>
                <a:gd name="T11" fmla="*/ 0 h 985"/>
                <a:gd name="T12" fmla="*/ 95 w 96"/>
                <a:gd name="T13" fmla="*/ 984 h 985"/>
                <a:gd name="T14" fmla="*/ 95 w 96"/>
                <a:gd name="T15" fmla="*/ 984 h 985"/>
                <a:gd name="T16" fmla="*/ 0 w 96"/>
                <a:gd name="T17" fmla="*/ 984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985">
                  <a:moveTo>
                    <a:pt x="0" y="984"/>
                  </a:moveTo>
                  <a:lnTo>
                    <a:pt x="0" y="984"/>
                  </a:lnTo>
                  <a:lnTo>
                    <a:pt x="0" y="0"/>
                  </a:lnTo>
                  <a:lnTo>
                    <a:pt x="0" y="0"/>
                  </a:lnTo>
                  <a:lnTo>
                    <a:pt x="95" y="0"/>
                  </a:lnTo>
                  <a:lnTo>
                    <a:pt x="95" y="0"/>
                  </a:lnTo>
                  <a:lnTo>
                    <a:pt x="95" y="984"/>
                  </a:lnTo>
                  <a:lnTo>
                    <a:pt x="95" y="984"/>
                  </a:lnTo>
                  <a:lnTo>
                    <a:pt x="0" y="98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72" name="Freeform 61"/>
            <p:cNvSpPr>
              <a:spLocks noChangeArrowheads="1"/>
            </p:cNvSpPr>
            <p:nvPr/>
          </p:nvSpPr>
          <p:spPr bwMode="auto">
            <a:xfrm>
              <a:off x="4722813" y="5054600"/>
              <a:ext cx="34925" cy="354013"/>
            </a:xfrm>
            <a:custGeom>
              <a:avLst/>
              <a:gdLst>
                <a:gd name="T0" fmla="*/ 96 w 97"/>
                <a:gd name="T1" fmla="*/ 984 h 985"/>
                <a:gd name="T2" fmla="*/ 96 w 97"/>
                <a:gd name="T3" fmla="*/ 984 h 985"/>
                <a:gd name="T4" fmla="*/ 0 w 97"/>
                <a:gd name="T5" fmla="*/ 984 h 985"/>
                <a:gd name="T6" fmla="*/ 0 w 97"/>
                <a:gd name="T7" fmla="*/ 984 h 985"/>
                <a:gd name="T8" fmla="*/ 0 w 97"/>
                <a:gd name="T9" fmla="*/ 0 h 985"/>
                <a:gd name="T10" fmla="*/ 0 w 97"/>
                <a:gd name="T11" fmla="*/ 0 h 985"/>
                <a:gd name="T12" fmla="*/ 96 w 97"/>
                <a:gd name="T13" fmla="*/ 0 h 985"/>
                <a:gd name="T14" fmla="*/ 96 w 97"/>
                <a:gd name="T15" fmla="*/ 0 h 985"/>
                <a:gd name="T16" fmla="*/ 96 w 97"/>
                <a:gd name="T17" fmla="*/ 984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985">
                  <a:moveTo>
                    <a:pt x="96" y="984"/>
                  </a:moveTo>
                  <a:lnTo>
                    <a:pt x="96" y="984"/>
                  </a:lnTo>
                  <a:lnTo>
                    <a:pt x="0" y="984"/>
                  </a:lnTo>
                  <a:lnTo>
                    <a:pt x="0" y="984"/>
                  </a:lnTo>
                  <a:lnTo>
                    <a:pt x="0" y="0"/>
                  </a:lnTo>
                  <a:lnTo>
                    <a:pt x="0" y="0"/>
                  </a:lnTo>
                  <a:lnTo>
                    <a:pt x="96" y="0"/>
                  </a:lnTo>
                  <a:lnTo>
                    <a:pt x="96" y="0"/>
                  </a:lnTo>
                  <a:lnTo>
                    <a:pt x="96" y="98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73" name="Freeform 62"/>
            <p:cNvSpPr>
              <a:spLocks noChangeArrowheads="1"/>
            </p:cNvSpPr>
            <p:nvPr/>
          </p:nvSpPr>
          <p:spPr bwMode="auto">
            <a:xfrm>
              <a:off x="4787900" y="5054600"/>
              <a:ext cx="31750" cy="354013"/>
            </a:xfrm>
            <a:custGeom>
              <a:avLst/>
              <a:gdLst>
                <a:gd name="T0" fmla="*/ 87 w 88"/>
                <a:gd name="T1" fmla="*/ 984 h 985"/>
                <a:gd name="T2" fmla="*/ 87 w 88"/>
                <a:gd name="T3" fmla="*/ 984 h 985"/>
                <a:gd name="T4" fmla="*/ 0 w 88"/>
                <a:gd name="T5" fmla="*/ 984 h 985"/>
                <a:gd name="T6" fmla="*/ 0 w 88"/>
                <a:gd name="T7" fmla="*/ 984 h 985"/>
                <a:gd name="T8" fmla="*/ 0 w 88"/>
                <a:gd name="T9" fmla="*/ 0 h 985"/>
                <a:gd name="T10" fmla="*/ 0 w 88"/>
                <a:gd name="T11" fmla="*/ 0 h 985"/>
                <a:gd name="T12" fmla="*/ 87 w 88"/>
                <a:gd name="T13" fmla="*/ 0 h 985"/>
                <a:gd name="T14" fmla="*/ 87 w 88"/>
                <a:gd name="T15" fmla="*/ 0 h 985"/>
                <a:gd name="T16" fmla="*/ 87 w 88"/>
                <a:gd name="T17" fmla="*/ 984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985">
                  <a:moveTo>
                    <a:pt x="87" y="984"/>
                  </a:moveTo>
                  <a:lnTo>
                    <a:pt x="87" y="984"/>
                  </a:lnTo>
                  <a:lnTo>
                    <a:pt x="0" y="984"/>
                  </a:lnTo>
                  <a:lnTo>
                    <a:pt x="0" y="984"/>
                  </a:lnTo>
                  <a:lnTo>
                    <a:pt x="0" y="0"/>
                  </a:lnTo>
                  <a:lnTo>
                    <a:pt x="0" y="0"/>
                  </a:lnTo>
                  <a:lnTo>
                    <a:pt x="87" y="0"/>
                  </a:lnTo>
                  <a:lnTo>
                    <a:pt x="87" y="0"/>
                  </a:lnTo>
                  <a:lnTo>
                    <a:pt x="87" y="98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74" name="Freeform 63"/>
            <p:cNvSpPr>
              <a:spLocks noChangeArrowheads="1"/>
            </p:cNvSpPr>
            <p:nvPr/>
          </p:nvSpPr>
          <p:spPr bwMode="auto">
            <a:xfrm>
              <a:off x="4462463" y="5054600"/>
              <a:ext cx="31750" cy="354013"/>
            </a:xfrm>
            <a:custGeom>
              <a:avLst/>
              <a:gdLst>
                <a:gd name="T0" fmla="*/ 0 w 88"/>
                <a:gd name="T1" fmla="*/ 0 h 985"/>
                <a:gd name="T2" fmla="*/ 0 w 88"/>
                <a:gd name="T3" fmla="*/ 0 h 985"/>
                <a:gd name="T4" fmla="*/ 87 w 88"/>
                <a:gd name="T5" fmla="*/ 0 h 985"/>
                <a:gd name="T6" fmla="*/ 87 w 88"/>
                <a:gd name="T7" fmla="*/ 0 h 985"/>
                <a:gd name="T8" fmla="*/ 87 w 88"/>
                <a:gd name="T9" fmla="*/ 984 h 985"/>
                <a:gd name="T10" fmla="*/ 87 w 88"/>
                <a:gd name="T11" fmla="*/ 984 h 985"/>
                <a:gd name="T12" fmla="*/ 0 w 88"/>
                <a:gd name="T13" fmla="*/ 984 h 985"/>
                <a:gd name="T14" fmla="*/ 0 w 88"/>
                <a:gd name="T15" fmla="*/ 984 h 985"/>
                <a:gd name="T16" fmla="*/ 0 w 88"/>
                <a:gd name="T17" fmla="*/ 0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985">
                  <a:moveTo>
                    <a:pt x="0" y="0"/>
                  </a:moveTo>
                  <a:lnTo>
                    <a:pt x="0" y="0"/>
                  </a:lnTo>
                  <a:lnTo>
                    <a:pt x="87" y="0"/>
                  </a:lnTo>
                  <a:lnTo>
                    <a:pt x="87" y="0"/>
                  </a:lnTo>
                  <a:lnTo>
                    <a:pt x="87" y="984"/>
                  </a:lnTo>
                  <a:lnTo>
                    <a:pt x="87" y="984"/>
                  </a:lnTo>
                  <a:lnTo>
                    <a:pt x="0" y="984"/>
                  </a:lnTo>
                  <a:lnTo>
                    <a:pt x="0" y="984"/>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48" name="Group 247"/>
          <p:cNvGrpSpPr/>
          <p:nvPr/>
        </p:nvGrpSpPr>
        <p:grpSpPr>
          <a:xfrm>
            <a:off x="2995708" y="5650640"/>
            <a:ext cx="433176" cy="327474"/>
            <a:chOff x="2095500" y="20638"/>
            <a:chExt cx="3116263" cy="2355850"/>
          </a:xfrm>
          <a:noFill/>
        </p:grpSpPr>
        <p:sp>
          <p:nvSpPr>
            <p:cNvPr id="249" name="Freeform 65"/>
            <p:cNvSpPr>
              <a:spLocks noChangeArrowheads="1"/>
            </p:cNvSpPr>
            <p:nvPr/>
          </p:nvSpPr>
          <p:spPr bwMode="auto">
            <a:xfrm>
              <a:off x="2095500" y="20638"/>
              <a:ext cx="3116263" cy="2355850"/>
            </a:xfrm>
            <a:custGeom>
              <a:avLst/>
              <a:gdLst>
                <a:gd name="T0" fmla="*/ 8654 w 8655"/>
                <a:gd name="T1" fmla="*/ 5446 h 6543"/>
                <a:gd name="T2" fmla="*/ 8654 w 8655"/>
                <a:gd name="T3" fmla="*/ 0 h 6543"/>
                <a:gd name="T4" fmla="*/ 0 w 8655"/>
                <a:gd name="T5" fmla="*/ 0 h 6543"/>
                <a:gd name="T6" fmla="*/ 0 w 8655"/>
                <a:gd name="T7" fmla="*/ 5446 h 6543"/>
                <a:gd name="T8" fmla="*/ 4074 w 8655"/>
                <a:gd name="T9" fmla="*/ 5446 h 6543"/>
                <a:gd name="T10" fmla="*/ 4074 w 8655"/>
                <a:gd name="T11" fmla="*/ 5994 h 6543"/>
                <a:gd name="T12" fmla="*/ 2693 w 8655"/>
                <a:gd name="T13" fmla="*/ 5994 h 6543"/>
                <a:gd name="T14" fmla="*/ 2693 w 8655"/>
                <a:gd name="T15" fmla="*/ 6542 h 6543"/>
                <a:gd name="T16" fmla="*/ 5964 w 8655"/>
                <a:gd name="T17" fmla="*/ 6542 h 6543"/>
                <a:gd name="T18" fmla="*/ 5964 w 8655"/>
                <a:gd name="T19" fmla="*/ 5994 h 6543"/>
                <a:gd name="T20" fmla="*/ 4614 w 8655"/>
                <a:gd name="T21" fmla="*/ 5994 h 6543"/>
                <a:gd name="T22" fmla="*/ 4614 w 8655"/>
                <a:gd name="T23" fmla="*/ 5446 h 6543"/>
                <a:gd name="T24" fmla="*/ 8654 w 8655"/>
                <a:gd name="T25" fmla="*/ 5446 h 6543"/>
                <a:gd name="T26" fmla="*/ 548 w 8655"/>
                <a:gd name="T27" fmla="*/ 4899 h 6543"/>
                <a:gd name="T28" fmla="*/ 548 w 8655"/>
                <a:gd name="T29" fmla="*/ 548 h 6543"/>
                <a:gd name="T30" fmla="*/ 8107 w 8655"/>
                <a:gd name="T31" fmla="*/ 548 h 6543"/>
                <a:gd name="T32" fmla="*/ 8107 w 8655"/>
                <a:gd name="T33" fmla="*/ 4899 h 6543"/>
                <a:gd name="T34" fmla="*/ 548 w 8655"/>
                <a:gd name="T35" fmla="*/ 4899 h 6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55" h="6543">
                  <a:moveTo>
                    <a:pt x="8654" y="5446"/>
                  </a:moveTo>
                  <a:lnTo>
                    <a:pt x="8654" y="0"/>
                  </a:lnTo>
                  <a:lnTo>
                    <a:pt x="0" y="0"/>
                  </a:lnTo>
                  <a:lnTo>
                    <a:pt x="0" y="5446"/>
                  </a:lnTo>
                  <a:lnTo>
                    <a:pt x="4074" y="5446"/>
                  </a:lnTo>
                  <a:lnTo>
                    <a:pt x="4074" y="5994"/>
                  </a:lnTo>
                  <a:lnTo>
                    <a:pt x="2693" y="5994"/>
                  </a:lnTo>
                  <a:lnTo>
                    <a:pt x="2693" y="6542"/>
                  </a:lnTo>
                  <a:lnTo>
                    <a:pt x="5964" y="6542"/>
                  </a:lnTo>
                  <a:lnTo>
                    <a:pt x="5964" y="5994"/>
                  </a:lnTo>
                  <a:lnTo>
                    <a:pt x="4614" y="5994"/>
                  </a:lnTo>
                  <a:lnTo>
                    <a:pt x="4614" y="5446"/>
                  </a:lnTo>
                  <a:lnTo>
                    <a:pt x="8654" y="5446"/>
                  </a:lnTo>
                  <a:close/>
                  <a:moveTo>
                    <a:pt x="548" y="4899"/>
                  </a:moveTo>
                  <a:lnTo>
                    <a:pt x="548" y="548"/>
                  </a:lnTo>
                  <a:lnTo>
                    <a:pt x="8107" y="548"/>
                  </a:lnTo>
                  <a:lnTo>
                    <a:pt x="8107" y="4899"/>
                  </a:lnTo>
                  <a:lnTo>
                    <a:pt x="548" y="489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50" name="Freeform 66"/>
            <p:cNvSpPr>
              <a:spLocks noChangeArrowheads="1"/>
            </p:cNvSpPr>
            <p:nvPr/>
          </p:nvSpPr>
          <p:spPr bwMode="auto">
            <a:xfrm>
              <a:off x="3127375" y="349250"/>
              <a:ext cx="1054100" cy="1249363"/>
            </a:xfrm>
            <a:custGeom>
              <a:avLst/>
              <a:gdLst>
                <a:gd name="T0" fmla="*/ 2898 w 2930"/>
                <a:gd name="T1" fmla="*/ 826 h 3470"/>
                <a:gd name="T2" fmla="*/ 2898 w 2930"/>
                <a:gd name="T3" fmla="*/ 826 h 3470"/>
                <a:gd name="T4" fmla="*/ 2890 w 2930"/>
                <a:gd name="T5" fmla="*/ 818 h 3470"/>
                <a:gd name="T6" fmla="*/ 1485 w 2930"/>
                <a:gd name="T7" fmla="*/ 8 h 3470"/>
                <a:gd name="T8" fmla="*/ 1485 w 2930"/>
                <a:gd name="T9" fmla="*/ 8 h 3470"/>
                <a:gd name="T10" fmla="*/ 1461 w 2930"/>
                <a:gd name="T11" fmla="*/ 0 h 3470"/>
                <a:gd name="T12" fmla="*/ 1437 w 2930"/>
                <a:gd name="T13" fmla="*/ 8 h 3470"/>
                <a:gd name="T14" fmla="*/ 32 w 2930"/>
                <a:gd name="T15" fmla="*/ 818 h 3470"/>
                <a:gd name="T16" fmla="*/ 32 w 2930"/>
                <a:gd name="T17" fmla="*/ 818 h 3470"/>
                <a:gd name="T18" fmla="*/ 23 w 2930"/>
                <a:gd name="T19" fmla="*/ 826 h 3470"/>
                <a:gd name="T20" fmla="*/ 23 w 2930"/>
                <a:gd name="T21" fmla="*/ 826 h 3470"/>
                <a:gd name="T22" fmla="*/ 0 w 2930"/>
                <a:gd name="T23" fmla="*/ 842 h 3470"/>
                <a:gd name="T24" fmla="*/ 0 w 2930"/>
                <a:gd name="T25" fmla="*/ 873 h 3470"/>
                <a:gd name="T26" fmla="*/ 0 w 2930"/>
                <a:gd name="T27" fmla="*/ 2597 h 3470"/>
                <a:gd name="T28" fmla="*/ 0 w 2930"/>
                <a:gd name="T29" fmla="*/ 2597 h 3470"/>
                <a:gd name="T30" fmla="*/ 0 w 2930"/>
                <a:gd name="T31" fmla="*/ 2620 h 3470"/>
                <a:gd name="T32" fmla="*/ 23 w 2930"/>
                <a:gd name="T33" fmla="*/ 2644 h 3470"/>
                <a:gd name="T34" fmla="*/ 1437 w 2930"/>
                <a:gd name="T35" fmla="*/ 3461 h 3470"/>
                <a:gd name="T36" fmla="*/ 1437 w 2930"/>
                <a:gd name="T37" fmla="*/ 3461 h 3470"/>
                <a:gd name="T38" fmla="*/ 1461 w 2930"/>
                <a:gd name="T39" fmla="*/ 3469 h 3470"/>
                <a:gd name="T40" fmla="*/ 1461 w 2930"/>
                <a:gd name="T41" fmla="*/ 3469 h 3470"/>
                <a:gd name="T42" fmla="*/ 1485 w 2930"/>
                <a:gd name="T43" fmla="*/ 3461 h 3470"/>
                <a:gd name="T44" fmla="*/ 2898 w 2930"/>
                <a:gd name="T45" fmla="*/ 2644 h 3470"/>
                <a:gd name="T46" fmla="*/ 2898 w 2930"/>
                <a:gd name="T47" fmla="*/ 2644 h 3470"/>
                <a:gd name="T48" fmla="*/ 2922 w 2930"/>
                <a:gd name="T49" fmla="*/ 2620 h 3470"/>
                <a:gd name="T50" fmla="*/ 2929 w 2930"/>
                <a:gd name="T51" fmla="*/ 2597 h 3470"/>
                <a:gd name="T52" fmla="*/ 2929 w 2930"/>
                <a:gd name="T53" fmla="*/ 865 h 3470"/>
                <a:gd name="T54" fmla="*/ 2929 w 2930"/>
                <a:gd name="T55" fmla="*/ 865 h 3470"/>
                <a:gd name="T56" fmla="*/ 2922 w 2930"/>
                <a:gd name="T57" fmla="*/ 842 h 3470"/>
                <a:gd name="T58" fmla="*/ 2898 w 2930"/>
                <a:gd name="T59" fmla="*/ 826 h 3470"/>
                <a:gd name="T60" fmla="*/ 2565 w 2930"/>
                <a:gd name="T61" fmla="*/ 985 h 3470"/>
                <a:gd name="T62" fmla="*/ 1461 w 2930"/>
                <a:gd name="T63" fmla="*/ 1627 h 3470"/>
                <a:gd name="T64" fmla="*/ 357 w 2930"/>
                <a:gd name="T65" fmla="*/ 985 h 3470"/>
                <a:gd name="T66" fmla="*/ 1461 w 2930"/>
                <a:gd name="T67" fmla="*/ 350 h 3470"/>
                <a:gd name="T68" fmla="*/ 2565 w 2930"/>
                <a:gd name="T69" fmla="*/ 985 h 3470"/>
                <a:gd name="T70" fmla="*/ 2620 w 2930"/>
                <a:gd name="T71" fmla="*/ 1310 h 3470"/>
                <a:gd name="T72" fmla="*/ 2620 w 2930"/>
                <a:gd name="T73" fmla="*/ 2445 h 3470"/>
                <a:gd name="T74" fmla="*/ 1620 w 2930"/>
                <a:gd name="T75" fmla="*/ 3033 h 3470"/>
                <a:gd name="T76" fmla="*/ 1620 w 2930"/>
                <a:gd name="T77" fmla="*/ 1889 h 3470"/>
                <a:gd name="T78" fmla="*/ 2620 w 2930"/>
                <a:gd name="T79" fmla="*/ 1310 h 3470"/>
                <a:gd name="T80" fmla="*/ 1309 w 2930"/>
                <a:gd name="T81" fmla="*/ 1889 h 3470"/>
                <a:gd name="T82" fmla="*/ 1309 w 2930"/>
                <a:gd name="T83" fmla="*/ 3033 h 3470"/>
                <a:gd name="T84" fmla="*/ 302 w 2930"/>
                <a:gd name="T85" fmla="*/ 2445 h 3470"/>
                <a:gd name="T86" fmla="*/ 302 w 2930"/>
                <a:gd name="T87" fmla="*/ 1310 h 3470"/>
                <a:gd name="T88" fmla="*/ 1309 w 2930"/>
                <a:gd name="T89" fmla="*/ 1889 h 3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0" h="3470">
                  <a:moveTo>
                    <a:pt x="2898" y="826"/>
                  </a:moveTo>
                  <a:lnTo>
                    <a:pt x="2898" y="826"/>
                  </a:lnTo>
                  <a:lnTo>
                    <a:pt x="2890" y="818"/>
                  </a:lnTo>
                  <a:lnTo>
                    <a:pt x="1485" y="8"/>
                  </a:lnTo>
                  <a:lnTo>
                    <a:pt x="1485" y="8"/>
                  </a:lnTo>
                  <a:lnTo>
                    <a:pt x="1461" y="0"/>
                  </a:lnTo>
                  <a:lnTo>
                    <a:pt x="1437" y="8"/>
                  </a:lnTo>
                  <a:lnTo>
                    <a:pt x="32" y="818"/>
                  </a:lnTo>
                  <a:lnTo>
                    <a:pt x="32" y="818"/>
                  </a:lnTo>
                  <a:lnTo>
                    <a:pt x="23" y="826"/>
                  </a:lnTo>
                  <a:lnTo>
                    <a:pt x="23" y="826"/>
                  </a:lnTo>
                  <a:lnTo>
                    <a:pt x="0" y="842"/>
                  </a:lnTo>
                  <a:lnTo>
                    <a:pt x="0" y="873"/>
                  </a:lnTo>
                  <a:lnTo>
                    <a:pt x="0" y="2597"/>
                  </a:lnTo>
                  <a:lnTo>
                    <a:pt x="0" y="2597"/>
                  </a:lnTo>
                  <a:lnTo>
                    <a:pt x="0" y="2620"/>
                  </a:lnTo>
                  <a:lnTo>
                    <a:pt x="23" y="2644"/>
                  </a:lnTo>
                  <a:lnTo>
                    <a:pt x="1437" y="3461"/>
                  </a:lnTo>
                  <a:lnTo>
                    <a:pt x="1437" y="3461"/>
                  </a:lnTo>
                  <a:lnTo>
                    <a:pt x="1461" y="3469"/>
                  </a:lnTo>
                  <a:lnTo>
                    <a:pt x="1461" y="3469"/>
                  </a:lnTo>
                  <a:lnTo>
                    <a:pt x="1485" y="3461"/>
                  </a:lnTo>
                  <a:lnTo>
                    <a:pt x="2898" y="2644"/>
                  </a:lnTo>
                  <a:lnTo>
                    <a:pt x="2898" y="2644"/>
                  </a:lnTo>
                  <a:lnTo>
                    <a:pt x="2922" y="2620"/>
                  </a:lnTo>
                  <a:lnTo>
                    <a:pt x="2929" y="2597"/>
                  </a:lnTo>
                  <a:lnTo>
                    <a:pt x="2929" y="865"/>
                  </a:lnTo>
                  <a:lnTo>
                    <a:pt x="2929" y="865"/>
                  </a:lnTo>
                  <a:lnTo>
                    <a:pt x="2922" y="842"/>
                  </a:lnTo>
                  <a:lnTo>
                    <a:pt x="2898" y="826"/>
                  </a:lnTo>
                  <a:close/>
                  <a:moveTo>
                    <a:pt x="2565" y="985"/>
                  </a:moveTo>
                  <a:lnTo>
                    <a:pt x="1461" y="1627"/>
                  </a:lnTo>
                  <a:lnTo>
                    <a:pt x="357" y="985"/>
                  </a:lnTo>
                  <a:lnTo>
                    <a:pt x="1461" y="350"/>
                  </a:lnTo>
                  <a:lnTo>
                    <a:pt x="2565" y="985"/>
                  </a:lnTo>
                  <a:close/>
                  <a:moveTo>
                    <a:pt x="2620" y="1310"/>
                  </a:moveTo>
                  <a:lnTo>
                    <a:pt x="2620" y="2445"/>
                  </a:lnTo>
                  <a:lnTo>
                    <a:pt x="1620" y="3033"/>
                  </a:lnTo>
                  <a:lnTo>
                    <a:pt x="1620" y="1889"/>
                  </a:lnTo>
                  <a:lnTo>
                    <a:pt x="2620" y="1310"/>
                  </a:lnTo>
                  <a:close/>
                  <a:moveTo>
                    <a:pt x="1309" y="1889"/>
                  </a:moveTo>
                  <a:lnTo>
                    <a:pt x="1309" y="3033"/>
                  </a:lnTo>
                  <a:lnTo>
                    <a:pt x="302" y="2445"/>
                  </a:lnTo>
                  <a:lnTo>
                    <a:pt x="302" y="1310"/>
                  </a:lnTo>
                  <a:lnTo>
                    <a:pt x="1309" y="18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116" name="Rectangle 115">
            <a:extLst>
              <a:ext uri="{FF2B5EF4-FFF2-40B4-BE49-F238E27FC236}">
                <a16:creationId xmlns:a16="http://schemas.microsoft.com/office/drawing/2014/main" id="{D0A32857-E4F2-40CC-BB62-8FE3568EB6F0}"/>
              </a:ext>
            </a:extLst>
          </p:cNvPr>
          <p:cNvSpPr/>
          <p:nvPr/>
        </p:nvSpPr>
        <p:spPr>
          <a:xfrm>
            <a:off x="554076" y="5744961"/>
            <a:ext cx="889779" cy="331899"/>
          </a:xfrm>
          <a:prstGeom prst="rect">
            <a:avLst/>
          </a:prstGeom>
        </p:spPr>
        <p:txBody>
          <a:bodyPr wrap="none">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1568" b="0" i="0" u="none" strike="noStrike" kern="0" cap="none" spc="49" normalizeH="0" baseline="0" noProof="0">
                <a:ln>
                  <a:noFill/>
                </a:ln>
                <a:solidFill>
                  <a:srgbClr val="353535">
                    <a:lumMod val="40000"/>
                    <a:lumOff val="60000"/>
                  </a:srgbClr>
                </a:solidFill>
                <a:effectLst/>
                <a:uLnTx/>
                <a:uFillTx/>
                <a:latin typeface="Segoe UI" panose="020B0502040204020203" pitchFamily="34" charset="0"/>
                <a:ea typeface="+mn-ea"/>
                <a:cs typeface="Segoe UI" panose="020B0502040204020203" pitchFamily="34" charset="0"/>
              </a:rPr>
              <a:t>Trusted</a:t>
            </a:r>
          </a:p>
        </p:txBody>
      </p:sp>
      <p:sp>
        <p:nvSpPr>
          <p:cNvPr id="133" name="Rectangle 132">
            <a:extLst>
              <a:ext uri="{FF2B5EF4-FFF2-40B4-BE49-F238E27FC236}">
                <a16:creationId xmlns:a16="http://schemas.microsoft.com/office/drawing/2014/main" id="{587D7066-8B06-48F6-9D9D-CE8DB483B2C3}"/>
              </a:ext>
            </a:extLst>
          </p:cNvPr>
          <p:cNvSpPr/>
          <p:nvPr/>
        </p:nvSpPr>
        <p:spPr>
          <a:xfrm>
            <a:off x="214024" y="4423914"/>
            <a:ext cx="1590664" cy="452590"/>
          </a:xfrm>
          <a:prstGeom prst="rect">
            <a:avLst/>
          </a:prstGeom>
        </p:spPr>
        <p:txBody>
          <a:bodyPr wrap="none">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2353" b="0" i="0" u="none" strike="noStrike" kern="0" cap="none" spc="49"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Intelligent</a:t>
            </a:r>
          </a:p>
        </p:txBody>
      </p:sp>
      <p:sp>
        <p:nvSpPr>
          <p:cNvPr id="135" name="Rectangle 134">
            <a:extLst>
              <a:ext uri="{FF2B5EF4-FFF2-40B4-BE49-F238E27FC236}">
                <a16:creationId xmlns:a16="http://schemas.microsoft.com/office/drawing/2014/main" id="{E01FCFB5-BFC8-40DA-8851-C75F6FE1147A}"/>
              </a:ext>
            </a:extLst>
          </p:cNvPr>
          <p:cNvSpPr/>
          <p:nvPr/>
        </p:nvSpPr>
        <p:spPr>
          <a:xfrm>
            <a:off x="600013" y="3102867"/>
            <a:ext cx="818686" cy="333617"/>
          </a:xfrm>
          <a:prstGeom prst="rect">
            <a:avLst/>
          </a:prstGeom>
        </p:spPr>
        <p:txBody>
          <a:bodyPr wrap="none">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1568" b="0" i="0" u="none" strike="noStrike" kern="0" cap="none" spc="49" normalizeH="0" baseline="0" noProof="0">
                <a:ln>
                  <a:noFill/>
                </a:ln>
                <a:solidFill>
                  <a:srgbClr val="353535">
                    <a:lumMod val="40000"/>
                    <a:lumOff val="60000"/>
                  </a:srgbClr>
                </a:solidFill>
                <a:effectLst/>
                <a:uLnTx/>
                <a:uFillTx/>
                <a:latin typeface="Segoe UI" panose="020B0502040204020203" pitchFamily="34" charset="0"/>
                <a:ea typeface="+mn-ea"/>
                <a:cs typeface="Segoe UI" panose="020B0502040204020203" pitchFamily="34" charset="0"/>
              </a:rPr>
              <a:t>Hybrid</a:t>
            </a:r>
          </a:p>
        </p:txBody>
      </p:sp>
      <p:sp>
        <p:nvSpPr>
          <p:cNvPr id="143" name="Rectangle 142">
            <a:extLst>
              <a:ext uri="{FF2B5EF4-FFF2-40B4-BE49-F238E27FC236}">
                <a16:creationId xmlns:a16="http://schemas.microsoft.com/office/drawing/2014/main" id="{6ACC106D-0B3A-451A-97C3-CBECB9DA5404}"/>
              </a:ext>
            </a:extLst>
          </p:cNvPr>
          <p:cNvSpPr/>
          <p:nvPr/>
        </p:nvSpPr>
        <p:spPr>
          <a:xfrm>
            <a:off x="412719" y="1791255"/>
            <a:ext cx="1193275" cy="333617"/>
          </a:xfrm>
          <a:prstGeom prst="rect">
            <a:avLst/>
          </a:prstGeom>
        </p:spPr>
        <p:txBody>
          <a:bodyPr wrap="none">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1568" b="0" i="0" u="none" strike="noStrike" kern="0" cap="none" spc="49" normalizeH="0" baseline="0" noProof="0">
                <a:ln>
                  <a:noFill/>
                </a:ln>
                <a:solidFill>
                  <a:srgbClr val="353535">
                    <a:lumMod val="40000"/>
                    <a:lumOff val="60000"/>
                  </a:srgbClr>
                </a:solidFill>
                <a:effectLst/>
                <a:uLnTx/>
                <a:uFillTx/>
                <a:latin typeface="Segoe UI" panose="020B0502040204020203" pitchFamily="34" charset="0"/>
                <a:ea typeface="+mn-ea"/>
                <a:cs typeface="Segoe UI" panose="020B0502040204020203" pitchFamily="34" charset="0"/>
              </a:rPr>
              <a:t>Productive</a:t>
            </a:r>
          </a:p>
        </p:txBody>
      </p:sp>
      <p:sp>
        <p:nvSpPr>
          <p:cNvPr id="175" name="Freeform 174"/>
          <p:cNvSpPr>
            <a:spLocks noChangeArrowheads="1"/>
          </p:cNvSpPr>
          <p:nvPr/>
        </p:nvSpPr>
        <p:spPr bwMode="auto">
          <a:xfrm>
            <a:off x="768595" y="5091515"/>
            <a:ext cx="471273" cy="466323"/>
          </a:xfrm>
          <a:custGeom>
            <a:avLst/>
            <a:gdLst>
              <a:gd name="T0" fmla="*/ 3212 w 13440"/>
              <a:gd name="T1" fmla="*/ 3671 h 13299"/>
              <a:gd name="T2" fmla="*/ 3433 w 13440"/>
              <a:gd name="T3" fmla="*/ 3583 h 13299"/>
              <a:gd name="T4" fmla="*/ 3600 w 13440"/>
              <a:gd name="T5" fmla="*/ 3415 h 13299"/>
              <a:gd name="T6" fmla="*/ 3689 w 13440"/>
              <a:gd name="T7" fmla="*/ 3194 h 13299"/>
              <a:gd name="T8" fmla="*/ 3697 w 13440"/>
              <a:gd name="T9" fmla="*/ 3009 h 13299"/>
              <a:gd name="T10" fmla="*/ 3627 w 13440"/>
              <a:gd name="T11" fmla="*/ 2762 h 13299"/>
              <a:gd name="T12" fmla="*/ 3477 w 13440"/>
              <a:gd name="T13" fmla="*/ 2577 h 13299"/>
              <a:gd name="T14" fmla="*/ 3274 w 13440"/>
              <a:gd name="T15" fmla="*/ 2462 h 13299"/>
              <a:gd name="T16" fmla="*/ 3088 w 13440"/>
              <a:gd name="T17" fmla="*/ 2427 h 13299"/>
              <a:gd name="T18" fmla="*/ 2833 w 13440"/>
              <a:gd name="T19" fmla="*/ 2480 h 13299"/>
              <a:gd name="T20" fmla="*/ 2630 w 13440"/>
              <a:gd name="T21" fmla="*/ 2621 h 13299"/>
              <a:gd name="T22" fmla="*/ 2488 w 13440"/>
              <a:gd name="T23" fmla="*/ 2824 h 13299"/>
              <a:gd name="T24" fmla="*/ 2444 w 13440"/>
              <a:gd name="T25" fmla="*/ 3080 h 13299"/>
              <a:gd name="T26" fmla="*/ 2471 w 13440"/>
              <a:gd name="T27" fmla="*/ 3256 h 13299"/>
              <a:gd name="T28" fmla="*/ 2585 w 13440"/>
              <a:gd name="T29" fmla="*/ 3459 h 13299"/>
              <a:gd name="T30" fmla="*/ 2780 w 13440"/>
              <a:gd name="T31" fmla="*/ 3609 h 13299"/>
              <a:gd name="T32" fmla="*/ 3027 w 13440"/>
              <a:gd name="T33" fmla="*/ 3680 h 13299"/>
              <a:gd name="T34" fmla="*/ 6988 w 13440"/>
              <a:gd name="T35" fmla="*/ 8127 h 13299"/>
              <a:gd name="T36" fmla="*/ 6380 w 13440"/>
              <a:gd name="T37" fmla="*/ 8480 h 13299"/>
              <a:gd name="T38" fmla="*/ 5718 w 13440"/>
              <a:gd name="T39" fmla="*/ 8736 h 13299"/>
              <a:gd name="T40" fmla="*/ 5004 w 13440"/>
              <a:gd name="T41" fmla="*/ 8886 h 13299"/>
              <a:gd name="T42" fmla="*/ 4439 w 13440"/>
              <a:gd name="T43" fmla="*/ 8921 h 13299"/>
              <a:gd name="T44" fmla="*/ 3547 w 13440"/>
              <a:gd name="T45" fmla="*/ 8824 h 13299"/>
              <a:gd name="T46" fmla="*/ 2709 w 13440"/>
              <a:gd name="T47" fmla="*/ 8568 h 13299"/>
              <a:gd name="T48" fmla="*/ 1959 w 13440"/>
              <a:gd name="T49" fmla="*/ 8153 h 13299"/>
              <a:gd name="T50" fmla="*/ 1297 w 13440"/>
              <a:gd name="T51" fmla="*/ 7615 h 13299"/>
              <a:gd name="T52" fmla="*/ 759 w 13440"/>
              <a:gd name="T53" fmla="*/ 6953 h 13299"/>
              <a:gd name="T54" fmla="*/ 344 w 13440"/>
              <a:gd name="T55" fmla="*/ 6195 h 13299"/>
              <a:gd name="T56" fmla="*/ 88 w 13440"/>
              <a:gd name="T57" fmla="*/ 5357 h 13299"/>
              <a:gd name="T58" fmla="*/ 0 w 13440"/>
              <a:gd name="T59" fmla="*/ 4456 h 13299"/>
              <a:gd name="T60" fmla="*/ 44 w 13440"/>
              <a:gd name="T61" fmla="*/ 3777 h 13299"/>
              <a:gd name="T62" fmla="*/ 264 w 13440"/>
              <a:gd name="T63" fmla="*/ 2921 h 13299"/>
              <a:gd name="T64" fmla="*/ 644 w 13440"/>
              <a:gd name="T65" fmla="*/ 2135 h 13299"/>
              <a:gd name="T66" fmla="*/ 1156 w 13440"/>
              <a:gd name="T67" fmla="*/ 1456 h 13299"/>
              <a:gd name="T68" fmla="*/ 1782 w 13440"/>
              <a:gd name="T69" fmla="*/ 882 h 13299"/>
              <a:gd name="T70" fmla="*/ 2515 w 13440"/>
              <a:gd name="T71" fmla="*/ 432 h 13299"/>
              <a:gd name="T72" fmla="*/ 3327 w 13440"/>
              <a:gd name="T73" fmla="*/ 132 h 13299"/>
              <a:gd name="T74" fmla="*/ 4209 w 13440"/>
              <a:gd name="T75" fmla="*/ 0 h 13299"/>
              <a:gd name="T76" fmla="*/ 4898 w 13440"/>
              <a:gd name="T77" fmla="*/ 17 h 13299"/>
              <a:gd name="T78" fmla="*/ 5771 w 13440"/>
              <a:gd name="T79" fmla="*/ 194 h 13299"/>
              <a:gd name="T80" fmla="*/ 6574 w 13440"/>
              <a:gd name="T81" fmla="*/ 529 h 13299"/>
              <a:gd name="T82" fmla="*/ 7288 w 13440"/>
              <a:gd name="T83" fmla="*/ 1015 h 13299"/>
              <a:gd name="T84" fmla="*/ 7897 w 13440"/>
              <a:gd name="T85" fmla="*/ 1615 h 13299"/>
              <a:gd name="T86" fmla="*/ 8383 w 13440"/>
              <a:gd name="T87" fmla="*/ 2329 h 13299"/>
              <a:gd name="T88" fmla="*/ 8718 w 13440"/>
              <a:gd name="T89" fmla="*/ 3124 h 13299"/>
              <a:gd name="T90" fmla="*/ 8894 w 13440"/>
              <a:gd name="T91" fmla="*/ 3997 h 13299"/>
              <a:gd name="T92" fmla="*/ 8912 w 13440"/>
              <a:gd name="T93" fmla="*/ 4642 h 13299"/>
              <a:gd name="T94" fmla="*/ 8833 w 13440"/>
              <a:gd name="T95" fmla="*/ 5321 h 13299"/>
              <a:gd name="T96" fmla="*/ 13439 w 13440"/>
              <a:gd name="T97" fmla="*/ 10456 h 13299"/>
              <a:gd name="T98" fmla="*/ 10748 w 13440"/>
              <a:gd name="T99" fmla="*/ 13298 h 13299"/>
              <a:gd name="T100" fmla="*/ 9000 w 13440"/>
              <a:gd name="T101" fmla="*/ 11471 h 13299"/>
              <a:gd name="T102" fmla="*/ 7129 w 13440"/>
              <a:gd name="T103" fmla="*/ 9689 h 13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40" h="13299">
                <a:moveTo>
                  <a:pt x="3088" y="3689"/>
                </a:moveTo>
                <a:lnTo>
                  <a:pt x="3088" y="3689"/>
                </a:lnTo>
                <a:lnTo>
                  <a:pt x="3150" y="3680"/>
                </a:lnTo>
                <a:lnTo>
                  <a:pt x="3212" y="3671"/>
                </a:lnTo>
                <a:lnTo>
                  <a:pt x="3274" y="3662"/>
                </a:lnTo>
                <a:lnTo>
                  <a:pt x="3327" y="3636"/>
                </a:lnTo>
                <a:lnTo>
                  <a:pt x="3380" y="3609"/>
                </a:lnTo>
                <a:lnTo>
                  <a:pt x="3433" y="3583"/>
                </a:lnTo>
                <a:lnTo>
                  <a:pt x="3477" y="3547"/>
                </a:lnTo>
                <a:lnTo>
                  <a:pt x="3521" y="3503"/>
                </a:lnTo>
                <a:lnTo>
                  <a:pt x="3556" y="3459"/>
                </a:lnTo>
                <a:lnTo>
                  <a:pt x="3600" y="3415"/>
                </a:lnTo>
                <a:lnTo>
                  <a:pt x="3627" y="3362"/>
                </a:lnTo>
                <a:lnTo>
                  <a:pt x="3653" y="3309"/>
                </a:lnTo>
                <a:lnTo>
                  <a:pt x="3671" y="3256"/>
                </a:lnTo>
                <a:lnTo>
                  <a:pt x="3689" y="3194"/>
                </a:lnTo>
                <a:lnTo>
                  <a:pt x="3697" y="3141"/>
                </a:lnTo>
                <a:lnTo>
                  <a:pt x="3706" y="3080"/>
                </a:lnTo>
                <a:lnTo>
                  <a:pt x="3706" y="3080"/>
                </a:lnTo>
                <a:lnTo>
                  <a:pt x="3697" y="3009"/>
                </a:lnTo>
                <a:lnTo>
                  <a:pt x="3689" y="2947"/>
                </a:lnTo>
                <a:lnTo>
                  <a:pt x="3671" y="2885"/>
                </a:lnTo>
                <a:lnTo>
                  <a:pt x="3653" y="2824"/>
                </a:lnTo>
                <a:lnTo>
                  <a:pt x="3627" y="2762"/>
                </a:lnTo>
                <a:lnTo>
                  <a:pt x="3600" y="2709"/>
                </a:lnTo>
                <a:lnTo>
                  <a:pt x="3556" y="2665"/>
                </a:lnTo>
                <a:lnTo>
                  <a:pt x="3521" y="2621"/>
                </a:lnTo>
                <a:lnTo>
                  <a:pt x="3477" y="2577"/>
                </a:lnTo>
                <a:lnTo>
                  <a:pt x="3433" y="2541"/>
                </a:lnTo>
                <a:lnTo>
                  <a:pt x="3380" y="2506"/>
                </a:lnTo>
                <a:lnTo>
                  <a:pt x="3327" y="2480"/>
                </a:lnTo>
                <a:lnTo>
                  <a:pt x="3274" y="2462"/>
                </a:lnTo>
                <a:lnTo>
                  <a:pt x="3212" y="2444"/>
                </a:lnTo>
                <a:lnTo>
                  <a:pt x="3150" y="2435"/>
                </a:lnTo>
                <a:lnTo>
                  <a:pt x="3088" y="2427"/>
                </a:lnTo>
                <a:lnTo>
                  <a:pt x="3088" y="2427"/>
                </a:lnTo>
                <a:lnTo>
                  <a:pt x="3027" y="2435"/>
                </a:lnTo>
                <a:lnTo>
                  <a:pt x="2956" y="2444"/>
                </a:lnTo>
                <a:lnTo>
                  <a:pt x="2894" y="2462"/>
                </a:lnTo>
                <a:lnTo>
                  <a:pt x="2833" y="2480"/>
                </a:lnTo>
                <a:lnTo>
                  <a:pt x="2780" y="2506"/>
                </a:lnTo>
                <a:lnTo>
                  <a:pt x="2727" y="2541"/>
                </a:lnTo>
                <a:lnTo>
                  <a:pt x="2674" y="2577"/>
                </a:lnTo>
                <a:lnTo>
                  <a:pt x="2630" y="2621"/>
                </a:lnTo>
                <a:lnTo>
                  <a:pt x="2585" y="2665"/>
                </a:lnTo>
                <a:lnTo>
                  <a:pt x="2550" y="2709"/>
                </a:lnTo>
                <a:lnTo>
                  <a:pt x="2515" y="2762"/>
                </a:lnTo>
                <a:lnTo>
                  <a:pt x="2488" y="2824"/>
                </a:lnTo>
                <a:lnTo>
                  <a:pt x="2471" y="2885"/>
                </a:lnTo>
                <a:lnTo>
                  <a:pt x="2453" y="2947"/>
                </a:lnTo>
                <a:lnTo>
                  <a:pt x="2444" y="3009"/>
                </a:lnTo>
                <a:lnTo>
                  <a:pt x="2444" y="3080"/>
                </a:lnTo>
                <a:lnTo>
                  <a:pt x="2444" y="3080"/>
                </a:lnTo>
                <a:lnTo>
                  <a:pt x="2444" y="3141"/>
                </a:lnTo>
                <a:lnTo>
                  <a:pt x="2453" y="3194"/>
                </a:lnTo>
                <a:lnTo>
                  <a:pt x="2471" y="3256"/>
                </a:lnTo>
                <a:lnTo>
                  <a:pt x="2488" y="3309"/>
                </a:lnTo>
                <a:lnTo>
                  <a:pt x="2515" y="3362"/>
                </a:lnTo>
                <a:lnTo>
                  <a:pt x="2550" y="3415"/>
                </a:lnTo>
                <a:lnTo>
                  <a:pt x="2585" y="3459"/>
                </a:lnTo>
                <a:lnTo>
                  <a:pt x="2630" y="3503"/>
                </a:lnTo>
                <a:lnTo>
                  <a:pt x="2674" y="3547"/>
                </a:lnTo>
                <a:lnTo>
                  <a:pt x="2727" y="3583"/>
                </a:lnTo>
                <a:lnTo>
                  <a:pt x="2780" y="3609"/>
                </a:lnTo>
                <a:lnTo>
                  <a:pt x="2833" y="3636"/>
                </a:lnTo>
                <a:lnTo>
                  <a:pt x="2894" y="3662"/>
                </a:lnTo>
                <a:lnTo>
                  <a:pt x="2956" y="3671"/>
                </a:lnTo>
                <a:lnTo>
                  <a:pt x="3027" y="3680"/>
                </a:lnTo>
                <a:lnTo>
                  <a:pt x="3088" y="3689"/>
                </a:lnTo>
                <a:close/>
                <a:moveTo>
                  <a:pt x="7129" y="8021"/>
                </a:moveTo>
                <a:lnTo>
                  <a:pt x="7129" y="8021"/>
                </a:lnTo>
                <a:lnTo>
                  <a:pt x="6988" y="8127"/>
                </a:lnTo>
                <a:lnTo>
                  <a:pt x="6838" y="8224"/>
                </a:lnTo>
                <a:lnTo>
                  <a:pt x="6689" y="8321"/>
                </a:lnTo>
                <a:lnTo>
                  <a:pt x="6539" y="8400"/>
                </a:lnTo>
                <a:lnTo>
                  <a:pt x="6380" y="8480"/>
                </a:lnTo>
                <a:lnTo>
                  <a:pt x="6221" y="8559"/>
                </a:lnTo>
                <a:lnTo>
                  <a:pt x="6054" y="8621"/>
                </a:lnTo>
                <a:lnTo>
                  <a:pt x="5886" y="8683"/>
                </a:lnTo>
                <a:lnTo>
                  <a:pt x="5718" y="8736"/>
                </a:lnTo>
                <a:lnTo>
                  <a:pt x="5542" y="8789"/>
                </a:lnTo>
                <a:lnTo>
                  <a:pt x="5365" y="8824"/>
                </a:lnTo>
                <a:lnTo>
                  <a:pt x="5180" y="8859"/>
                </a:lnTo>
                <a:lnTo>
                  <a:pt x="5004" y="8886"/>
                </a:lnTo>
                <a:lnTo>
                  <a:pt x="4818" y="8903"/>
                </a:lnTo>
                <a:lnTo>
                  <a:pt x="4624" y="8912"/>
                </a:lnTo>
                <a:lnTo>
                  <a:pt x="4439" y="8921"/>
                </a:lnTo>
                <a:lnTo>
                  <a:pt x="4439" y="8921"/>
                </a:lnTo>
                <a:lnTo>
                  <a:pt x="4209" y="8912"/>
                </a:lnTo>
                <a:lnTo>
                  <a:pt x="3989" y="8894"/>
                </a:lnTo>
                <a:lnTo>
                  <a:pt x="3759" y="8868"/>
                </a:lnTo>
                <a:lnTo>
                  <a:pt x="3547" y="8824"/>
                </a:lnTo>
                <a:lnTo>
                  <a:pt x="3327" y="8780"/>
                </a:lnTo>
                <a:lnTo>
                  <a:pt x="3124" y="8718"/>
                </a:lnTo>
                <a:lnTo>
                  <a:pt x="2912" y="8647"/>
                </a:lnTo>
                <a:lnTo>
                  <a:pt x="2709" y="8568"/>
                </a:lnTo>
                <a:lnTo>
                  <a:pt x="2515" y="8480"/>
                </a:lnTo>
                <a:lnTo>
                  <a:pt x="2321" y="8383"/>
                </a:lnTo>
                <a:lnTo>
                  <a:pt x="2135" y="8277"/>
                </a:lnTo>
                <a:lnTo>
                  <a:pt x="1959" y="8153"/>
                </a:lnTo>
                <a:lnTo>
                  <a:pt x="1782" y="8030"/>
                </a:lnTo>
                <a:lnTo>
                  <a:pt x="1615" y="7897"/>
                </a:lnTo>
                <a:lnTo>
                  <a:pt x="1456" y="7765"/>
                </a:lnTo>
                <a:lnTo>
                  <a:pt x="1297" y="7615"/>
                </a:lnTo>
                <a:lnTo>
                  <a:pt x="1156" y="7456"/>
                </a:lnTo>
                <a:lnTo>
                  <a:pt x="1015" y="7297"/>
                </a:lnTo>
                <a:lnTo>
                  <a:pt x="882" y="7129"/>
                </a:lnTo>
                <a:lnTo>
                  <a:pt x="759" y="6953"/>
                </a:lnTo>
                <a:lnTo>
                  <a:pt x="644" y="6776"/>
                </a:lnTo>
                <a:lnTo>
                  <a:pt x="529" y="6583"/>
                </a:lnTo>
                <a:lnTo>
                  <a:pt x="432" y="6398"/>
                </a:lnTo>
                <a:lnTo>
                  <a:pt x="344" y="6195"/>
                </a:lnTo>
                <a:lnTo>
                  <a:pt x="264" y="5992"/>
                </a:lnTo>
                <a:lnTo>
                  <a:pt x="194" y="5789"/>
                </a:lnTo>
                <a:lnTo>
                  <a:pt x="132" y="5577"/>
                </a:lnTo>
                <a:lnTo>
                  <a:pt x="88" y="5357"/>
                </a:lnTo>
                <a:lnTo>
                  <a:pt x="44" y="5136"/>
                </a:lnTo>
                <a:lnTo>
                  <a:pt x="17" y="4915"/>
                </a:lnTo>
                <a:lnTo>
                  <a:pt x="0" y="4686"/>
                </a:lnTo>
                <a:lnTo>
                  <a:pt x="0" y="4456"/>
                </a:lnTo>
                <a:lnTo>
                  <a:pt x="0" y="4456"/>
                </a:lnTo>
                <a:lnTo>
                  <a:pt x="0" y="4227"/>
                </a:lnTo>
                <a:lnTo>
                  <a:pt x="17" y="3997"/>
                </a:lnTo>
                <a:lnTo>
                  <a:pt x="44" y="3777"/>
                </a:lnTo>
                <a:lnTo>
                  <a:pt x="88" y="3556"/>
                </a:lnTo>
                <a:lnTo>
                  <a:pt x="132" y="3336"/>
                </a:lnTo>
                <a:lnTo>
                  <a:pt x="194" y="3124"/>
                </a:lnTo>
                <a:lnTo>
                  <a:pt x="264" y="2921"/>
                </a:lnTo>
                <a:lnTo>
                  <a:pt x="344" y="2718"/>
                </a:lnTo>
                <a:lnTo>
                  <a:pt x="432" y="2515"/>
                </a:lnTo>
                <a:lnTo>
                  <a:pt x="529" y="2329"/>
                </a:lnTo>
                <a:lnTo>
                  <a:pt x="644" y="2135"/>
                </a:lnTo>
                <a:lnTo>
                  <a:pt x="759" y="1959"/>
                </a:lnTo>
                <a:lnTo>
                  <a:pt x="882" y="1782"/>
                </a:lnTo>
                <a:lnTo>
                  <a:pt x="1015" y="1615"/>
                </a:lnTo>
                <a:lnTo>
                  <a:pt x="1156" y="1456"/>
                </a:lnTo>
                <a:lnTo>
                  <a:pt x="1297" y="1297"/>
                </a:lnTo>
                <a:lnTo>
                  <a:pt x="1456" y="1147"/>
                </a:lnTo>
                <a:lnTo>
                  <a:pt x="1615" y="1015"/>
                </a:lnTo>
                <a:lnTo>
                  <a:pt x="1782" y="882"/>
                </a:lnTo>
                <a:lnTo>
                  <a:pt x="1959" y="759"/>
                </a:lnTo>
                <a:lnTo>
                  <a:pt x="2135" y="635"/>
                </a:lnTo>
                <a:lnTo>
                  <a:pt x="2321" y="529"/>
                </a:lnTo>
                <a:lnTo>
                  <a:pt x="2515" y="432"/>
                </a:lnTo>
                <a:lnTo>
                  <a:pt x="2709" y="344"/>
                </a:lnTo>
                <a:lnTo>
                  <a:pt x="2912" y="264"/>
                </a:lnTo>
                <a:lnTo>
                  <a:pt x="3124" y="194"/>
                </a:lnTo>
                <a:lnTo>
                  <a:pt x="3327" y="132"/>
                </a:lnTo>
                <a:lnTo>
                  <a:pt x="3547" y="88"/>
                </a:lnTo>
                <a:lnTo>
                  <a:pt x="3759" y="44"/>
                </a:lnTo>
                <a:lnTo>
                  <a:pt x="3989" y="17"/>
                </a:lnTo>
                <a:lnTo>
                  <a:pt x="4209" y="0"/>
                </a:lnTo>
                <a:lnTo>
                  <a:pt x="4439" y="0"/>
                </a:lnTo>
                <a:lnTo>
                  <a:pt x="4439" y="0"/>
                </a:lnTo>
                <a:lnTo>
                  <a:pt x="4668" y="0"/>
                </a:lnTo>
                <a:lnTo>
                  <a:pt x="4898" y="17"/>
                </a:lnTo>
                <a:lnTo>
                  <a:pt x="5118" y="44"/>
                </a:lnTo>
                <a:lnTo>
                  <a:pt x="5348" y="88"/>
                </a:lnTo>
                <a:lnTo>
                  <a:pt x="5559" y="132"/>
                </a:lnTo>
                <a:lnTo>
                  <a:pt x="5771" y="194"/>
                </a:lnTo>
                <a:lnTo>
                  <a:pt x="5983" y="264"/>
                </a:lnTo>
                <a:lnTo>
                  <a:pt x="6186" y="344"/>
                </a:lnTo>
                <a:lnTo>
                  <a:pt x="6389" y="432"/>
                </a:lnTo>
                <a:lnTo>
                  <a:pt x="6574" y="529"/>
                </a:lnTo>
                <a:lnTo>
                  <a:pt x="6768" y="635"/>
                </a:lnTo>
                <a:lnTo>
                  <a:pt x="6944" y="759"/>
                </a:lnTo>
                <a:lnTo>
                  <a:pt x="7121" y="882"/>
                </a:lnTo>
                <a:lnTo>
                  <a:pt x="7288" y="1015"/>
                </a:lnTo>
                <a:lnTo>
                  <a:pt x="7456" y="1147"/>
                </a:lnTo>
                <a:lnTo>
                  <a:pt x="7606" y="1297"/>
                </a:lnTo>
                <a:lnTo>
                  <a:pt x="7756" y="1456"/>
                </a:lnTo>
                <a:lnTo>
                  <a:pt x="7897" y="1615"/>
                </a:lnTo>
                <a:lnTo>
                  <a:pt x="8030" y="1782"/>
                </a:lnTo>
                <a:lnTo>
                  <a:pt x="8153" y="1959"/>
                </a:lnTo>
                <a:lnTo>
                  <a:pt x="8268" y="2135"/>
                </a:lnTo>
                <a:lnTo>
                  <a:pt x="8383" y="2329"/>
                </a:lnTo>
                <a:lnTo>
                  <a:pt x="8480" y="2515"/>
                </a:lnTo>
                <a:lnTo>
                  <a:pt x="8568" y="2718"/>
                </a:lnTo>
                <a:lnTo>
                  <a:pt x="8647" y="2921"/>
                </a:lnTo>
                <a:lnTo>
                  <a:pt x="8718" y="3124"/>
                </a:lnTo>
                <a:lnTo>
                  <a:pt x="8780" y="3336"/>
                </a:lnTo>
                <a:lnTo>
                  <a:pt x="8824" y="3556"/>
                </a:lnTo>
                <a:lnTo>
                  <a:pt x="8868" y="3777"/>
                </a:lnTo>
                <a:lnTo>
                  <a:pt x="8894" y="3997"/>
                </a:lnTo>
                <a:lnTo>
                  <a:pt x="8912" y="4227"/>
                </a:lnTo>
                <a:lnTo>
                  <a:pt x="8921" y="4456"/>
                </a:lnTo>
                <a:lnTo>
                  <a:pt x="8921" y="4456"/>
                </a:lnTo>
                <a:lnTo>
                  <a:pt x="8912" y="4642"/>
                </a:lnTo>
                <a:lnTo>
                  <a:pt x="8903" y="4818"/>
                </a:lnTo>
                <a:lnTo>
                  <a:pt x="8886" y="4986"/>
                </a:lnTo>
                <a:lnTo>
                  <a:pt x="8859" y="5154"/>
                </a:lnTo>
                <a:lnTo>
                  <a:pt x="8833" y="5321"/>
                </a:lnTo>
                <a:lnTo>
                  <a:pt x="8797" y="5480"/>
                </a:lnTo>
                <a:lnTo>
                  <a:pt x="8718" y="5798"/>
                </a:lnTo>
                <a:lnTo>
                  <a:pt x="8718" y="5798"/>
                </a:lnTo>
                <a:lnTo>
                  <a:pt x="13439" y="10456"/>
                </a:lnTo>
                <a:lnTo>
                  <a:pt x="13439" y="10456"/>
                </a:lnTo>
                <a:lnTo>
                  <a:pt x="13439" y="13298"/>
                </a:lnTo>
                <a:lnTo>
                  <a:pt x="13439" y="13298"/>
                </a:lnTo>
                <a:lnTo>
                  <a:pt x="10748" y="13298"/>
                </a:lnTo>
                <a:lnTo>
                  <a:pt x="10748" y="13298"/>
                </a:lnTo>
                <a:lnTo>
                  <a:pt x="10748" y="11471"/>
                </a:lnTo>
                <a:lnTo>
                  <a:pt x="10748" y="11471"/>
                </a:lnTo>
                <a:lnTo>
                  <a:pt x="9000" y="11471"/>
                </a:lnTo>
                <a:lnTo>
                  <a:pt x="9000" y="11471"/>
                </a:lnTo>
                <a:lnTo>
                  <a:pt x="9000" y="9689"/>
                </a:lnTo>
                <a:lnTo>
                  <a:pt x="9000" y="9689"/>
                </a:lnTo>
                <a:lnTo>
                  <a:pt x="7129" y="9689"/>
                </a:lnTo>
                <a:lnTo>
                  <a:pt x="7129" y="8021"/>
                </a:lnTo>
                <a:close/>
              </a:path>
            </a:pathLst>
          </a:custGeom>
          <a:noFill/>
          <a:ln w="28575" cap="flat">
            <a:solidFill>
              <a:srgbClr val="B3B2B4"/>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81" name="light">
            <a:extLst>
              <a:ext uri="{FF2B5EF4-FFF2-40B4-BE49-F238E27FC236}">
                <a16:creationId xmlns:a16="http://schemas.microsoft.com/office/drawing/2014/main" id="{38BAE752-BE22-4707-B0F9-4C08A401389B}"/>
              </a:ext>
            </a:extLst>
          </p:cNvPr>
          <p:cNvSpPr>
            <a:spLocks noChangeAspect="1" noEditPoints="1"/>
          </p:cNvSpPr>
          <p:nvPr/>
        </p:nvSpPr>
        <p:spPr bwMode="auto">
          <a:xfrm>
            <a:off x="828674" y="3704531"/>
            <a:ext cx="371476" cy="551510"/>
          </a:xfrm>
          <a:custGeom>
            <a:avLst/>
            <a:gdLst>
              <a:gd name="T0" fmla="*/ 156 w 224"/>
              <a:gd name="T1" fmla="*/ 312 h 334"/>
              <a:gd name="T2" fmla="*/ 134 w 224"/>
              <a:gd name="T3" fmla="*/ 334 h 334"/>
              <a:gd name="T4" fmla="*/ 89 w 224"/>
              <a:gd name="T5" fmla="*/ 334 h 334"/>
              <a:gd name="T6" fmla="*/ 67 w 224"/>
              <a:gd name="T7" fmla="*/ 312 h 334"/>
              <a:gd name="T8" fmla="*/ 67 w 224"/>
              <a:gd name="T9" fmla="*/ 261 h 334"/>
              <a:gd name="T10" fmla="*/ 37 w 224"/>
              <a:gd name="T11" fmla="*/ 195 h 334"/>
              <a:gd name="T12" fmla="*/ 27 w 224"/>
              <a:gd name="T13" fmla="*/ 185 h 334"/>
              <a:gd name="T14" fmla="*/ 0 w 224"/>
              <a:gd name="T15" fmla="*/ 112 h 334"/>
              <a:gd name="T16" fmla="*/ 112 w 224"/>
              <a:gd name="T17" fmla="*/ 0 h 334"/>
              <a:gd name="T18" fmla="*/ 224 w 224"/>
              <a:gd name="T19" fmla="*/ 112 h 334"/>
              <a:gd name="T20" fmla="*/ 197 w 224"/>
              <a:gd name="T21" fmla="*/ 185 h 334"/>
              <a:gd name="T22" fmla="*/ 200 w 224"/>
              <a:gd name="T23" fmla="*/ 181 h 334"/>
              <a:gd name="T24" fmla="*/ 197 w 224"/>
              <a:gd name="T25" fmla="*/ 185 h 334"/>
              <a:gd name="T26" fmla="*/ 156 w 224"/>
              <a:gd name="T27" fmla="*/ 265 h 334"/>
              <a:gd name="T28" fmla="*/ 156 w 224"/>
              <a:gd name="T29" fmla="*/ 312 h 334"/>
              <a:gd name="T30" fmla="*/ 156 w 224"/>
              <a:gd name="T31" fmla="*/ 312 h 334"/>
              <a:gd name="T32" fmla="*/ 67 w 224"/>
              <a:gd name="T33" fmla="*/ 269 h 334"/>
              <a:gd name="T34" fmla="*/ 156 w 224"/>
              <a:gd name="T35" fmla="*/ 26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334">
                <a:moveTo>
                  <a:pt x="156" y="312"/>
                </a:moveTo>
                <a:cubicBezTo>
                  <a:pt x="156" y="324"/>
                  <a:pt x="146" y="334"/>
                  <a:pt x="134" y="334"/>
                </a:cubicBezTo>
                <a:cubicBezTo>
                  <a:pt x="89" y="334"/>
                  <a:pt x="89" y="334"/>
                  <a:pt x="89" y="334"/>
                </a:cubicBezTo>
                <a:cubicBezTo>
                  <a:pt x="76" y="334"/>
                  <a:pt x="67" y="324"/>
                  <a:pt x="67" y="312"/>
                </a:cubicBezTo>
                <a:cubicBezTo>
                  <a:pt x="67" y="312"/>
                  <a:pt x="67" y="300"/>
                  <a:pt x="67" y="261"/>
                </a:cubicBezTo>
                <a:cubicBezTo>
                  <a:pt x="67" y="221"/>
                  <a:pt x="37" y="195"/>
                  <a:pt x="37" y="195"/>
                </a:cubicBezTo>
                <a:cubicBezTo>
                  <a:pt x="27" y="185"/>
                  <a:pt x="27" y="185"/>
                  <a:pt x="27" y="185"/>
                </a:cubicBezTo>
                <a:cubicBezTo>
                  <a:pt x="10" y="166"/>
                  <a:pt x="0" y="140"/>
                  <a:pt x="0" y="112"/>
                </a:cubicBezTo>
                <a:cubicBezTo>
                  <a:pt x="0" y="50"/>
                  <a:pt x="50" y="0"/>
                  <a:pt x="112" y="0"/>
                </a:cubicBezTo>
                <a:cubicBezTo>
                  <a:pt x="174" y="0"/>
                  <a:pt x="224" y="50"/>
                  <a:pt x="224" y="112"/>
                </a:cubicBezTo>
                <a:cubicBezTo>
                  <a:pt x="224" y="140"/>
                  <a:pt x="214" y="166"/>
                  <a:pt x="197" y="185"/>
                </a:cubicBezTo>
                <a:moveTo>
                  <a:pt x="200" y="181"/>
                </a:moveTo>
                <a:cubicBezTo>
                  <a:pt x="197" y="185"/>
                  <a:pt x="197" y="185"/>
                  <a:pt x="197" y="185"/>
                </a:cubicBezTo>
                <a:cubicBezTo>
                  <a:pt x="197" y="185"/>
                  <a:pt x="156" y="217"/>
                  <a:pt x="156" y="265"/>
                </a:cubicBezTo>
                <a:cubicBezTo>
                  <a:pt x="156" y="312"/>
                  <a:pt x="156" y="312"/>
                  <a:pt x="156" y="312"/>
                </a:cubicBezTo>
                <a:cubicBezTo>
                  <a:pt x="156" y="312"/>
                  <a:pt x="156" y="312"/>
                  <a:pt x="156" y="312"/>
                </a:cubicBezTo>
                <a:moveTo>
                  <a:pt x="67" y="269"/>
                </a:moveTo>
                <a:cubicBezTo>
                  <a:pt x="156" y="269"/>
                  <a:pt x="156" y="269"/>
                  <a:pt x="156" y="269"/>
                </a:cubicBezTo>
              </a:path>
            </a:pathLst>
          </a:custGeom>
          <a:noFill/>
          <a:ln w="28575">
            <a:solidFill>
              <a:srgbClr val="001F50"/>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93" name="speedometer_2">
            <a:extLst>
              <a:ext uri="{FF2B5EF4-FFF2-40B4-BE49-F238E27FC236}">
                <a16:creationId xmlns:a16="http://schemas.microsoft.com/office/drawing/2014/main" id="{96511714-CFA8-4E88-B24C-FF03D2B0D71B}"/>
              </a:ext>
            </a:extLst>
          </p:cNvPr>
          <p:cNvSpPr>
            <a:spLocks noChangeAspect="1" noEditPoints="1"/>
          </p:cNvSpPr>
          <p:nvPr/>
        </p:nvSpPr>
        <p:spPr bwMode="auto">
          <a:xfrm>
            <a:off x="800949" y="1160459"/>
            <a:ext cx="431098" cy="431096"/>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28575">
            <a:solidFill>
              <a:srgbClr val="B3B2B4"/>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194" name="Group 193">
            <a:extLst>
              <a:ext uri="{FF2B5EF4-FFF2-40B4-BE49-F238E27FC236}">
                <a16:creationId xmlns:a16="http://schemas.microsoft.com/office/drawing/2014/main" id="{D5637843-A804-4566-8EA5-DA973F5E429A}"/>
              </a:ext>
            </a:extLst>
          </p:cNvPr>
          <p:cNvGrpSpPr/>
          <p:nvPr/>
        </p:nvGrpSpPr>
        <p:grpSpPr>
          <a:xfrm>
            <a:off x="775290" y="2524056"/>
            <a:ext cx="451261" cy="440761"/>
            <a:chOff x="2088630" y="3287843"/>
            <a:chExt cx="429718" cy="419725"/>
          </a:xfrm>
          <a:noFill/>
        </p:grpSpPr>
        <p:sp>
          <p:nvSpPr>
            <p:cNvPr id="195" name="Rectangle 194">
              <a:extLst>
                <a:ext uri="{FF2B5EF4-FFF2-40B4-BE49-F238E27FC236}">
                  <a16:creationId xmlns:a16="http://schemas.microsoft.com/office/drawing/2014/main" id="{CB04EC4A-920F-43A1-8283-7054C2DD5EB6}"/>
                </a:ext>
              </a:extLst>
            </p:cNvPr>
            <p:cNvSpPr/>
            <p:nvPr/>
          </p:nvSpPr>
          <p:spPr bwMode="auto">
            <a:xfrm>
              <a:off x="2213548" y="3287843"/>
              <a:ext cx="304800" cy="304800"/>
            </a:xfrm>
            <a:prstGeom prst="rect">
              <a:avLst/>
            </a:prstGeom>
            <a:noFill/>
            <a:ln w="28575">
              <a:solidFill>
                <a:srgbClr val="B3B2B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96" name="Rectangle 195">
              <a:extLst>
                <a:ext uri="{FF2B5EF4-FFF2-40B4-BE49-F238E27FC236}">
                  <a16:creationId xmlns:a16="http://schemas.microsoft.com/office/drawing/2014/main" id="{F4465575-ED05-4AB7-8C13-4BAC0922F7E1}"/>
                </a:ext>
              </a:extLst>
            </p:cNvPr>
            <p:cNvSpPr/>
            <p:nvPr/>
          </p:nvSpPr>
          <p:spPr bwMode="auto">
            <a:xfrm>
              <a:off x="2088630" y="3402768"/>
              <a:ext cx="304800" cy="304800"/>
            </a:xfrm>
            <a:prstGeom prst="rect">
              <a:avLst/>
            </a:prstGeom>
            <a:noFill/>
            <a:ln w="28575">
              <a:solidFill>
                <a:srgbClr val="B3B2B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sp>
        <p:nvSpPr>
          <p:cNvPr id="176" name="Rectangle 175">
            <a:extLst>
              <a:ext uri="{FF2B5EF4-FFF2-40B4-BE49-F238E27FC236}">
                <a16:creationId xmlns:a16="http://schemas.microsoft.com/office/drawing/2014/main" id="{3096C259-C620-4D7B-A502-3C867B5885A8}"/>
              </a:ext>
            </a:extLst>
          </p:cNvPr>
          <p:cNvSpPr/>
          <p:nvPr/>
        </p:nvSpPr>
        <p:spPr bwMode="auto">
          <a:xfrm>
            <a:off x="4162731" y="4792033"/>
            <a:ext cx="1697744" cy="315900"/>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85" tIns="45720" rIns="0" bIns="45720" numCol="1" rtlCol="0" anchor="ctr" anchorCtr="0" compatLnSpc="1">
            <a:prstTxWarp prst="textNoShape">
              <a:avLst/>
            </a:prstTxWarp>
          </a:bodyPr>
          <a:lstStyle/>
          <a:p>
            <a:pPr marL="0" marR="0" lvl="0" indent="0" algn="l" defTabSz="914102" rtl="0" eaLnBrk="1" fontAlgn="base" latinLnBrk="0" hangingPunct="1">
              <a:lnSpc>
                <a:spcPct val="90000"/>
              </a:lnSpc>
              <a:spcBef>
                <a:spcPts val="294"/>
              </a:spcBef>
              <a:spcAft>
                <a:spcPts val="588"/>
              </a:spcAft>
              <a:buClrTx/>
              <a:buSzTx/>
              <a:buFontTx/>
              <a:buNone/>
              <a:tabLst/>
              <a:defRPr/>
            </a:pPr>
            <a:r>
              <a:rPr kumimoji="0" lang="en-US" sz="1568" b="1" i="0" u="none" strike="noStrike" kern="0" cap="none" spc="0" normalizeH="0" baseline="0" noProof="0" dirty="0">
                <a:ln>
                  <a:noFill/>
                </a:ln>
                <a:gradFill>
                  <a:gsLst>
                    <a:gs pos="0">
                      <a:srgbClr val="353535"/>
                    </a:gs>
                    <a:gs pos="100000">
                      <a:srgbClr val="353535"/>
                    </a:gs>
                  </a:gsLst>
                  <a:lin ang="5400000" scaled="0"/>
                </a:gradFill>
                <a:effectLst/>
                <a:uLnTx/>
                <a:uFillTx/>
                <a:latin typeface="Segoe UI" charset="0"/>
                <a:ea typeface="Segoe UI" charset="0"/>
                <a:cs typeface="Segoe UI" charset="0"/>
              </a:rPr>
              <a:t>Azure Machine Learning</a:t>
            </a:r>
          </a:p>
        </p:txBody>
      </p:sp>
      <p:cxnSp>
        <p:nvCxnSpPr>
          <p:cNvPr id="180" name="Straight Connector 179">
            <a:extLst>
              <a:ext uri="{FF2B5EF4-FFF2-40B4-BE49-F238E27FC236}">
                <a16:creationId xmlns:a16="http://schemas.microsoft.com/office/drawing/2014/main" id="{A5BF6C24-357B-4B4B-A782-A25B80DC9450}"/>
              </a:ext>
            </a:extLst>
          </p:cNvPr>
          <p:cNvCxnSpPr>
            <a:cxnSpLocks/>
          </p:cNvCxnSpPr>
          <p:nvPr/>
        </p:nvCxnSpPr>
        <p:spPr>
          <a:xfrm flipH="1" flipV="1">
            <a:off x="1954222" y="5542175"/>
            <a:ext cx="1262335" cy="255342"/>
          </a:xfrm>
          <a:prstGeom prst="line">
            <a:avLst/>
          </a:prstGeom>
          <a:noFill/>
          <a:ln w="15875">
            <a:solidFill>
              <a:schemeClr val="tx1">
                <a:alpha val="40000"/>
              </a:schemeClr>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01" name="Straight Connector 200">
            <a:extLst>
              <a:ext uri="{FF2B5EF4-FFF2-40B4-BE49-F238E27FC236}">
                <a16:creationId xmlns:a16="http://schemas.microsoft.com/office/drawing/2014/main" id="{AF4B0242-F145-4D93-B056-692E1E0A28E1}"/>
              </a:ext>
            </a:extLst>
          </p:cNvPr>
          <p:cNvCxnSpPr>
            <a:cxnSpLocks/>
          </p:cNvCxnSpPr>
          <p:nvPr/>
        </p:nvCxnSpPr>
        <p:spPr>
          <a:xfrm flipV="1">
            <a:off x="2894528" y="4023005"/>
            <a:ext cx="1099404" cy="438300"/>
          </a:xfrm>
          <a:prstGeom prst="line">
            <a:avLst/>
          </a:prstGeom>
          <a:noFill/>
          <a:ln w="15875">
            <a:solidFill>
              <a:schemeClr val="tx1">
                <a:alpha val="40000"/>
              </a:schemeClr>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02" name="Straight Connector 201">
            <a:extLst>
              <a:ext uri="{FF2B5EF4-FFF2-40B4-BE49-F238E27FC236}">
                <a16:creationId xmlns:a16="http://schemas.microsoft.com/office/drawing/2014/main" id="{96EE2FFA-D5AB-41E7-B27C-FCB5DF0AE7D3}"/>
              </a:ext>
            </a:extLst>
          </p:cNvPr>
          <p:cNvCxnSpPr>
            <a:cxnSpLocks/>
          </p:cNvCxnSpPr>
          <p:nvPr/>
        </p:nvCxnSpPr>
        <p:spPr>
          <a:xfrm flipH="1">
            <a:off x="3950102" y="4001090"/>
            <a:ext cx="47481" cy="1051921"/>
          </a:xfrm>
          <a:prstGeom prst="line">
            <a:avLst/>
          </a:prstGeom>
          <a:noFill/>
          <a:ln w="15875">
            <a:solidFill>
              <a:schemeClr val="tx1">
                <a:alpha val="40000"/>
              </a:schemeClr>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08" name="Straight Connector 207">
            <a:extLst>
              <a:ext uri="{FF2B5EF4-FFF2-40B4-BE49-F238E27FC236}">
                <a16:creationId xmlns:a16="http://schemas.microsoft.com/office/drawing/2014/main" id="{F6FCAC69-FEB2-40A8-A2EC-F03E9343F87F}"/>
              </a:ext>
            </a:extLst>
          </p:cNvPr>
          <p:cNvCxnSpPr>
            <a:cxnSpLocks/>
          </p:cNvCxnSpPr>
          <p:nvPr/>
        </p:nvCxnSpPr>
        <p:spPr>
          <a:xfrm flipH="1">
            <a:off x="3219600" y="5156347"/>
            <a:ext cx="643577" cy="638123"/>
          </a:xfrm>
          <a:prstGeom prst="line">
            <a:avLst/>
          </a:prstGeom>
          <a:noFill/>
          <a:ln w="15875">
            <a:solidFill>
              <a:schemeClr val="tx1">
                <a:alpha val="40000"/>
              </a:schemeClr>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09" name="Straight Connector 208">
            <a:extLst>
              <a:ext uri="{FF2B5EF4-FFF2-40B4-BE49-F238E27FC236}">
                <a16:creationId xmlns:a16="http://schemas.microsoft.com/office/drawing/2014/main" id="{68947A17-B899-4D5A-B05D-28166BB9816E}"/>
              </a:ext>
            </a:extLst>
          </p:cNvPr>
          <p:cNvCxnSpPr>
            <a:cxnSpLocks/>
          </p:cNvCxnSpPr>
          <p:nvPr/>
        </p:nvCxnSpPr>
        <p:spPr>
          <a:xfrm>
            <a:off x="3950101" y="5074926"/>
            <a:ext cx="942346" cy="723196"/>
          </a:xfrm>
          <a:prstGeom prst="line">
            <a:avLst/>
          </a:prstGeom>
          <a:noFill/>
          <a:ln w="15875">
            <a:solidFill>
              <a:schemeClr val="tx1">
                <a:alpha val="40000"/>
              </a:schemeClr>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10" name="Straight Connector 209">
            <a:extLst>
              <a:ext uri="{FF2B5EF4-FFF2-40B4-BE49-F238E27FC236}">
                <a16:creationId xmlns:a16="http://schemas.microsoft.com/office/drawing/2014/main" id="{11D12DB0-8BDD-42D8-B0A7-892C0F2202AD}"/>
              </a:ext>
            </a:extLst>
          </p:cNvPr>
          <p:cNvCxnSpPr>
            <a:cxnSpLocks/>
          </p:cNvCxnSpPr>
          <p:nvPr/>
        </p:nvCxnSpPr>
        <p:spPr>
          <a:xfrm flipH="1">
            <a:off x="4870532" y="5071273"/>
            <a:ext cx="964262" cy="726849"/>
          </a:xfrm>
          <a:prstGeom prst="line">
            <a:avLst/>
          </a:prstGeom>
          <a:noFill/>
          <a:ln w="15875">
            <a:solidFill>
              <a:schemeClr val="tx1">
                <a:alpha val="40000"/>
              </a:schemeClr>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12" name="Straight Connector 211">
            <a:extLst>
              <a:ext uri="{FF2B5EF4-FFF2-40B4-BE49-F238E27FC236}">
                <a16:creationId xmlns:a16="http://schemas.microsoft.com/office/drawing/2014/main" id="{76E0AD83-380E-4DD4-B1AC-6E88B29A97EB}"/>
              </a:ext>
            </a:extLst>
          </p:cNvPr>
          <p:cNvCxnSpPr>
            <a:cxnSpLocks/>
          </p:cNvCxnSpPr>
          <p:nvPr/>
        </p:nvCxnSpPr>
        <p:spPr>
          <a:xfrm flipH="1" flipV="1">
            <a:off x="1954222" y="3723850"/>
            <a:ext cx="932091" cy="737459"/>
          </a:xfrm>
          <a:prstGeom prst="line">
            <a:avLst/>
          </a:prstGeom>
          <a:noFill/>
          <a:ln w="15875">
            <a:solidFill>
              <a:schemeClr val="tx1">
                <a:alpha val="40000"/>
              </a:schemeClr>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grpSp>
        <p:nvGrpSpPr>
          <p:cNvPr id="247" name="Group 246">
            <a:extLst>
              <a:ext uri="{FF2B5EF4-FFF2-40B4-BE49-F238E27FC236}">
                <a16:creationId xmlns:a16="http://schemas.microsoft.com/office/drawing/2014/main" id="{1AC62FCE-A32D-4CBE-A525-9557D7D8CDDA}"/>
              </a:ext>
            </a:extLst>
          </p:cNvPr>
          <p:cNvGrpSpPr/>
          <p:nvPr/>
        </p:nvGrpSpPr>
        <p:grpSpPr>
          <a:xfrm>
            <a:off x="3681707" y="4788828"/>
            <a:ext cx="545684" cy="545685"/>
            <a:chOff x="2724596" y="4691998"/>
            <a:chExt cx="593351" cy="593351"/>
          </a:xfrm>
        </p:grpSpPr>
        <p:sp>
          <p:nvSpPr>
            <p:cNvPr id="251" name="Oval 250">
              <a:extLst>
                <a:ext uri="{FF2B5EF4-FFF2-40B4-BE49-F238E27FC236}">
                  <a16:creationId xmlns:a16="http://schemas.microsoft.com/office/drawing/2014/main" id="{5A32FFBD-B132-426A-9535-BCDE9A880763}"/>
                </a:ext>
              </a:extLst>
            </p:cNvPr>
            <p:cNvSpPr/>
            <p:nvPr/>
          </p:nvSpPr>
          <p:spPr bwMode="auto">
            <a:xfrm>
              <a:off x="2724596" y="4691998"/>
              <a:ext cx="593351" cy="593351"/>
            </a:xfrm>
            <a:prstGeom prst="ellipse">
              <a:avLst/>
            </a:prstGeom>
            <a:solidFill>
              <a:srgbClr val="00B0F0"/>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52" name="Graphic 6">
              <a:extLst>
                <a:ext uri="{FF2B5EF4-FFF2-40B4-BE49-F238E27FC236}">
                  <a16:creationId xmlns:a16="http://schemas.microsoft.com/office/drawing/2014/main" id="{8CF6053D-BF33-42B9-BBE4-E9318ABE31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0159" y="4825879"/>
              <a:ext cx="281856" cy="300587"/>
            </a:xfrm>
            <a:prstGeom prst="rect">
              <a:avLst/>
            </a:prstGeom>
            <a:ln w="19050">
              <a:noFill/>
            </a:ln>
          </p:spPr>
        </p:pic>
      </p:grpSp>
      <p:cxnSp>
        <p:nvCxnSpPr>
          <p:cNvPr id="142" name="Straight Connector 141">
            <a:extLst>
              <a:ext uri="{FF2B5EF4-FFF2-40B4-BE49-F238E27FC236}">
                <a16:creationId xmlns:a16="http://schemas.microsoft.com/office/drawing/2014/main" id="{22491D93-6F6D-4B02-911C-3F451CE91E22}"/>
              </a:ext>
            </a:extLst>
          </p:cNvPr>
          <p:cNvCxnSpPr>
            <a:cxnSpLocks/>
          </p:cNvCxnSpPr>
          <p:nvPr/>
        </p:nvCxnSpPr>
        <p:spPr>
          <a:xfrm>
            <a:off x="1954222" y="487"/>
            <a:ext cx="0" cy="6888317"/>
          </a:xfrm>
          <a:prstGeom prst="line">
            <a:avLst/>
          </a:prstGeom>
          <a:noFill/>
          <a:ln w="19050" cap="flat">
            <a:solidFill>
              <a:schemeClr val="bg1">
                <a:lumMod val="75000"/>
                <a:alpha val="7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11" name="Straight Connector 210">
            <a:extLst>
              <a:ext uri="{FF2B5EF4-FFF2-40B4-BE49-F238E27FC236}">
                <a16:creationId xmlns:a16="http://schemas.microsoft.com/office/drawing/2014/main" id="{2BE9F79E-A741-4C16-A7DE-01DB5115E965}"/>
              </a:ext>
            </a:extLst>
          </p:cNvPr>
          <p:cNvCxnSpPr>
            <a:cxnSpLocks/>
          </p:cNvCxnSpPr>
          <p:nvPr/>
        </p:nvCxnSpPr>
        <p:spPr>
          <a:xfrm>
            <a:off x="5842098" y="5078579"/>
            <a:ext cx="857569" cy="791633"/>
          </a:xfrm>
          <a:prstGeom prst="line">
            <a:avLst/>
          </a:prstGeom>
          <a:noFill/>
          <a:ln w="15875">
            <a:solidFill>
              <a:schemeClr val="tx1">
                <a:alpha val="40000"/>
              </a:schemeClr>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77" name="Straight Connector 176">
            <a:extLst>
              <a:ext uri="{FF2B5EF4-FFF2-40B4-BE49-F238E27FC236}">
                <a16:creationId xmlns:a16="http://schemas.microsoft.com/office/drawing/2014/main" id="{69A29850-6261-4D0D-B27D-D2CE65BA3D03}"/>
              </a:ext>
            </a:extLst>
          </p:cNvPr>
          <p:cNvCxnSpPr>
            <a:cxnSpLocks/>
          </p:cNvCxnSpPr>
          <p:nvPr/>
        </p:nvCxnSpPr>
        <p:spPr>
          <a:xfrm flipH="1" flipV="1">
            <a:off x="6426676" y="-18822"/>
            <a:ext cx="262401" cy="1713128"/>
          </a:xfrm>
          <a:prstGeom prst="line">
            <a:avLst/>
          </a:prstGeom>
          <a:noFill/>
          <a:ln w="15875">
            <a:solidFill>
              <a:schemeClr val="tx1">
                <a:alpha val="40000"/>
              </a:schemeClr>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78" name="Straight Connector 177">
            <a:extLst>
              <a:ext uri="{FF2B5EF4-FFF2-40B4-BE49-F238E27FC236}">
                <a16:creationId xmlns:a16="http://schemas.microsoft.com/office/drawing/2014/main" id="{A5928457-67B3-43E2-A8F9-8210F7B77E0D}"/>
              </a:ext>
            </a:extLst>
          </p:cNvPr>
          <p:cNvCxnSpPr>
            <a:cxnSpLocks/>
          </p:cNvCxnSpPr>
          <p:nvPr/>
        </p:nvCxnSpPr>
        <p:spPr>
          <a:xfrm>
            <a:off x="8981779" y="2695971"/>
            <a:ext cx="1668535" cy="1094560"/>
          </a:xfrm>
          <a:prstGeom prst="line">
            <a:avLst/>
          </a:prstGeom>
          <a:noFill/>
          <a:ln w="15875">
            <a:solidFill>
              <a:schemeClr val="tx1">
                <a:alpha val="40000"/>
              </a:schemeClr>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79" name="Straight Connector 178">
            <a:extLst>
              <a:ext uri="{FF2B5EF4-FFF2-40B4-BE49-F238E27FC236}">
                <a16:creationId xmlns:a16="http://schemas.microsoft.com/office/drawing/2014/main" id="{F4F8A8E8-B748-48F4-AE20-37E57996CCE8}"/>
              </a:ext>
            </a:extLst>
          </p:cNvPr>
          <p:cNvCxnSpPr>
            <a:cxnSpLocks/>
          </p:cNvCxnSpPr>
          <p:nvPr/>
        </p:nvCxnSpPr>
        <p:spPr>
          <a:xfrm>
            <a:off x="3716728" y="2496095"/>
            <a:ext cx="508308" cy="614838"/>
          </a:xfrm>
          <a:prstGeom prst="line">
            <a:avLst/>
          </a:prstGeom>
          <a:noFill/>
          <a:ln w="15875">
            <a:solidFill>
              <a:schemeClr val="tx1">
                <a:alpha val="40000"/>
              </a:schemeClr>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82" name="Straight Connector 181">
            <a:extLst>
              <a:ext uri="{FF2B5EF4-FFF2-40B4-BE49-F238E27FC236}">
                <a16:creationId xmlns:a16="http://schemas.microsoft.com/office/drawing/2014/main" id="{35B1AA9B-3053-469A-BE76-711D93651688}"/>
              </a:ext>
            </a:extLst>
          </p:cNvPr>
          <p:cNvCxnSpPr>
            <a:cxnSpLocks/>
          </p:cNvCxnSpPr>
          <p:nvPr/>
        </p:nvCxnSpPr>
        <p:spPr>
          <a:xfrm>
            <a:off x="10733521" y="2219988"/>
            <a:ext cx="1458479" cy="547445"/>
          </a:xfrm>
          <a:prstGeom prst="line">
            <a:avLst/>
          </a:prstGeom>
          <a:noFill/>
          <a:ln w="15875">
            <a:solidFill>
              <a:schemeClr val="tx1">
                <a:alpha val="40000"/>
              </a:schemeClr>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83" name="Straight Connector 182">
            <a:extLst>
              <a:ext uri="{FF2B5EF4-FFF2-40B4-BE49-F238E27FC236}">
                <a16:creationId xmlns:a16="http://schemas.microsoft.com/office/drawing/2014/main" id="{1B3B99FF-AE98-46C6-97CB-FB39EE945FFE}"/>
              </a:ext>
            </a:extLst>
          </p:cNvPr>
          <p:cNvCxnSpPr>
            <a:cxnSpLocks/>
          </p:cNvCxnSpPr>
          <p:nvPr/>
        </p:nvCxnSpPr>
        <p:spPr>
          <a:xfrm>
            <a:off x="10435936" y="1344271"/>
            <a:ext cx="298288" cy="864426"/>
          </a:xfrm>
          <a:prstGeom prst="line">
            <a:avLst/>
          </a:prstGeom>
          <a:noFill/>
          <a:ln w="15875">
            <a:solidFill>
              <a:schemeClr val="tx1">
                <a:alpha val="40000"/>
              </a:schemeClr>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84" name="Straight Connector 183">
            <a:extLst>
              <a:ext uri="{FF2B5EF4-FFF2-40B4-BE49-F238E27FC236}">
                <a16:creationId xmlns:a16="http://schemas.microsoft.com/office/drawing/2014/main" id="{992D2410-9319-424D-85D0-CA9F7B908C29}"/>
              </a:ext>
            </a:extLst>
          </p:cNvPr>
          <p:cNvCxnSpPr>
            <a:cxnSpLocks/>
          </p:cNvCxnSpPr>
          <p:nvPr/>
        </p:nvCxnSpPr>
        <p:spPr>
          <a:xfrm flipH="1" flipV="1">
            <a:off x="2514444" y="2316512"/>
            <a:ext cx="1232721" cy="206976"/>
          </a:xfrm>
          <a:prstGeom prst="line">
            <a:avLst/>
          </a:prstGeom>
          <a:noFill/>
          <a:ln w="15875">
            <a:solidFill>
              <a:schemeClr val="tx1">
                <a:alpha val="40000"/>
              </a:schemeClr>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85" name="Straight Connector 184">
            <a:extLst>
              <a:ext uri="{FF2B5EF4-FFF2-40B4-BE49-F238E27FC236}">
                <a16:creationId xmlns:a16="http://schemas.microsoft.com/office/drawing/2014/main" id="{D6B812CD-8ADA-4FA6-9F8E-9BB2E0B21180}"/>
              </a:ext>
            </a:extLst>
          </p:cNvPr>
          <p:cNvCxnSpPr>
            <a:cxnSpLocks/>
          </p:cNvCxnSpPr>
          <p:nvPr/>
        </p:nvCxnSpPr>
        <p:spPr>
          <a:xfrm flipV="1">
            <a:off x="2514444" y="1485568"/>
            <a:ext cx="1266201" cy="827903"/>
          </a:xfrm>
          <a:prstGeom prst="line">
            <a:avLst/>
          </a:prstGeom>
          <a:noFill/>
          <a:ln w="15875">
            <a:solidFill>
              <a:schemeClr val="tx1">
                <a:alpha val="40000"/>
              </a:schemeClr>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86" name="Straight Connector 185">
            <a:extLst>
              <a:ext uri="{FF2B5EF4-FFF2-40B4-BE49-F238E27FC236}">
                <a16:creationId xmlns:a16="http://schemas.microsoft.com/office/drawing/2014/main" id="{EB859D37-F115-48C0-A41F-35976F245644}"/>
              </a:ext>
            </a:extLst>
          </p:cNvPr>
          <p:cNvCxnSpPr>
            <a:cxnSpLocks/>
          </p:cNvCxnSpPr>
          <p:nvPr/>
        </p:nvCxnSpPr>
        <p:spPr>
          <a:xfrm flipV="1">
            <a:off x="3772435" y="1485568"/>
            <a:ext cx="1379421" cy="5980"/>
          </a:xfrm>
          <a:prstGeom prst="line">
            <a:avLst/>
          </a:prstGeom>
          <a:noFill/>
          <a:ln w="15875">
            <a:solidFill>
              <a:schemeClr val="tx1">
                <a:alpha val="40000"/>
              </a:schemeClr>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87" name="Straight Connector 186">
            <a:extLst>
              <a:ext uri="{FF2B5EF4-FFF2-40B4-BE49-F238E27FC236}">
                <a16:creationId xmlns:a16="http://schemas.microsoft.com/office/drawing/2014/main" id="{91378466-45F6-4E4B-8072-6983C18DDDBD}"/>
              </a:ext>
            </a:extLst>
          </p:cNvPr>
          <p:cNvCxnSpPr>
            <a:cxnSpLocks/>
          </p:cNvCxnSpPr>
          <p:nvPr/>
        </p:nvCxnSpPr>
        <p:spPr>
          <a:xfrm flipV="1">
            <a:off x="5142726" y="-58484"/>
            <a:ext cx="742002" cy="1544052"/>
          </a:xfrm>
          <a:prstGeom prst="line">
            <a:avLst/>
          </a:prstGeom>
          <a:noFill/>
          <a:ln w="15875">
            <a:solidFill>
              <a:schemeClr val="tx1">
                <a:alpha val="40000"/>
              </a:schemeClr>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88" name="Straight Connector 187">
            <a:extLst>
              <a:ext uri="{FF2B5EF4-FFF2-40B4-BE49-F238E27FC236}">
                <a16:creationId xmlns:a16="http://schemas.microsoft.com/office/drawing/2014/main" id="{680710C2-4368-4D83-AE1A-3F622F232562}"/>
              </a:ext>
            </a:extLst>
          </p:cNvPr>
          <p:cNvCxnSpPr>
            <a:cxnSpLocks/>
          </p:cNvCxnSpPr>
          <p:nvPr/>
        </p:nvCxnSpPr>
        <p:spPr>
          <a:xfrm flipV="1">
            <a:off x="9495415" y="1348532"/>
            <a:ext cx="938693" cy="383512"/>
          </a:xfrm>
          <a:prstGeom prst="line">
            <a:avLst/>
          </a:prstGeom>
          <a:noFill/>
          <a:ln w="15875">
            <a:solidFill>
              <a:schemeClr val="tx1">
                <a:alpha val="40000"/>
              </a:schemeClr>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89" name="Straight Connector 188">
            <a:extLst>
              <a:ext uri="{FF2B5EF4-FFF2-40B4-BE49-F238E27FC236}">
                <a16:creationId xmlns:a16="http://schemas.microsoft.com/office/drawing/2014/main" id="{EBA3E0FE-3E21-41A5-8306-0B97C22BC36B}"/>
              </a:ext>
            </a:extLst>
          </p:cNvPr>
          <p:cNvCxnSpPr>
            <a:cxnSpLocks/>
          </p:cNvCxnSpPr>
          <p:nvPr/>
        </p:nvCxnSpPr>
        <p:spPr>
          <a:xfrm flipH="1" flipV="1">
            <a:off x="8677438" y="1477272"/>
            <a:ext cx="803369" cy="265731"/>
          </a:xfrm>
          <a:prstGeom prst="line">
            <a:avLst/>
          </a:prstGeom>
          <a:noFill/>
          <a:ln w="15875">
            <a:solidFill>
              <a:schemeClr val="tx1">
                <a:alpha val="40000"/>
              </a:schemeClr>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90" name="Straight Connector 189">
            <a:extLst>
              <a:ext uri="{FF2B5EF4-FFF2-40B4-BE49-F238E27FC236}">
                <a16:creationId xmlns:a16="http://schemas.microsoft.com/office/drawing/2014/main" id="{BF6EAC73-190F-4AFA-BCA7-1E1406D3E461}"/>
              </a:ext>
            </a:extLst>
          </p:cNvPr>
          <p:cNvCxnSpPr>
            <a:cxnSpLocks/>
          </p:cNvCxnSpPr>
          <p:nvPr/>
        </p:nvCxnSpPr>
        <p:spPr>
          <a:xfrm flipV="1">
            <a:off x="10437762" y="-4571"/>
            <a:ext cx="476511" cy="1367713"/>
          </a:xfrm>
          <a:prstGeom prst="line">
            <a:avLst/>
          </a:prstGeom>
          <a:noFill/>
          <a:ln w="15875">
            <a:solidFill>
              <a:schemeClr val="tx1">
                <a:alpha val="40000"/>
              </a:schemeClr>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97" name="Straight Connector 196">
            <a:extLst>
              <a:ext uri="{FF2B5EF4-FFF2-40B4-BE49-F238E27FC236}">
                <a16:creationId xmlns:a16="http://schemas.microsoft.com/office/drawing/2014/main" id="{1DDE171A-6960-42C1-BD87-3872A32740C6}"/>
              </a:ext>
            </a:extLst>
          </p:cNvPr>
          <p:cNvCxnSpPr>
            <a:cxnSpLocks/>
          </p:cNvCxnSpPr>
          <p:nvPr/>
        </p:nvCxnSpPr>
        <p:spPr>
          <a:xfrm>
            <a:off x="9142745" y="4971467"/>
            <a:ext cx="381990" cy="1053139"/>
          </a:xfrm>
          <a:prstGeom prst="line">
            <a:avLst/>
          </a:prstGeom>
          <a:noFill/>
          <a:ln w="15875">
            <a:solidFill>
              <a:schemeClr val="tx1">
                <a:alpha val="40000"/>
              </a:schemeClr>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98" name="Straight Connector 197">
            <a:extLst>
              <a:ext uri="{FF2B5EF4-FFF2-40B4-BE49-F238E27FC236}">
                <a16:creationId xmlns:a16="http://schemas.microsoft.com/office/drawing/2014/main" id="{053A8A91-A9CC-4828-B77E-9EB54BDF6484}"/>
              </a:ext>
            </a:extLst>
          </p:cNvPr>
          <p:cNvCxnSpPr>
            <a:cxnSpLocks/>
          </p:cNvCxnSpPr>
          <p:nvPr/>
        </p:nvCxnSpPr>
        <p:spPr>
          <a:xfrm flipV="1">
            <a:off x="9526258" y="5579201"/>
            <a:ext cx="1217495" cy="449971"/>
          </a:xfrm>
          <a:prstGeom prst="line">
            <a:avLst/>
          </a:prstGeom>
          <a:noFill/>
          <a:ln w="15875">
            <a:solidFill>
              <a:schemeClr val="tx1">
                <a:alpha val="40000"/>
              </a:schemeClr>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99" name="Straight Connector 198">
            <a:extLst>
              <a:ext uri="{FF2B5EF4-FFF2-40B4-BE49-F238E27FC236}">
                <a16:creationId xmlns:a16="http://schemas.microsoft.com/office/drawing/2014/main" id="{D9EDB5EA-2AF8-4026-B718-643685FC7094}"/>
              </a:ext>
            </a:extLst>
          </p:cNvPr>
          <p:cNvCxnSpPr>
            <a:cxnSpLocks/>
          </p:cNvCxnSpPr>
          <p:nvPr/>
        </p:nvCxnSpPr>
        <p:spPr>
          <a:xfrm flipV="1">
            <a:off x="7974705" y="4958122"/>
            <a:ext cx="1187746" cy="9033"/>
          </a:xfrm>
          <a:prstGeom prst="line">
            <a:avLst/>
          </a:prstGeom>
          <a:noFill/>
          <a:ln w="15875">
            <a:solidFill>
              <a:schemeClr val="tx1">
                <a:alpha val="40000"/>
              </a:schemeClr>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00" name="Straight Connector 199">
            <a:extLst>
              <a:ext uri="{FF2B5EF4-FFF2-40B4-BE49-F238E27FC236}">
                <a16:creationId xmlns:a16="http://schemas.microsoft.com/office/drawing/2014/main" id="{FC63F150-5092-419E-B4A9-FB9A8E978B9A}"/>
              </a:ext>
            </a:extLst>
          </p:cNvPr>
          <p:cNvCxnSpPr>
            <a:cxnSpLocks/>
          </p:cNvCxnSpPr>
          <p:nvPr/>
        </p:nvCxnSpPr>
        <p:spPr>
          <a:xfrm>
            <a:off x="10772118" y="5579201"/>
            <a:ext cx="1419882" cy="194325"/>
          </a:xfrm>
          <a:prstGeom prst="line">
            <a:avLst/>
          </a:prstGeom>
          <a:noFill/>
          <a:ln w="15875">
            <a:solidFill>
              <a:schemeClr val="tx1">
                <a:alpha val="40000"/>
              </a:schemeClr>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03" name="Straight Connector 202">
            <a:extLst>
              <a:ext uri="{FF2B5EF4-FFF2-40B4-BE49-F238E27FC236}">
                <a16:creationId xmlns:a16="http://schemas.microsoft.com/office/drawing/2014/main" id="{D3603773-3F70-43A7-ABA7-290FF9B9E577}"/>
              </a:ext>
            </a:extLst>
          </p:cNvPr>
          <p:cNvCxnSpPr>
            <a:cxnSpLocks/>
          </p:cNvCxnSpPr>
          <p:nvPr/>
        </p:nvCxnSpPr>
        <p:spPr>
          <a:xfrm flipH="1">
            <a:off x="8988452" y="1743002"/>
            <a:ext cx="510008" cy="917929"/>
          </a:xfrm>
          <a:prstGeom prst="line">
            <a:avLst/>
          </a:prstGeom>
          <a:noFill/>
          <a:ln w="15875">
            <a:solidFill>
              <a:schemeClr val="tx1">
                <a:alpha val="40000"/>
              </a:schemeClr>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grpSp>
        <p:nvGrpSpPr>
          <p:cNvPr id="11" name="Group 10"/>
          <p:cNvGrpSpPr/>
          <p:nvPr/>
        </p:nvGrpSpPr>
        <p:grpSpPr>
          <a:xfrm>
            <a:off x="6192944" y="1491285"/>
            <a:ext cx="2483999" cy="1082662"/>
            <a:chOff x="6192944" y="1491285"/>
            <a:chExt cx="2483999" cy="1082662"/>
          </a:xfrm>
        </p:grpSpPr>
        <p:cxnSp>
          <p:nvCxnSpPr>
            <p:cNvPr id="192" name="Straight Connector 191">
              <a:extLst>
                <a:ext uri="{FF2B5EF4-FFF2-40B4-BE49-F238E27FC236}">
                  <a16:creationId xmlns:a16="http://schemas.microsoft.com/office/drawing/2014/main" id="{C8EE2429-B37C-4303-971F-50F082E5F27E}"/>
                </a:ext>
              </a:extLst>
            </p:cNvPr>
            <p:cNvCxnSpPr>
              <a:cxnSpLocks/>
            </p:cNvCxnSpPr>
            <p:nvPr/>
          </p:nvCxnSpPr>
          <p:spPr>
            <a:xfrm flipV="1">
              <a:off x="6192944" y="1753947"/>
              <a:ext cx="511618" cy="820000"/>
            </a:xfrm>
            <a:prstGeom prst="line">
              <a:avLst/>
            </a:prstGeom>
            <a:noFill/>
            <a:ln w="15875">
              <a:solidFill>
                <a:schemeClr val="tx1">
                  <a:alpha val="40000"/>
                </a:schemeClr>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91" name="Straight Connector 190">
              <a:extLst>
                <a:ext uri="{FF2B5EF4-FFF2-40B4-BE49-F238E27FC236}">
                  <a16:creationId xmlns:a16="http://schemas.microsoft.com/office/drawing/2014/main" id="{B9933E74-2E10-4B2E-9B5A-284F5875FF6E}"/>
                </a:ext>
              </a:extLst>
            </p:cNvPr>
            <p:cNvCxnSpPr>
              <a:cxnSpLocks/>
            </p:cNvCxnSpPr>
            <p:nvPr/>
          </p:nvCxnSpPr>
          <p:spPr>
            <a:xfrm flipH="1">
              <a:off x="8096195" y="1491285"/>
              <a:ext cx="580748" cy="975219"/>
            </a:xfrm>
            <a:prstGeom prst="line">
              <a:avLst/>
            </a:prstGeom>
            <a:noFill/>
            <a:ln w="15875">
              <a:solidFill>
                <a:schemeClr val="tx1">
                  <a:alpha val="40000"/>
                </a:schemeClr>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04" name="Straight Connector 203">
              <a:extLst>
                <a:ext uri="{FF2B5EF4-FFF2-40B4-BE49-F238E27FC236}">
                  <a16:creationId xmlns:a16="http://schemas.microsoft.com/office/drawing/2014/main" id="{6164DFD3-B6B4-4480-87BC-AA0F2B3EBDB4}"/>
                </a:ext>
              </a:extLst>
            </p:cNvPr>
            <p:cNvCxnSpPr>
              <a:cxnSpLocks/>
            </p:cNvCxnSpPr>
            <p:nvPr/>
          </p:nvCxnSpPr>
          <p:spPr>
            <a:xfrm>
              <a:off x="6704562" y="1753947"/>
              <a:ext cx="1392225" cy="712433"/>
            </a:xfrm>
            <a:prstGeom prst="line">
              <a:avLst/>
            </a:prstGeom>
            <a:noFill/>
            <a:ln w="15875">
              <a:solidFill>
                <a:schemeClr val="tx1">
                  <a:alpha val="40000"/>
                </a:schemeClr>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grpSp>
      <p:cxnSp>
        <p:nvCxnSpPr>
          <p:cNvPr id="205" name="Straight Connector 204">
            <a:extLst>
              <a:ext uri="{FF2B5EF4-FFF2-40B4-BE49-F238E27FC236}">
                <a16:creationId xmlns:a16="http://schemas.microsoft.com/office/drawing/2014/main" id="{1F05EA8F-643E-462C-B599-5B30C221E298}"/>
              </a:ext>
            </a:extLst>
          </p:cNvPr>
          <p:cNvCxnSpPr>
            <a:cxnSpLocks/>
          </p:cNvCxnSpPr>
          <p:nvPr/>
        </p:nvCxnSpPr>
        <p:spPr>
          <a:xfrm flipH="1" flipV="1">
            <a:off x="8091447" y="634995"/>
            <a:ext cx="592348" cy="854922"/>
          </a:xfrm>
          <a:prstGeom prst="line">
            <a:avLst/>
          </a:prstGeom>
          <a:noFill/>
          <a:ln w="15875">
            <a:solidFill>
              <a:schemeClr val="tx1">
                <a:alpha val="40000"/>
              </a:schemeClr>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06" name="Straight Connector 205">
            <a:extLst>
              <a:ext uri="{FF2B5EF4-FFF2-40B4-BE49-F238E27FC236}">
                <a16:creationId xmlns:a16="http://schemas.microsoft.com/office/drawing/2014/main" id="{7A2AFCD4-3975-4CF5-9A04-0C4C3BB7D305}"/>
              </a:ext>
            </a:extLst>
          </p:cNvPr>
          <p:cNvCxnSpPr>
            <a:cxnSpLocks/>
          </p:cNvCxnSpPr>
          <p:nvPr/>
        </p:nvCxnSpPr>
        <p:spPr>
          <a:xfrm flipH="1">
            <a:off x="10673908" y="1978741"/>
            <a:ext cx="1567751" cy="1785718"/>
          </a:xfrm>
          <a:prstGeom prst="line">
            <a:avLst/>
          </a:prstGeom>
          <a:noFill/>
          <a:ln w="15875">
            <a:solidFill>
              <a:schemeClr val="tx1">
                <a:alpha val="40000"/>
              </a:schemeClr>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07" name="Straight Connector 206">
            <a:extLst>
              <a:ext uri="{FF2B5EF4-FFF2-40B4-BE49-F238E27FC236}">
                <a16:creationId xmlns:a16="http://schemas.microsoft.com/office/drawing/2014/main" id="{AA503B7B-7589-4648-B273-5952F362EF73}"/>
              </a:ext>
            </a:extLst>
          </p:cNvPr>
          <p:cNvCxnSpPr>
            <a:cxnSpLocks/>
          </p:cNvCxnSpPr>
          <p:nvPr/>
        </p:nvCxnSpPr>
        <p:spPr>
          <a:xfrm flipV="1">
            <a:off x="9328414" y="3777181"/>
            <a:ext cx="1335250" cy="547522"/>
          </a:xfrm>
          <a:prstGeom prst="line">
            <a:avLst/>
          </a:prstGeom>
          <a:noFill/>
          <a:ln w="15875">
            <a:solidFill>
              <a:schemeClr val="tx1">
                <a:alpha val="40000"/>
              </a:schemeClr>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13" name="Straight Connector 212">
            <a:extLst>
              <a:ext uri="{FF2B5EF4-FFF2-40B4-BE49-F238E27FC236}">
                <a16:creationId xmlns:a16="http://schemas.microsoft.com/office/drawing/2014/main" id="{390A30F9-6F46-4471-A4AB-3F823E4D49AE}"/>
              </a:ext>
            </a:extLst>
          </p:cNvPr>
          <p:cNvCxnSpPr>
            <a:cxnSpLocks/>
          </p:cNvCxnSpPr>
          <p:nvPr/>
        </p:nvCxnSpPr>
        <p:spPr>
          <a:xfrm flipH="1" flipV="1">
            <a:off x="3388380" y="611361"/>
            <a:ext cx="382375" cy="883340"/>
          </a:xfrm>
          <a:prstGeom prst="line">
            <a:avLst/>
          </a:prstGeom>
          <a:noFill/>
          <a:ln w="15875">
            <a:solidFill>
              <a:schemeClr val="tx1">
                <a:alpha val="40000"/>
              </a:schemeClr>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214" name="Rectangle 213">
            <a:extLst>
              <a:ext uri="{FF2B5EF4-FFF2-40B4-BE49-F238E27FC236}">
                <a16:creationId xmlns:a16="http://schemas.microsoft.com/office/drawing/2014/main" id="{6BBCB851-E6EE-4C48-9545-DDAB86416409}"/>
              </a:ext>
            </a:extLst>
          </p:cNvPr>
          <p:cNvSpPr/>
          <p:nvPr/>
        </p:nvSpPr>
        <p:spPr bwMode="auto">
          <a:xfrm>
            <a:off x="4267982" y="3414462"/>
            <a:ext cx="5629864" cy="584860"/>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367" rtl="0" eaLnBrk="1" fontAlgn="base" latinLnBrk="0" hangingPunct="1">
              <a:lnSpc>
                <a:spcPct val="90000"/>
              </a:lnSpc>
              <a:spcBef>
                <a:spcPct val="0"/>
              </a:spcBef>
              <a:spcAft>
                <a:spcPct val="0"/>
              </a:spcAft>
              <a:buClrTx/>
              <a:buSzTx/>
              <a:buFontTx/>
              <a:buNone/>
              <a:tabLst/>
              <a:defRPr/>
            </a:pPr>
            <a:r>
              <a:rPr kumimoji="0" lang="en-US" sz="4000" b="0" i="0" u="none" strike="noStrike" kern="0" cap="none" spc="49" normalizeH="0" baseline="0" noProof="0" dirty="0">
                <a:ln w="3175">
                  <a:noFill/>
                </a:ln>
                <a:solidFill>
                  <a:srgbClr val="505050"/>
                </a:solidFill>
                <a:effectLst/>
                <a:uLnTx/>
                <a:uFillTx/>
                <a:latin typeface="Segoe UI Light" panose="020B0502040204020203" pitchFamily="34" charset="0"/>
                <a:ea typeface="+mn-ea"/>
                <a:cs typeface="Segoe UI Light" panose="020B0502040204020203" pitchFamily="34" charset="0"/>
              </a:rPr>
              <a:t>AI for every developer and every scenario</a:t>
            </a:r>
          </a:p>
        </p:txBody>
      </p:sp>
      <p:sp>
        <p:nvSpPr>
          <p:cNvPr id="215" name="Rectangle 214">
            <a:extLst>
              <a:ext uri="{FF2B5EF4-FFF2-40B4-BE49-F238E27FC236}">
                <a16:creationId xmlns:a16="http://schemas.microsoft.com/office/drawing/2014/main" id="{4DFD79B8-5E30-4B9A-A109-9000A347CB8C}"/>
              </a:ext>
            </a:extLst>
          </p:cNvPr>
          <p:cNvSpPr/>
          <p:nvPr/>
        </p:nvSpPr>
        <p:spPr bwMode="auto">
          <a:xfrm>
            <a:off x="4005258" y="2460715"/>
            <a:ext cx="1792210" cy="18402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85" tIns="45720" rIns="0" bIns="45720" numCol="1" rtlCol="0" anchor="ctr" anchorCtr="0" compatLnSpc="1">
            <a:prstTxWarp prst="textNoShape">
              <a:avLst/>
            </a:prstTxWarp>
          </a:bodyPr>
          <a:lstStyle/>
          <a:p>
            <a:pPr marL="0" marR="0" lvl="0" indent="0" algn="l" defTabSz="914102" rtl="0" eaLnBrk="1" fontAlgn="base" latinLnBrk="0" hangingPunct="1">
              <a:lnSpc>
                <a:spcPct val="90000"/>
              </a:lnSpc>
              <a:spcBef>
                <a:spcPts val="294"/>
              </a:spcBef>
              <a:spcAft>
                <a:spcPts val="588"/>
              </a:spcAft>
              <a:buClrTx/>
              <a:buSzTx/>
              <a:buFontTx/>
              <a:buNone/>
              <a:tabLst/>
              <a:defRPr/>
            </a:pPr>
            <a:r>
              <a:rPr kumimoji="0" lang="en-US" sz="1400" b="1" i="0" u="none" strike="noStrike" kern="0" cap="none" spc="0" normalizeH="0" baseline="0" noProof="0" dirty="0">
                <a:ln>
                  <a:noFill/>
                </a:ln>
                <a:gradFill>
                  <a:gsLst>
                    <a:gs pos="0">
                      <a:srgbClr val="353535"/>
                    </a:gs>
                    <a:gs pos="100000">
                      <a:srgbClr val="353535"/>
                    </a:gs>
                  </a:gsLst>
                  <a:lin ang="5400000" scaled="0"/>
                </a:gradFill>
                <a:effectLst/>
                <a:uLnTx/>
                <a:uFillTx/>
                <a:latin typeface="Segoe UI" charset="0"/>
                <a:ea typeface="Segoe UI" charset="0"/>
                <a:cs typeface="Segoe UI" charset="0"/>
              </a:rPr>
              <a:t>Language APIs</a:t>
            </a:r>
          </a:p>
        </p:txBody>
      </p:sp>
      <p:sp>
        <p:nvSpPr>
          <p:cNvPr id="216" name="Rectangle 215">
            <a:extLst>
              <a:ext uri="{FF2B5EF4-FFF2-40B4-BE49-F238E27FC236}">
                <a16:creationId xmlns:a16="http://schemas.microsoft.com/office/drawing/2014/main" id="{E4FB5653-CF94-4BA6-860A-DE4DA312692F}"/>
              </a:ext>
            </a:extLst>
          </p:cNvPr>
          <p:cNvSpPr/>
          <p:nvPr/>
        </p:nvSpPr>
        <p:spPr bwMode="auto">
          <a:xfrm>
            <a:off x="7004901" y="1429461"/>
            <a:ext cx="1603025" cy="468201"/>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85" tIns="45720" rIns="0" bIns="45720" numCol="1" rtlCol="0" anchor="ctr" anchorCtr="0" compatLnSpc="1">
            <a:prstTxWarp prst="textNoShape">
              <a:avLst/>
            </a:prstTxWarp>
          </a:bodyPr>
          <a:lstStyle/>
          <a:p>
            <a:pPr marL="0" marR="0" lvl="0" indent="0" algn="l" defTabSz="914102" rtl="0" eaLnBrk="1" fontAlgn="base" latinLnBrk="0" hangingPunct="1">
              <a:lnSpc>
                <a:spcPct val="90000"/>
              </a:lnSpc>
              <a:spcBef>
                <a:spcPts val="294"/>
              </a:spcBef>
              <a:spcAft>
                <a:spcPts val="588"/>
              </a:spcAft>
              <a:buClrTx/>
              <a:buSzTx/>
              <a:buFontTx/>
              <a:buNone/>
              <a:tabLst/>
              <a:defRPr/>
            </a:pPr>
            <a:r>
              <a:rPr kumimoji="0" lang="en-US" sz="1400" b="1" i="0" u="none" strike="noStrike" kern="0" cap="none" spc="0" normalizeH="0" baseline="0" noProof="0" dirty="0">
                <a:ln>
                  <a:noFill/>
                </a:ln>
                <a:gradFill>
                  <a:gsLst>
                    <a:gs pos="0">
                      <a:srgbClr val="353535"/>
                    </a:gs>
                    <a:gs pos="100000">
                      <a:srgbClr val="353535"/>
                    </a:gs>
                  </a:gsLst>
                  <a:lin ang="5400000" scaled="0"/>
                </a:gradFill>
                <a:effectLst/>
                <a:uLnTx/>
                <a:uFillTx/>
                <a:latin typeface="Segoe UI" charset="0"/>
                <a:ea typeface="Segoe UI" charset="0"/>
                <a:cs typeface="Segoe UI" charset="0"/>
              </a:rPr>
              <a:t>Azure Data Warehouse</a:t>
            </a:r>
          </a:p>
        </p:txBody>
      </p:sp>
      <p:sp>
        <p:nvSpPr>
          <p:cNvPr id="217" name="Rectangle 216">
            <a:extLst>
              <a:ext uri="{FF2B5EF4-FFF2-40B4-BE49-F238E27FC236}">
                <a16:creationId xmlns:a16="http://schemas.microsoft.com/office/drawing/2014/main" id="{4BAE5B5A-7588-4834-A162-6D8F82233F8F}"/>
              </a:ext>
            </a:extLst>
          </p:cNvPr>
          <p:cNvSpPr/>
          <p:nvPr/>
        </p:nvSpPr>
        <p:spPr bwMode="auto">
          <a:xfrm>
            <a:off x="6965073" y="5670641"/>
            <a:ext cx="1562413" cy="233304"/>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85" tIns="45720" rIns="0" bIns="45720" numCol="1" rtlCol="0" anchor="ctr" anchorCtr="0" compatLnSpc="1">
            <a:prstTxWarp prst="textNoShape">
              <a:avLst/>
            </a:prstTxWarp>
          </a:bodyPr>
          <a:lstStyle/>
          <a:p>
            <a:pPr marL="0" marR="0" lvl="0" indent="0" algn="l" defTabSz="914102" rtl="0" eaLnBrk="1" fontAlgn="base" latinLnBrk="0" hangingPunct="1">
              <a:lnSpc>
                <a:spcPct val="90000"/>
              </a:lnSpc>
              <a:spcBef>
                <a:spcPts val="294"/>
              </a:spcBef>
              <a:spcAft>
                <a:spcPts val="588"/>
              </a:spcAft>
              <a:buClrTx/>
              <a:buSzTx/>
              <a:buFontTx/>
              <a:buNone/>
              <a:tabLst/>
              <a:defRPr/>
            </a:pPr>
            <a:r>
              <a:rPr kumimoji="0" lang="en-US" sz="1400" b="1" i="0" u="none" strike="noStrike" kern="0" cap="none" spc="0" normalizeH="0" baseline="0" noProof="0" dirty="0">
                <a:ln>
                  <a:noFill/>
                </a:ln>
                <a:gradFill>
                  <a:gsLst>
                    <a:gs pos="0">
                      <a:srgbClr val="353535"/>
                    </a:gs>
                    <a:gs pos="100000">
                      <a:srgbClr val="353535"/>
                    </a:gs>
                  </a:gsLst>
                  <a:lin ang="5400000" scaled="0"/>
                </a:gradFill>
                <a:effectLst/>
                <a:uLnTx/>
                <a:uFillTx/>
                <a:latin typeface="Segoe UI" charset="0"/>
                <a:ea typeface="Segoe UI" charset="0"/>
                <a:cs typeface="Segoe UI" charset="0"/>
              </a:rPr>
              <a:t>Azure Bot </a:t>
            </a:r>
            <a:br>
              <a:rPr kumimoji="0" lang="en-US" sz="1400" b="1" i="0" u="none" strike="noStrike" kern="0" cap="none" spc="0" normalizeH="0" baseline="0" noProof="0" dirty="0">
                <a:ln>
                  <a:noFill/>
                </a:ln>
                <a:gradFill>
                  <a:gsLst>
                    <a:gs pos="0">
                      <a:srgbClr val="353535"/>
                    </a:gs>
                    <a:gs pos="100000">
                      <a:srgbClr val="353535"/>
                    </a:gs>
                  </a:gsLst>
                  <a:lin ang="5400000" scaled="0"/>
                </a:gradFill>
                <a:effectLst/>
                <a:uLnTx/>
                <a:uFillTx/>
                <a:latin typeface="Segoe UI" charset="0"/>
                <a:ea typeface="Segoe UI" charset="0"/>
                <a:cs typeface="Segoe UI" charset="0"/>
              </a:rPr>
            </a:br>
            <a:r>
              <a:rPr kumimoji="0" lang="en-US" sz="1400" b="1" i="0" u="none" strike="noStrike" kern="0" cap="none" spc="0" normalizeH="0" baseline="0" noProof="0" dirty="0">
                <a:ln>
                  <a:noFill/>
                </a:ln>
                <a:gradFill>
                  <a:gsLst>
                    <a:gs pos="0">
                      <a:srgbClr val="353535"/>
                    </a:gs>
                    <a:gs pos="100000">
                      <a:srgbClr val="353535"/>
                    </a:gs>
                  </a:gsLst>
                  <a:lin ang="5400000" scaled="0"/>
                </a:gradFill>
                <a:effectLst/>
                <a:uLnTx/>
                <a:uFillTx/>
                <a:latin typeface="Segoe UI" charset="0"/>
                <a:ea typeface="Segoe UI" charset="0"/>
                <a:cs typeface="Segoe UI" charset="0"/>
              </a:rPr>
              <a:t>Service</a:t>
            </a:r>
          </a:p>
        </p:txBody>
      </p:sp>
      <p:sp>
        <p:nvSpPr>
          <p:cNvPr id="218" name="Rectangle 217">
            <a:extLst>
              <a:ext uri="{FF2B5EF4-FFF2-40B4-BE49-F238E27FC236}">
                <a16:creationId xmlns:a16="http://schemas.microsoft.com/office/drawing/2014/main" id="{15A7EC1F-33B7-4A9A-9743-C98D391447BA}"/>
              </a:ext>
            </a:extLst>
          </p:cNvPr>
          <p:cNvSpPr/>
          <p:nvPr/>
        </p:nvSpPr>
        <p:spPr bwMode="auto">
          <a:xfrm>
            <a:off x="9257488" y="2572922"/>
            <a:ext cx="1920240" cy="233304"/>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0" bIns="45720" numCol="1" rtlCol="0" anchor="ctr" anchorCtr="0" compatLnSpc="1">
            <a:prstTxWarp prst="textNoShape">
              <a:avLst/>
            </a:prstTxWarp>
          </a:bodyPr>
          <a:lstStyle/>
          <a:p>
            <a:pPr marL="0" marR="0" lvl="0" indent="0" algn="l" defTabSz="914102" rtl="0" eaLnBrk="1" fontAlgn="base" latinLnBrk="0" hangingPunct="1">
              <a:lnSpc>
                <a:spcPct val="90000"/>
              </a:lnSpc>
              <a:spcBef>
                <a:spcPts val="294"/>
              </a:spcBef>
              <a:spcAft>
                <a:spcPts val="588"/>
              </a:spcAft>
              <a:buClrTx/>
              <a:buSzTx/>
              <a:buFontTx/>
              <a:buNone/>
              <a:tabLst/>
              <a:defRPr/>
            </a:pPr>
            <a:r>
              <a:rPr kumimoji="0" lang="en-US" sz="1400" b="1" i="0" u="none" strike="noStrike" kern="0" cap="none" spc="0" normalizeH="0" baseline="0" noProof="0" dirty="0">
                <a:ln>
                  <a:noFill/>
                </a:ln>
                <a:gradFill>
                  <a:gsLst>
                    <a:gs pos="0">
                      <a:srgbClr val="353535"/>
                    </a:gs>
                    <a:gs pos="100000">
                      <a:srgbClr val="353535"/>
                    </a:gs>
                  </a:gsLst>
                  <a:lin ang="5400000" scaled="0"/>
                </a:gradFill>
                <a:effectLst/>
                <a:uLnTx/>
                <a:uFillTx/>
                <a:latin typeface="Segoe UI" charset="0"/>
                <a:ea typeface="Segoe UI" charset="0"/>
                <a:cs typeface="Segoe UI" charset="0"/>
              </a:rPr>
              <a:t>Azure SQL Database</a:t>
            </a:r>
          </a:p>
        </p:txBody>
      </p:sp>
      <p:sp>
        <p:nvSpPr>
          <p:cNvPr id="219" name="Rectangle 218">
            <a:extLst>
              <a:ext uri="{FF2B5EF4-FFF2-40B4-BE49-F238E27FC236}">
                <a16:creationId xmlns:a16="http://schemas.microsoft.com/office/drawing/2014/main" id="{5AD2C4CA-6F8C-45B6-929C-1F86605DE043}"/>
              </a:ext>
            </a:extLst>
          </p:cNvPr>
          <p:cNvSpPr/>
          <p:nvPr/>
        </p:nvSpPr>
        <p:spPr bwMode="auto">
          <a:xfrm>
            <a:off x="9416269" y="4876503"/>
            <a:ext cx="1828800" cy="202787"/>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0" bIns="45720" numCol="1" rtlCol="0" anchor="ctr" anchorCtr="0" compatLnSpc="1">
            <a:prstTxWarp prst="textNoShape">
              <a:avLst/>
            </a:prstTxWarp>
          </a:bodyPr>
          <a:lstStyle/>
          <a:p>
            <a:pPr marL="0" marR="0" lvl="0" indent="0" algn="l" defTabSz="914102" rtl="0" eaLnBrk="1" fontAlgn="base" latinLnBrk="0" hangingPunct="1">
              <a:lnSpc>
                <a:spcPct val="90000"/>
              </a:lnSpc>
              <a:spcBef>
                <a:spcPts val="294"/>
              </a:spcBef>
              <a:spcAft>
                <a:spcPts val="588"/>
              </a:spcAft>
              <a:buClrTx/>
              <a:buSzTx/>
              <a:buFontTx/>
              <a:buNone/>
              <a:tabLst/>
              <a:defRPr/>
            </a:pPr>
            <a:r>
              <a:rPr lang="en-US" sz="1400" b="1" kern="0" dirty="0">
                <a:gradFill>
                  <a:gsLst>
                    <a:gs pos="0">
                      <a:srgbClr val="353535"/>
                    </a:gs>
                    <a:gs pos="100000">
                      <a:srgbClr val="353535"/>
                    </a:gs>
                  </a:gsLst>
                  <a:lin ang="5400000" scaled="0"/>
                </a:gradFill>
                <a:latin typeface="Segoe UI" charset="0"/>
                <a:ea typeface="Segoe UI" charset="0"/>
                <a:cs typeface="Segoe UI" charset="0"/>
              </a:rPr>
              <a:t>Cognitive Services</a:t>
            </a:r>
            <a:endParaRPr kumimoji="0" lang="en-US" sz="1400" b="1" i="0" u="none" strike="noStrike" kern="0" cap="none" spc="0" normalizeH="0" baseline="0" noProof="0" dirty="0">
              <a:ln>
                <a:noFill/>
              </a:ln>
              <a:gradFill>
                <a:gsLst>
                  <a:gs pos="0">
                    <a:srgbClr val="353535"/>
                  </a:gs>
                  <a:gs pos="100000">
                    <a:srgbClr val="353535"/>
                  </a:gs>
                </a:gsLst>
                <a:lin ang="5400000" scaled="0"/>
              </a:gradFill>
              <a:effectLst/>
              <a:uLnTx/>
              <a:uFillTx/>
              <a:latin typeface="Segoe UI" charset="0"/>
              <a:ea typeface="Segoe UI" charset="0"/>
              <a:cs typeface="Segoe UI" charset="0"/>
            </a:endParaRPr>
          </a:p>
        </p:txBody>
      </p:sp>
      <p:sp>
        <p:nvSpPr>
          <p:cNvPr id="221" name="Oval 220">
            <a:extLst>
              <a:ext uri="{FF2B5EF4-FFF2-40B4-BE49-F238E27FC236}">
                <a16:creationId xmlns:a16="http://schemas.microsoft.com/office/drawing/2014/main" id="{EAB920A8-7852-4DA5-8120-CFBBE9B86EAC}"/>
              </a:ext>
            </a:extLst>
          </p:cNvPr>
          <p:cNvSpPr/>
          <p:nvPr/>
        </p:nvSpPr>
        <p:spPr bwMode="auto">
          <a:xfrm>
            <a:off x="5059178" y="1404069"/>
            <a:ext cx="166236" cy="166236"/>
          </a:xfrm>
          <a:prstGeom prst="ellipse">
            <a:avLst/>
          </a:prstGeom>
          <a:solidFill>
            <a:srgbClr val="9F9F9F"/>
          </a:solidFill>
          <a:ln w="158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353535"/>
                  </a:gs>
                  <a:gs pos="100000">
                    <a:srgbClr val="353535"/>
                  </a:gs>
                </a:gsLst>
                <a:lin ang="5400000" scaled="0"/>
              </a:gradFill>
              <a:effectLst/>
              <a:uLnTx/>
              <a:uFillTx/>
              <a:latin typeface="Segoe UI Semilight"/>
              <a:ea typeface="+mn-ea"/>
              <a:cs typeface="+mn-cs"/>
            </a:endParaRPr>
          </a:p>
        </p:txBody>
      </p:sp>
      <p:sp>
        <p:nvSpPr>
          <p:cNvPr id="222" name="Oval 221">
            <a:extLst>
              <a:ext uri="{FF2B5EF4-FFF2-40B4-BE49-F238E27FC236}">
                <a16:creationId xmlns:a16="http://schemas.microsoft.com/office/drawing/2014/main" id="{F93FB01C-4442-4911-98F4-8C7C2BC608D0}"/>
              </a:ext>
            </a:extLst>
          </p:cNvPr>
          <p:cNvSpPr/>
          <p:nvPr/>
        </p:nvSpPr>
        <p:spPr bwMode="auto">
          <a:xfrm>
            <a:off x="3689317" y="1415311"/>
            <a:ext cx="166236" cy="166236"/>
          </a:xfrm>
          <a:prstGeom prst="ellipse">
            <a:avLst/>
          </a:prstGeom>
          <a:solidFill>
            <a:srgbClr val="9F9F9F"/>
          </a:solidFill>
          <a:ln w="158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353535"/>
                  </a:gs>
                  <a:gs pos="100000">
                    <a:srgbClr val="353535"/>
                  </a:gs>
                </a:gsLst>
                <a:lin ang="5400000" scaled="0"/>
              </a:gradFill>
              <a:effectLst/>
              <a:uLnTx/>
              <a:uFillTx/>
              <a:latin typeface="Segoe UI Semilight"/>
              <a:ea typeface="+mn-ea"/>
              <a:cs typeface="+mn-cs"/>
            </a:endParaRPr>
          </a:p>
        </p:txBody>
      </p:sp>
      <p:sp>
        <p:nvSpPr>
          <p:cNvPr id="223" name="Oval 222">
            <a:extLst>
              <a:ext uri="{FF2B5EF4-FFF2-40B4-BE49-F238E27FC236}">
                <a16:creationId xmlns:a16="http://schemas.microsoft.com/office/drawing/2014/main" id="{8A7DF072-E22B-4707-AEE8-F15B5F804F92}"/>
              </a:ext>
            </a:extLst>
          </p:cNvPr>
          <p:cNvSpPr/>
          <p:nvPr/>
        </p:nvSpPr>
        <p:spPr bwMode="auto">
          <a:xfrm>
            <a:off x="2426456" y="2226485"/>
            <a:ext cx="166236" cy="166236"/>
          </a:xfrm>
          <a:prstGeom prst="ellipse">
            <a:avLst/>
          </a:prstGeom>
          <a:solidFill>
            <a:srgbClr val="9F9F9F"/>
          </a:solidFill>
          <a:ln w="158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353535"/>
                  </a:gs>
                  <a:gs pos="100000">
                    <a:srgbClr val="353535"/>
                  </a:gs>
                </a:gsLst>
                <a:lin ang="5400000" scaled="0"/>
              </a:gradFill>
              <a:effectLst/>
              <a:uLnTx/>
              <a:uFillTx/>
              <a:latin typeface="Segoe UI Semilight"/>
              <a:ea typeface="+mn-ea"/>
              <a:cs typeface="+mn-cs"/>
            </a:endParaRPr>
          </a:p>
        </p:txBody>
      </p:sp>
      <p:sp>
        <p:nvSpPr>
          <p:cNvPr id="229" name="Oval 228">
            <a:extLst>
              <a:ext uri="{FF2B5EF4-FFF2-40B4-BE49-F238E27FC236}">
                <a16:creationId xmlns:a16="http://schemas.microsoft.com/office/drawing/2014/main" id="{D04E57A9-2B37-48B8-9B6A-98512BABC1AA}"/>
              </a:ext>
            </a:extLst>
          </p:cNvPr>
          <p:cNvSpPr/>
          <p:nvPr/>
        </p:nvSpPr>
        <p:spPr bwMode="auto">
          <a:xfrm>
            <a:off x="9443664" y="5936536"/>
            <a:ext cx="166236" cy="166236"/>
          </a:xfrm>
          <a:prstGeom prst="ellipse">
            <a:avLst/>
          </a:prstGeom>
          <a:solidFill>
            <a:srgbClr val="9F9F9F"/>
          </a:solidFill>
          <a:ln w="158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353535"/>
                  </a:gs>
                  <a:gs pos="100000">
                    <a:srgbClr val="353535"/>
                  </a:gs>
                </a:gsLst>
                <a:lin ang="5400000" scaled="0"/>
              </a:gradFill>
              <a:effectLst/>
              <a:uLnTx/>
              <a:uFillTx/>
              <a:latin typeface="Segoe UI Semilight"/>
              <a:ea typeface="+mn-ea"/>
              <a:cs typeface="+mn-cs"/>
            </a:endParaRPr>
          </a:p>
        </p:txBody>
      </p:sp>
      <p:sp>
        <p:nvSpPr>
          <p:cNvPr id="230" name="Oval 229">
            <a:extLst>
              <a:ext uri="{FF2B5EF4-FFF2-40B4-BE49-F238E27FC236}">
                <a16:creationId xmlns:a16="http://schemas.microsoft.com/office/drawing/2014/main" id="{63C773EE-B210-49D0-9654-E0BFF48C8393}"/>
              </a:ext>
            </a:extLst>
          </p:cNvPr>
          <p:cNvSpPr/>
          <p:nvPr/>
        </p:nvSpPr>
        <p:spPr bwMode="auto">
          <a:xfrm>
            <a:off x="10677377" y="5502786"/>
            <a:ext cx="166236" cy="166236"/>
          </a:xfrm>
          <a:prstGeom prst="ellipse">
            <a:avLst/>
          </a:prstGeom>
          <a:solidFill>
            <a:srgbClr val="9F9F9F"/>
          </a:solidFill>
          <a:ln w="158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353535"/>
                  </a:gs>
                  <a:gs pos="100000">
                    <a:srgbClr val="353535"/>
                  </a:gs>
                </a:gsLst>
                <a:lin ang="5400000" scaled="0"/>
              </a:gradFill>
              <a:effectLst/>
              <a:uLnTx/>
              <a:uFillTx/>
              <a:latin typeface="Segoe UI Semilight"/>
              <a:ea typeface="+mn-ea"/>
              <a:cs typeface="+mn-cs"/>
            </a:endParaRPr>
          </a:p>
        </p:txBody>
      </p:sp>
      <p:sp>
        <p:nvSpPr>
          <p:cNvPr id="231" name="Oval 230">
            <a:extLst>
              <a:ext uri="{FF2B5EF4-FFF2-40B4-BE49-F238E27FC236}">
                <a16:creationId xmlns:a16="http://schemas.microsoft.com/office/drawing/2014/main" id="{2D043D74-B456-4891-A0C4-561ED377B692}"/>
              </a:ext>
            </a:extLst>
          </p:cNvPr>
          <p:cNvSpPr/>
          <p:nvPr/>
        </p:nvSpPr>
        <p:spPr bwMode="auto">
          <a:xfrm>
            <a:off x="9255551" y="4239419"/>
            <a:ext cx="166236" cy="166236"/>
          </a:xfrm>
          <a:prstGeom prst="ellipse">
            <a:avLst/>
          </a:prstGeom>
          <a:solidFill>
            <a:srgbClr val="9F9F9F"/>
          </a:solidFill>
          <a:ln w="158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353535"/>
                  </a:gs>
                  <a:gs pos="100000">
                    <a:srgbClr val="353535"/>
                  </a:gs>
                </a:gsLst>
                <a:lin ang="5400000" scaled="0"/>
              </a:gradFill>
              <a:effectLst/>
              <a:uLnTx/>
              <a:uFillTx/>
              <a:latin typeface="Segoe UI Semilight"/>
              <a:ea typeface="+mn-ea"/>
              <a:cs typeface="+mn-cs"/>
            </a:endParaRPr>
          </a:p>
        </p:txBody>
      </p:sp>
      <p:sp>
        <p:nvSpPr>
          <p:cNvPr id="232" name="Oval 231">
            <a:extLst>
              <a:ext uri="{FF2B5EF4-FFF2-40B4-BE49-F238E27FC236}">
                <a16:creationId xmlns:a16="http://schemas.microsoft.com/office/drawing/2014/main" id="{06C56956-F446-4759-A378-945FA46ABB23}"/>
              </a:ext>
            </a:extLst>
          </p:cNvPr>
          <p:cNvSpPr/>
          <p:nvPr/>
        </p:nvSpPr>
        <p:spPr bwMode="auto">
          <a:xfrm>
            <a:off x="10573125" y="3701756"/>
            <a:ext cx="166236" cy="166236"/>
          </a:xfrm>
          <a:prstGeom prst="ellipse">
            <a:avLst/>
          </a:prstGeom>
          <a:solidFill>
            <a:srgbClr val="9F9F9F"/>
          </a:solidFill>
          <a:ln w="158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353535"/>
                  </a:gs>
                  <a:gs pos="100000">
                    <a:srgbClr val="353535"/>
                  </a:gs>
                </a:gsLst>
                <a:lin ang="5400000" scaled="0"/>
              </a:gradFill>
              <a:effectLst/>
              <a:uLnTx/>
              <a:uFillTx/>
              <a:latin typeface="Segoe UI Semilight"/>
              <a:ea typeface="+mn-ea"/>
              <a:cs typeface="+mn-cs"/>
            </a:endParaRPr>
          </a:p>
        </p:txBody>
      </p:sp>
      <p:sp>
        <p:nvSpPr>
          <p:cNvPr id="233" name="Oval 232">
            <a:extLst>
              <a:ext uri="{FF2B5EF4-FFF2-40B4-BE49-F238E27FC236}">
                <a16:creationId xmlns:a16="http://schemas.microsoft.com/office/drawing/2014/main" id="{B4B6A5DF-871D-4287-8CD1-B963E8F43411}"/>
              </a:ext>
            </a:extLst>
          </p:cNvPr>
          <p:cNvSpPr/>
          <p:nvPr/>
        </p:nvSpPr>
        <p:spPr bwMode="auto">
          <a:xfrm>
            <a:off x="9390433" y="1657396"/>
            <a:ext cx="166236" cy="166236"/>
          </a:xfrm>
          <a:prstGeom prst="ellipse">
            <a:avLst/>
          </a:prstGeom>
          <a:solidFill>
            <a:srgbClr val="9F9F9F"/>
          </a:solidFill>
          <a:ln w="158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353535"/>
                  </a:gs>
                  <a:gs pos="100000">
                    <a:srgbClr val="353535"/>
                  </a:gs>
                </a:gsLst>
                <a:lin ang="5400000" scaled="0"/>
              </a:gradFill>
              <a:effectLst/>
              <a:uLnTx/>
              <a:uFillTx/>
              <a:latin typeface="Segoe UI Semilight"/>
              <a:ea typeface="+mn-ea"/>
              <a:cs typeface="+mn-cs"/>
            </a:endParaRPr>
          </a:p>
        </p:txBody>
      </p:sp>
      <p:sp>
        <p:nvSpPr>
          <p:cNvPr id="234" name="Oval 233">
            <a:extLst>
              <a:ext uri="{FF2B5EF4-FFF2-40B4-BE49-F238E27FC236}">
                <a16:creationId xmlns:a16="http://schemas.microsoft.com/office/drawing/2014/main" id="{EA836D92-A19F-49DA-ADCA-69DF257D5539}"/>
              </a:ext>
            </a:extLst>
          </p:cNvPr>
          <p:cNvSpPr/>
          <p:nvPr/>
        </p:nvSpPr>
        <p:spPr bwMode="auto">
          <a:xfrm>
            <a:off x="10332771" y="1273697"/>
            <a:ext cx="166236" cy="166236"/>
          </a:xfrm>
          <a:prstGeom prst="ellipse">
            <a:avLst/>
          </a:prstGeom>
          <a:solidFill>
            <a:srgbClr val="9F9F9F"/>
          </a:solidFill>
          <a:ln w="158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353535"/>
                  </a:gs>
                  <a:gs pos="100000">
                    <a:srgbClr val="353535"/>
                  </a:gs>
                </a:gsLst>
                <a:lin ang="5400000" scaled="0"/>
              </a:gradFill>
              <a:effectLst/>
              <a:uLnTx/>
              <a:uFillTx/>
              <a:latin typeface="Segoe UI Semilight"/>
              <a:ea typeface="+mn-ea"/>
              <a:cs typeface="+mn-cs"/>
            </a:endParaRPr>
          </a:p>
        </p:txBody>
      </p:sp>
      <p:sp>
        <p:nvSpPr>
          <p:cNvPr id="235" name="Oval 234">
            <a:extLst>
              <a:ext uri="{FF2B5EF4-FFF2-40B4-BE49-F238E27FC236}">
                <a16:creationId xmlns:a16="http://schemas.microsoft.com/office/drawing/2014/main" id="{8AFDC006-065A-421E-B3D4-8301C05C49F2}"/>
              </a:ext>
            </a:extLst>
          </p:cNvPr>
          <p:cNvSpPr/>
          <p:nvPr/>
        </p:nvSpPr>
        <p:spPr bwMode="auto">
          <a:xfrm>
            <a:off x="8596307" y="1401840"/>
            <a:ext cx="166236" cy="166236"/>
          </a:xfrm>
          <a:prstGeom prst="ellipse">
            <a:avLst/>
          </a:prstGeom>
          <a:solidFill>
            <a:srgbClr val="9F9F9F"/>
          </a:solidFill>
          <a:ln w="158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353535"/>
                  </a:gs>
                  <a:gs pos="100000">
                    <a:srgbClr val="353535"/>
                  </a:gs>
                </a:gsLst>
                <a:lin ang="5400000" scaled="0"/>
              </a:gradFill>
              <a:effectLst/>
              <a:uLnTx/>
              <a:uFillTx/>
              <a:latin typeface="Segoe UI Semilight"/>
              <a:ea typeface="+mn-ea"/>
              <a:cs typeface="+mn-cs"/>
            </a:endParaRPr>
          </a:p>
        </p:txBody>
      </p:sp>
      <p:sp>
        <p:nvSpPr>
          <p:cNvPr id="236" name="Oval 235">
            <a:extLst>
              <a:ext uri="{FF2B5EF4-FFF2-40B4-BE49-F238E27FC236}">
                <a16:creationId xmlns:a16="http://schemas.microsoft.com/office/drawing/2014/main" id="{1CF4CBCC-62A1-4532-A3DF-3CCC488044EF}"/>
              </a:ext>
            </a:extLst>
          </p:cNvPr>
          <p:cNvSpPr/>
          <p:nvPr/>
        </p:nvSpPr>
        <p:spPr bwMode="auto">
          <a:xfrm>
            <a:off x="8008182" y="2384662"/>
            <a:ext cx="166236" cy="166236"/>
          </a:xfrm>
          <a:prstGeom prst="ellipse">
            <a:avLst/>
          </a:prstGeom>
          <a:solidFill>
            <a:srgbClr val="9F9F9F"/>
          </a:solidFill>
          <a:ln w="158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353535"/>
                  </a:gs>
                  <a:gs pos="100000">
                    <a:srgbClr val="353535"/>
                  </a:gs>
                </a:gsLst>
                <a:lin ang="5400000" scaled="0"/>
              </a:gradFill>
              <a:effectLst/>
              <a:uLnTx/>
              <a:uFillTx/>
              <a:latin typeface="Segoe UI Semilight"/>
              <a:ea typeface="+mn-ea"/>
              <a:cs typeface="+mn-cs"/>
            </a:endParaRPr>
          </a:p>
        </p:txBody>
      </p:sp>
      <p:sp>
        <p:nvSpPr>
          <p:cNvPr id="237" name="Oval 236">
            <a:extLst>
              <a:ext uri="{FF2B5EF4-FFF2-40B4-BE49-F238E27FC236}">
                <a16:creationId xmlns:a16="http://schemas.microsoft.com/office/drawing/2014/main" id="{C90EEB26-8712-453C-9553-F87F556BE15C}"/>
              </a:ext>
            </a:extLst>
          </p:cNvPr>
          <p:cNvSpPr/>
          <p:nvPr/>
        </p:nvSpPr>
        <p:spPr bwMode="auto">
          <a:xfrm>
            <a:off x="6098933" y="2494417"/>
            <a:ext cx="166236" cy="166236"/>
          </a:xfrm>
          <a:prstGeom prst="ellipse">
            <a:avLst/>
          </a:prstGeom>
          <a:solidFill>
            <a:srgbClr val="9F9F9F"/>
          </a:solidFill>
          <a:ln w="158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353535"/>
                  </a:gs>
                  <a:gs pos="100000">
                    <a:srgbClr val="353535"/>
                  </a:gs>
                </a:gsLst>
                <a:lin ang="5400000" scaled="0"/>
              </a:gradFill>
              <a:effectLst/>
              <a:uLnTx/>
              <a:uFillTx/>
              <a:latin typeface="Segoe UI Semilight"/>
              <a:ea typeface="+mn-ea"/>
              <a:cs typeface="+mn-cs"/>
            </a:endParaRPr>
          </a:p>
        </p:txBody>
      </p:sp>
      <p:sp>
        <p:nvSpPr>
          <p:cNvPr id="238" name="Oval 237">
            <a:extLst>
              <a:ext uri="{FF2B5EF4-FFF2-40B4-BE49-F238E27FC236}">
                <a16:creationId xmlns:a16="http://schemas.microsoft.com/office/drawing/2014/main" id="{8D557CAB-8AC7-40ED-897F-104780503736}"/>
              </a:ext>
            </a:extLst>
          </p:cNvPr>
          <p:cNvSpPr/>
          <p:nvPr/>
        </p:nvSpPr>
        <p:spPr bwMode="auto">
          <a:xfrm>
            <a:off x="7899986" y="4879521"/>
            <a:ext cx="166236" cy="166236"/>
          </a:xfrm>
          <a:prstGeom prst="ellipse">
            <a:avLst/>
          </a:prstGeom>
          <a:solidFill>
            <a:srgbClr val="9F9F9F"/>
          </a:solidFill>
          <a:ln w="158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353535"/>
                  </a:gs>
                  <a:gs pos="100000">
                    <a:srgbClr val="353535"/>
                  </a:gs>
                </a:gsLst>
                <a:lin ang="5400000" scaled="0"/>
              </a:gradFill>
              <a:effectLst/>
              <a:uLnTx/>
              <a:uFillTx/>
              <a:latin typeface="Segoe UI Semilight"/>
              <a:ea typeface="+mn-ea"/>
              <a:cs typeface="+mn-cs"/>
            </a:endParaRPr>
          </a:p>
        </p:txBody>
      </p:sp>
      <p:sp>
        <p:nvSpPr>
          <p:cNvPr id="239" name="Oval 238">
            <a:extLst>
              <a:ext uri="{FF2B5EF4-FFF2-40B4-BE49-F238E27FC236}">
                <a16:creationId xmlns:a16="http://schemas.microsoft.com/office/drawing/2014/main" id="{31A2B650-0507-4540-9830-1F7DB3BCC4B5}"/>
              </a:ext>
            </a:extLst>
          </p:cNvPr>
          <p:cNvSpPr/>
          <p:nvPr/>
        </p:nvSpPr>
        <p:spPr bwMode="auto">
          <a:xfrm>
            <a:off x="10650405" y="2136870"/>
            <a:ext cx="166236" cy="166236"/>
          </a:xfrm>
          <a:prstGeom prst="ellipse">
            <a:avLst/>
          </a:prstGeom>
          <a:solidFill>
            <a:srgbClr val="9F9F9F"/>
          </a:solidFill>
          <a:ln w="158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353535"/>
                  </a:gs>
                  <a:gs pos="100000">
                    <a:srgbClr val="353535"/>
                  </a:gs>
                </a:gsLst>
                <a:lin ang="5400000" scaled="0"/>
              </a:gradFill>
              <a:effectLst/>
              <a:uLnTx/>
              <a:uFillTx/>
              <a:latin typeface="Segoe UI Semilight"/>
              <a:ea typeface="+mn-ea"/>
              <a:cs typeface="+mn-cs"/>
            </a:endParaRPr>
          </a:p>
        </p:txBody>
      </p:sp>
      <p:sp>
        <p:nvSpPr>
          <p:cNvPr id="240" name="Oval 239">
            <a:extLst>
              <a:ext uri="{FF2B5EF4-FFF2-40B4-BE49-F238E27FC236}">
                <a16:creationId xmlns:a16="http://schemas.microsoft.com/office/drawing/2014/main" id="{E0A7A4B2-329B-45DA-907B-4BE14BAAAF1F}"/>
              </a:ext>
            </a:extLst>
          </p:cNvPr>
          <p:cNvSpPr/>
          <p:nvPr/>
        </p:nvSpPr>
        <p:spPr bwMode="auto">
          <a:xfrm>
            <a:off x="4173635" y="3070971"/>
            <a:ext cx="166236" cy="166236"/>
          </a:xfrm>
          <a:prstGeom prst="ellipse">
            <a:avLst/>
          </a:prstGeom>
          <a:solidFill>
            <a:srgbClr val="9F9F9F"/>
          </a:solidFill>
          <a:ln w="158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353535"/>
                  </a:gs>
                  <a:gs pos="100000">
                    <a:srgbClr val="353535"/>
                  </a:gs>
                </a:gsLst>
                <a:lin ang="5400000" scaled="0"/>
              </a:gradFill>
              <a:effectLst/>
              <a:uLnTx/>
              <a:uFillTx/>
              <a:latin typeface="Segoe UI Semilight"/>
              <a:ea typeface="+mn-ea"/>
              <a:cs typeface="+mn-cs"/>
            </a:endParaRPr>
          </a:p>
        </p:txBody>
      </p:sp>
      <p:sp>
        <p:nvSpPr>
          <p:cNvPr id="241" name="Oval 240">
            <a:extLst>
              <a:ext uri="{FF2B5EF4-FFF2-40B4-BE49-F238E27FC236}">
                <a16:creationId xmlns:a16="http://schemas.microsoft.com/office/drawing/2014/main" id="{FD9DCF15-5F7B-4DFF-A0AA-861751AF3AC7}"/>
              </a:ext>
            </a:extLst>
          </p:cNvPr>
          <p:cNvSpPr/>
          <p:nvPr/>
        </p:nvSpPr>
        <p:spPr bwMode="auto">
          <a:xfrm>
            <a:off x="3320131" y="524513"/>
            <a:ext cx="166236" cy="166236"/>
          </a:xfrm>
          <a:prstGeom prst="ellipse">
            <a:avLst/>
          </a:prstGeom>
          <a:solidFill>
            <a:srgbClr val="9F9F9F"/>
          </a:solidFill>
          <a:ln w="158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353535"/>
                  </a:gs>
                  <a:gs pos="100000">
                    <a:srgbClr val="353535"/>
                  </a:gs>
                </a:gsLst>
                <a:lin ang="5400000" scaled="0"/>
              </a:gradFill>
              <a:effectLst/>
              <a:uLnTx/>
              <a:uFillTx/>
              <a:latin typeface="Segoe UI Semilight"/>
              <a:ea typeface="+mn-ea"/>
              <a:cs typeface="+mn-cs"/>
            </a:endParaRPr>
          </a:p>
        </p:txBody>
      </p:sp>
      <p:sp>
        <p:nvSpPr>
          <p:cNvPr id="242" name="Oval 241">
            <a:extLst>
              <a:ext uri="{FF2B5EF4-FFF2-40B4-BE49-F238E27FC236}">
                <a16:creationId xmlns:a16="http://schemas.microsoft.com/office/drawing/2014/main" id="{332E5D2F-25A0-40CC-8235-60FABA9627D6}"/>
              </a:ext>
            </a:extLst>
          </p:cNvPr>
          <p:cNvSpPr/>
          <p:nvPr/>
        </p:nvSpPr>
        <p:spPr bwMode="auto">
          <a:xfrm>
            <a:off x="8021095" y="584260"/>
            <a:ext cx="166236" cy="166236"/>
          </a:xfrm>
          <a:prstGeom prst="ellipse">
            <a:avLst/>
          </a:prstGeom>
          <a:solidFill>
            <a:srgbClr val="9F9F9F"/>
          </a:solidFill>
          <a:ln w="158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353535"/>
                  </a:gs>
                  <a:gs pos="100000">
                    <a:srgbClr val="353535"/>
                  </a:gs>
                </a:gsLst>
                <a:lin ang="5400000" scaled="0"/>
              </a:gradFill>
              <a:effectLst/>
              <a:uLnTx/>
              <a:uFillTx/>
              <a:latin typeface="Segoe UI Semilight"/>
              <a:ea typeface="+mn-ea"/>
              <a:cs typeface="+mn-cs"/>
            </a:endParaRPr>
          </a:p>
        </p:txBody>
      </p:sp>
      <p:sp>
        <p:nvSpPr>
          <p:cNvPr id="243" name="Oval 242">
            <a:extLst>
              <a:ext uri="{FF2B5EF4-FFF2-40B4-BE49-F238E27FC236}">
                <a16:creationId xmlns:a16="http://schemas.microsoft.com/office/drawing/2014/main" id="{86E6C728-1B2B-4F4E-8076-9E58740D43D9}"/>
              </a:ext>
            </a:extLst>
          </p:cNvPr>
          <p:cNvSpPr/>
          <p:nvPr/>
        </p:nvSpPr>
        <p:spPr bwMode="auto">
          <a:xfrm>
            <a:off x="11637173" y="2500409"/>
            <a:ext cx="166236" cy="166236"/>
          </a:xfrm>
          <a:prstGeom prst="ellipse">
            <a:avLst/>
          </a:prstGeom>
          <a:solidFill>
            <a:srgbClr val="9F9F9F"/>
          </a:solidFill>
          <a:ln w="158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353535"/>
                  </a:gs>
                  <a:gs pos="100000">
                    <a:srgbClr val="353535"/>
                  </a:gs>
                </a:gsLst>
                <a:lin ang="5400000" scaled="0"/>
              </a:gradFill>
              <a:effectLst/>
              <a:uLnTx/>
              <a:uFillTx/>
              <a:latin typeface="Segoe UI Semilight"/>
              <a:ea typeface="+mn-ea"/>
              <a:cs typeface="+mn-cs"/>
            </a:endParaRPr>
          </a:p>
        </p:txBody>
      </p:sp>
      <p:sp>
        <p:nvSpPr>
          <p:cNvPr id="245" name="Oval 244">
            <a:extLst>
              <a:ext uri="{FF2B5EF4-FFF2-40B4-BE49-F238E27FC236}">
                <a16:creationId xmlns:a16="http://schemas.microsoft.com/office/drawing/2014/main" id="{320BEBA8-B3B6-4832-884A-CDE003AD799B}"/>
              </a:ext>
            </a:extLst>
          </p:cNvPr>
          <p:cNvSpPr/>
          <p:nvPr/>
        </p:nvSpPr>
        <p:spPr bwMode="auto">
          <a:xfrm>
            <a:off x="3457410" y="2303444"/>
            <a:ext cx="545684" cy="545685"/>
          </a:xfrm>
          <a:prstGeom prst="ellipse">
            <a:avLst/>
          </a:prstGeom>
          <a:solidFill>
            <a:srgbClr val="00B0F0"/>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254" name="Group 253">
            <a:extLst>
              <a:ext uri="{FF2B5EF4-FFF2-40B4-BE49-F238E27FC236}">
                <a16:creationId xmlns:a16="http://schemas.microsoft.com/office/drawing/2014/main" id="{A12305F9-6ACD-47DB-924E-0B0A5B7B5FEC}"/>
              </a:ext>
            </a:extLst>
          </p:cNvPr>
          <p:cNvGrpSpPr/>
          <p:nvPr/>
        </p:nvGrpSpPr>
        <p:grpSpPr>
          <a:xfrm>
            <a:off x="6444329" y="1433056"/>
            <a:ext cx="545684" cy="545685"/>
            <a:chOff x="5728538" y="1043093"/>
            <a:chExt cx="593351" cy="593351"/>
          </a:xfrm>
        </p:grpSpPr>
        <p:sp>
          <p:nvSpPr>
            <p:cNvPr id="255" name="Oval 254">
              <a:extLst>
                <a:ext uri="{FF2B5EF4-FFF2-40B4-BE49-F238E27FC236}">
                  <a16:creationId xmlns:a16="http://schemas.microsoft.com/office/drawing/2014/main" id="{778C2DAB-8D53-4BC1-B1D3-E214B696B9BB}"/>
                </a:ext>
              </a:extLst>
            </p:cNvPr>
            <p:cNvSpPr/>
            <p:nvPr/>
          </p:nvSpPr>
          <p:spPr bwMode="auto">
            <a:xfrm>
              <a:off x="5728538" y="1043093"/>
              <a:ext cx="593351" cy="593351"/>
            </a:xfrm>
            <a:prstGeom prst="ellipse">
              <a:avLst/>
            </a:prstGeom>
            <a:solidFill>
              <a:srgbClr val="00B0F0"/>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56" name="Graphic 10">
              <a:extLst>
                <a:ext uri="{FF2B5EF4-FFF2-40B4-BE49-F238E27FC236}">
                  <a16:creationId xmlns:a16="http://schemas.microsoft.com/office/drawing/2014/main" id="{7E32E91E-98E2-485A-81FE-1BEE4A8B021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52724" y="1170780"/>
              <a:ext cx="346922" cy="346922"/>
            </a:xfrm>
            <a:prstGeom prst="rect">
              <a:avLst/>
            </a:prstGeom>
            <a:ln w="19050">
              <a:noFill/>
            </a:ln>
          </p:spPr>
        </p:pic>
      </p:grpSp>
      <p:grpSp>
        <p:nvGrpSpPr>
          <p:cNvPr id="257" name="Group 256">
            <a:extLst>
              <a:ext uri="{FF2B5EF4-FFF2-40B4-BE49-F238E27FC236}">
                <a16:creationId xmlns:a16="http://schemas.microsoft.com/office/drawing/2014/main" id="{BF28DE39-D14A-4EC2-B1B7-DEBBA7696F26}"/>
              </a:ext>
            </a:extLst>
          </p:cNvPr>
          <p:cNvGrpSpPr/>
          <p:nvPr/>
        </p:nvGrpSpPr>
        <p:grpSpPr>
          <a:xfrm>
            <a:off x="8708845" y="2415651"/>
            <a:ext cx="545684" cy="545685"/>
            <a:chOff x="8190863" y="2111520"/>
            <a:chExt cx="593351" cy="593351"/>
          </a:xfrm>
        </p:grpSpPr>
        <p:sp>
          <p:nvSpPr>
            <p:cNvPr id="258" name="Oval 257">
              <a:extLst>
                <a:ext uri="{FF2B5EF4-FFF2-40B4-BE49-F238E27FC236}">
                  <a16:creationId xmlns:a16="http://schemas.microsoft.com/office/drawing/2014/main" id="{A62B6485-B159-47C1-8A9E-8C5A6D70FBF0}"/>
                </a:ext>
              </a:extLst>
            </p:cNvPr>
            <p:cNvSpPr/>
            <p:nvPr/>
          </p:nvSpPr>
          <p:spPr bwMode="auto">
            <a:xfrm>
              <a:off x="8190863" y="2111520"/>
              <a:ext cx="593351" cy="593351"/>
            </a:xfrm>
            <a:prstGeom prst="ellipse">
              <a:avLst/>
            </a:prstGeom>
            <a:solidFill>
              <a:srgbClr val="00B0F0"/>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59" name="Graphic 12">
              <a:extLst>
                <a:ext uri="{FF2B5EF4-FFF2-40B4-BE49-F238E27FC236}">
                  <a16:creationId xmlns:a16="http://schemas.microsoft.com/office/drawing/2014/main" id="{533E072D-3401-4B1E-97BA-55F7562B713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13032" y="2215551"/>
              <a:ext cx="363727" cy="363727"/>
            </a:xfrm>
            <a:prstGeom prst="rect">
              <a:avLst/>
            </a:prstGeom>
            <a:ln w="19050">
              <a:noFill/>
            </a:ln>
          </p:spPr>
        </p:pic>
      </p:grpSp>
      <p:grpSp>
        <p:nvGrpSpPr>
          <p:cNvPr id="260" name="Group 259">
            <a:extLst>
              <a:ext uri="{FF2B5EF4-FFF2-40B4-BE49-F238E27FC236}">
                <a16:creationId xmlns:a16="http://schemas.microsoft.com/office/drawing/2014/main" id="{1F70C5DF-CDF7-470F-9CD1-4857F08F3E05}"/>
              </a:ext>
            </a:extLst>
          </p:cNvPr>
          <p:cNvGrpSpPr/>
          <p:nvPr/>
        </p:nvGrpSpPr>
        <p:grpSpPr>
          <a:xfrm>
            <a:off x="8865668" y="4688716"/>
            <a:ext cx="545684" cy="545685"/>
            <a:chOff x="8361385" y="4583141"/>
            <a:chExt cx="593351" cy="593351"/>
          </a:xfrm>
        </p:grpSpPr>
        <p:sp>
          <p:nvSpPr>
            <p:cNvPr id="261" name="Oval 260">
              <a:extLst>
                <a:ext uri="{FF2B5EF4-FFF2-40B4-BE49-F238E27FC236}">
                  <a16:creationId xmlns:a16="http://schemas.microsoft.com/office/drawing/2014/main" id="{17E5B98D-F92C-4670-936A-518C9746B73F}"/>
                </a:ext>
              </a:extLst>
            </p:cNvPr>
            <p:cNvSpPr/>
            <p:nvPr/>
          </p:nvSpPr>
          <p:spPr bwMode="auto">
            <a:xfrm>
              <a:off x="8361385" y="4583141"/>
              <a:ext cx="593351" cy="593351"/>
            </a:xfrm>
            <a:prstGeom prst="ellipse">
              <a:avLst/>
            </a:prstGeom>
            <a:solidFill>
              <a:srgbClr val="00B0F0"/>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62" name="Graphic 16">
              <a:extLst>
                <a:ext uri="{FF2B5EF4-FFF2-40B4-BE49-F238E27FC236}">
                  <a16:creationId xmlns:a16="http://schemas.microsoft.com/office/drawing/2014/main" id="{3CD21262-A8FA-496A-91C0-58834EF4F22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47642" y="4662266"/>
              <a:ext cx="420836" cy="420836"/>
            </a:xfrm>
            <a:prstGeom prst="rect">
              <a:avLst/>
            </a:prstGeom>
            <a:ln w="19050">
              <a:noFill/>
            </a:ln>
          </p:spPr>
        </p:pic>
      </p:grpSp>
      <p:sp>
        <p:nvSpPr>
          <p:cNvPr id="224" name="Oval 223">
            <a:extLst>
              <a:ext uri="{FF2B5EF4-FFF2-40B4-BE49-F238E27FC236}">
                <a16:creationId xmlns:a16="http://schemas.microsoft.com/office/drawing/2014/main" id="{97C1CF48-B70C-4084-9691-FD4D29D9C252}"/>
              </a:ext>
            </a:extLst>
          </p:cNvPr>
          <p:cNvSpPr/>
          <p:nvPr/>
        </p:nvSpPr>
        <p:spPr bwMode="auto">
          <a:xfrm>
            <a:off x="3913838" y="3928325"/>
            <a:ext cx="166236" cy="166236"/>
          </a:xfrm>
          <a:prstGeom prst="ellipse">
            <a:avLst/>
          </a:prstGeom>
          <a:solidFill>
            <a:srgbClr val="9F9F9F"/>
          </a:solidFill>
          <a:ln w="158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353535"/>
                  </a:gs>
                  <a:gs pos="100000">
                    <a:srgbClr val="353535"/>
                  </a:gs>
                </a:gsLst>
                <a:lin ang="5400000" scaled="0"/>
              </a:gradFill>
              <a:effectLst/>
              <a:uLnTx/>
              <a:uFillTx/>
              <a:latin typeface="Segoe UI Semilight"/>
              <a:ea typeface="+mn-ea"/>
              <a:cs typeface="+mn-cs"/>
            </a:endParaRPr>
          </a:p>
        </p:txBody>
      </p:sp>
      <p:sp>
        <p:nvSpPr>
          <p:cNvPr id="225" name="Oval 224">
            <a:extLst>
              <a:ext uri="{FF2B5EF4-FFF2-40B4-BE49-F238E27FC236}">
                <a16:creationId xmlns:a16="http://schemas.microsoft.com/office/drawing/2014/main" id="{F1435DF1-2486-4849-9E10-06F32328C4E4}"/>
              </a:ext>
            </a:extLst>
          </p:cNvPr>
          <p:cNvSpPr/>
          <p:nvPr/>
        </p:nvSpPr>
        <p:spPr bwMode="auto">
          <a:xfrm>
            <a:off x="2809912" y="4378260"/>
            <a:ext cx="166236" cy="166236"/>
          </a:xfrm>
          <a:prstGeom prst="ellipse">
            <a:avLst/>
          </a:prstGeom>
          <a:solidFill>
            <a:srgbClr val="9F9F9F"/>
          </a:solidFill>
          <a:ln w="158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353535"/>
                  </a:gs>
                  <a:gs pos="100000">
                    <a:srgbClr val="353535"/>
                  </a:gs>
                </a:gsLst>
                <a:lin ang="5400000" scaled="0"/>
              </a:gradFill>
              <a:effectLst/>
              <a:uLnTx/>
              <a:uFillTx/>
              <a:latin typeface="Segoe UI Semilight"/>
              <a:ea typeface="+mn-ea"/>
              <a:cs typeface="+mn-cs"/>
            </a:endParaRPr>
          </a:p>
        </p:txBody>
      </p:sp>
      <p:sp>
        <p:nvSpPr>
          <p:cNvPr id="226" name="Oval 225">
            <a:extLst>
              <a:ext uri="{FF2B5EF4-FFF2-40B4-BE49-F238E27FC236}">
                <a16:creationId xmlns:a16="http://schemas.microsoft.com/office/drawing/2014/main" id="{0D93F79E-B4ED-4747-9CC9-EC5367B6D9FD}"/>
              </a:ext>
            </a:extLst>
          </p:cNvPr>
          <p:cNvSpPr/>
          <p:nvPr/>
        </p:nvSpPr>
        <p:spPr bwMode="auto">
          <a:xfrm>
            <a:off x="3138174" y="5704175"/>
            <a:ext cx="166236" cy="166236"/>
          </a:xfrm>
          <a:prstGeom prst="ellipse">
            <a:avLst/>
          </a:prstGeom>
          <a:solidFill>
            <a:srgbClr val="9F9F9F"/>
          </a:solidFill>
          <a:ln w="158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353535"/>
                  </a:gs>
                  <a:gs pos="100000">
                    <a:srgbClr val="353535"/>
                  </a:gs>
                </a:gsLst>
                <a:lin ang="5400000" scaled="0"/>
              </a:gradFill>
              <a:effectLst/>
              <a:uLnTx/>
              <a:uFillTx/>
              <a:latin typeface="Segoe UI Semilight"/>
              <a:ea typeface="+mn-ea"/>
              <a:cs typeface="+mn-cs"/>
            </a:endParaRPr>
          </a:p>
        </p:txBody>
      </p:sp>
      <p:sp>
        <p:nvSpPr>
          <p:cNvPr id="227" name="Oval 226">
            <a:extLst>
              <a:ext uri="{FF2B5EF4-FFF2-40B4-BE49-F238E27FC236}">
                <a16:creationId xmlns:a16="http://schemas.microsoft.com/office/drawing/2014/main" id="{49F6F503-EF2E-4056-BED3-03B64630B1A5}"/>
              </a:ext>
            </a:extLst>
          </p:cNvPr>
          <p:cNvSpPr/>
          <p:nvPr/>
        </p:nvSpPr>
        <p:spPr bwMode="auto">
          <a:xfrm>
            <a:off x="4787449" y="5704175"/>
            <a:ext cx="166236" cy="166236"/>
          </a:xfrm>
          <a:prstGeom prst="ellipse">
            <a:avLst/>
          </a:prstGeom>
          <a:solidFill>
            <a:srgbClr val="9F9F9F"/>
          </a:solidFill>
          <a:ln w="158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353535"/>
                  </a:gs>
                  <a:gs pos="100000">
                    <a:srgbClr val="353535"/>
                  </a:gs>
                </a:gsLst>
                <a:lin ang="5400000" scaled="0"/>
              </a:gradFill>
              <a:effectLst/>
              <a:uLnTx/>
              <a:uFillTx/>
              <a:latin typeface="Segoe UI Semilight"/>
              <a:ea typeface="+mn-ea"/>
              <a:cs typeface="+mn-cs"/>
            </a:endParaRPr>
          </a:p>
        </p:txBody>
      </p:sp>
      <p:sp>
        <p:nvSpPr>
          <p:cNvPr id="228" name="Oval 227">
            <a:extLst>
              <a:ext uri="{FF2B5EF4-FFF2-40B4-BE49-F238E27FC236}">
                <a16:creationId xmlns:a16="http://schemas.microsoft.com/office/drawing/2014/main" id="{51AF311B-B5FE-4B00-AD1E-CA3E4D730DEF}"/>
              </a:ext>
            </a:extLst>
          </p:cNvPr>
          <p:cNvSpPr/>
          <p:nvPr/>
        </p:nvSpPr>
        <p:spPr bwMode="auto">
          <a:xfrm>
            <a:off x="5739208" y="4994518"/>
            <a:ext cx="166236" cy="166236"/>
          </a:xfrm>
          <a:prstGeom prst="ellipse">
            <a:avLst/>
          </a:prstGeom>
          <a:solidFill>
            <a:srgbClr val="9F9F9F"/>
          </a:solidFill>
          <a:ln w="158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353535"/>
                  </a:gs>
                  <a:gs pos="100000">
                    <a:srgbClr val="353535"/>
                  </a:gs>
                </a:gsLst>
                <a:lin ang="5400000" scaled="0"/>
              </a:gradFill>
              <a:effectLst/>
              <a:uLnTx/>
              <a:uFillTx/>
              <a:latin typeface="Segoe UI Semilight"/>
              <a:ea typeface="+mn-ea"/>
              <a:cs typeface="+mn-cs"/>
            </a:endParaRPr>
          </a:p>
        </p:txBody>
      </p:sp>
      <p:sp>
        <p:nvSpPr>
          <p:cNvPr id="220" name="Oval 219">
            <a:extLst>
              <a:ext uri="{FF2B5EF4-FFF2-40B4-BE49-F238E27FC236}">
                <a16:creationId xmlns:a16="http://schemas.microsoft.com/office/drawing/2014/main" id="{9EF9D1C0-8935-44D5-A69F-29870BBC89A2}"/>
              </a:ext>
            </a:extLst>
          </p:cNvPr>
          <p:cNvSpPr/>
          <p:nvPr/>
        </p:nvSpPr>
        <p:spPr bwMode="auto">
          <a:xfrm>
            <a:off x="6412131" y="5513369"/>
            <a:ext cx="545684" cy="545685"/>
          </a:xfrm>
          <a:prstGeom prst="ellips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53" name="Graphic 8">
            <a:extLst>
              <a:ext uri="{FF2B5EF4-FFF2-40B4-BE49-F238E27FC236}">
                <a16:creationId xmlns:a16="http://schemas.microsoft.com/office/drawing/2014/main" id="{71B0CD82-6EB0-4518-975E-278C340C89C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512560" y="5617955"/>
            <a:ext cx="353031" cy="353031"/>
          </a:xfrm>
          <a:prstGeom prst="rect">
            <a:avLst/>
          </a:prstGeom>
          <a:ln w="19050">
            <a:noFill/>
          </a:ln>
        </p:spPr>
      </p:pic>
      <p:grpSp>
        <p:nvGrpSpPr>
          <p:cNvPr id="265" name="Group 264"/>
          <p:cNvGrpSpPr/>
          <p:nvPr/>
        </p:nvGrpSpPr>
        <p:grpSpPr>
          <a:xfrm>
            <a:off x="5628388" y="2974328"/>
            <a:ext cx="1422018" cy="1422018"/>
            <a:chOff x="6281109" y="2959784"/>
            <a:chExt cx="1422018" cy="1422018"/>
          </a:xfrm>
          <a:noFill/>
        </p:grpSpPr>
        <p:sp>
          <p:nvSpPr>
            <p:cNvPr id="266" name="Oval 265">
              <a:extLst>
                <a:ext uri="{FF2B5EF4-FFF2-40B4-BE49-F238E27FC236}">
                  <a16:creationId xmlns:a16="http://schemas.microsoft.com/office/drawing/2014/main" id="{5A32FFBD-B132-426A-9535-BCDE9A880763}"/>
                </a:ext>
              </a:extLst>
            </p:cNvPr>
            <p:cNvSpPr/>
            <p:nvPr/>
          </p:nvSpPr>
          <p:spPr bwMode="auto">
            <a:xfrm>
              <a:off x="6281109" y="2959784"/>
              <a:ext cx="1422018" cy="1422018"/>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67" name="Rectangle 266"/>
            <p:cNvSpPr/>
            <p:nvPr/>
          </p:nvSpPr>
          <p:spPr>
            <a:xfrm>
              <a:off x="6354132" y="3326364"/>
              <a:ext cx="1290097" cy="615553"/>
            </a:xfrm>
            <a:prstGeom prst="rect">
              <a:avLst/>
            </a:prstGeom>
            <a:grp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400" b="0" i="0" u="none" strike="noStrike" kern="0" cap="none" spc="49" normalizeH="0" baseline="0" noProof="0" dirty="0">
                  <a:ln w="3175">
                    <a:noFill/>
                  </a:ln>
                  <a:solidFill>
                    <a:srgbClr val="FFFFFF">
                      <a:alpha val="0"/>
                    </a:srgbClr>
                  </a:solidFill>
                  <a:effectLst/>
                  <a:uLnTx/>
                  <a:uFillTx/>
                  <a:latin typeface="Segoe UI Light" panose="020B0502040204020203" pitchFamily="34" charset="0"/>
                  <a:ea typeface="+mn-ea"/>
                  <a:cs typeface="Segoe UI Light" panose="020B0502040204020203" pitchFamily="34" charset="0"/>
                </a:rPr>
                <a:t>Azure</a:t>
              </a:r>
              <a:endParaRPr kumimoji="0" lang="en-US" sz="3400" b="0" i="0" u="none" strike="noStrike" kern="1200" cap="none" spc="0" normalizeH="0" baseline="0" noProof="0" dirty="0">
                <a:ln>
                  <a:noFill/>
                </a:ln>
                <a:solidFill>
                  <a:srgbClr val="FFFFFF">
                    <a:alpha val="0"/>
                  </a:srgbClr>
                </a:solidFill>
                <a:effectLst/>
                <a:uLnTx/>
                <a:uFillTx/>
                <a:latin typeface="Segoe UI"/>
                <a:ea typeface="+mn-ea"/>
                <a:cs typeface="+mn-cs"/>
              </a:endParaRPr>
            </a:p>
          </p:txBody>
        </p:sp>
      </p:grpSp>
      <p:grpSp>
        <p:nvGrpSpPr>
          <p:cNvPr id="273" name="Group 272"/>
          <p:cNvGrpSpPr>
            <a:grpSpLocks noChangeAspect="1"/>
          </p:cNvGrpSpPr>
          <p:nvPr/>
        </p:nvGrpSpPr>
        <p:grpSpPr>
          <a:xfrm>
            <a:off x="3552217" y="2403233"/>
            <a:ext cx="381317" cy="292830"/>
            <a:chOff x="7356475" y="-1781175"/>
            <a:chExt cx="1958978" cy="1497013"/>
          </a:xfrm>
          <a:solidFill>
            <a:schemeClr val="bg1"/>
          </a:solidFill>
        </p:grpSpPr>
        <p:sp>
          <p:nvSpPr>
            <p:cNvPr id="274" name="Freeform 25"/>
            <p:cNvSpPr>
              <a:spLocks/>
            </p:cNvSpPr>
            <p:nvPr/>
          </p:nvSpPr>
          <p:spPr bwMode="auto">
            <a:xfrm>
              <a:off x="8029575" y="-676275"/>
              <a:ext cx="855662" cy="392113"/>
            </a:xfrm>
            <a:custGeom>
              <a:avLst/>
              <a:gdLst>
                <a:gd name="T0" fmla="*/ 72 w 201"/>
                <a:gd name="T1" fmla="*/ 75 h 92"/>
                <a:gd name="T2" fmla="*/ 9 w 201"/>
                <a:gd name="T3" fmla="*/ 58 h 92"/>
                <a:gd name="T4" fmla="*/ 0 w 201"/>
                <a:gd name="T5" fmla="*/ 72 h 92"/>
                <a:gd name="T6" fmla="*/ 72 w 201"/>
                <a:gd name="T7" fmla="*/ 92 h 92"/>
                <a:gd name="T8" fmla="*/ 201 w 201"/>
                <a:gd name="T9" fmla="*/ 7 h 92"/>
                <a:gd name="T10" fmla="*/ 185 w 201"/>
                <a:gd name="T11" fmla="*/ 0 h 92"/>
                <a:gd name="T12" fmla="*/ 72 w 201"/>
                <a:gd name="T13" fmla="*/ 75 h 92"/>
              </a:gdLst>
              <a:ahLst/>
              <a:cxnLst>
                <a:cxn ang="0">
                  <a:pos x="T0" y="T1"/>
                </a:cxn>
                <a:cxn ang="0">
                  <a:pos x="T2" y="T3"/>
                </a:cxn>
                <a:cxn ang="0">
                  <a:pos x="T4" y="T5"/>
                </a:cxn>
                <a:cxn ang="0">
                  <a:pos x="T6" y="T7"/>
                </a:cxn>
                <a:cxn ang="0">
                  <a:pos x="T8" y="T9"/>
                </a:cxn>
                <a:cxn ang="0">
                  <a:pos x="T10" y="T11"/>
                </a:cxn>
                <a:cxn ang="0">
                  <a:pos x="T12" y="T13"/>
                </a:cxn>
              </a:cxnLst>
              <a:rect l="0" t="0" r="r" b="b"/>
              <a:pathLst>
                <a:path w="201" h="92">
                  <a:moveTo>
                    <a:pt x="72" y="75"/>
                  </a:moveTo>
                  <a:cubicBezTo>
                    <a:pt x="50" y="75"/>
                    <a:pt x="28" y="69"/>
                    <a:pt x="9" y="58"/>
                  </a:cubicBezTo>
                  <a:cubicBezTo>
                    <a:pt x="0" y="72"/>
                    <a:pt x="0" y="72"/>
                    <a:pt x="0" y="72"/>
                  </a:cubicBezTo>
                  <a:cubicBezTo>
                    <a:pt x="22" y="85"/>
                    <a:pt x="47" y="92"/>
                    <a:pt x="72" y="92"/>
                  </a:cubicBezTo>
                  <a:cubicBezTo>
                    <a:pt x="129" y="92"/>
                    <a:pt x="179" y="59"/>
                    <a:pt x="201" y="7"/>
                  </a:cubicBezTo>
                  <a:cubicBezTo>
                    <a:pt x="185" y="0"/>
                    <a:pt x="185" y="0"/>
                    <a:pt x="185" y="0"/>
                  </a:cubicBezTo>
                  <a:cubicBezTo>
                    <a:pt x="166" y="46"/>
                    <a:pt x="122" y="75"/>
                    <a:pt x="72"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75" name="Freeform 26"/>
            <p:cNvSpPr>
              <a:spLocks noEditPoints="1"/>
            </p:cNvSpPr>
            <p:nvPr/>
          </p:nvSpPr>
          <p:spPr bwMode="auto">
            <a:xfrm>
              <a:off x="7394578" y="-1470025"/>
              <a:ext cx="1920875" cy="1027112"/>
            </a:xfrm>
            <a:custGeom>
              <a:avLst/>
              <a:gdLst>
                <a:gd name="T0" fmla="*/ 435 w 451"/>
                <a:gd name="T1" fmla="*/ 71 h 241"/>
                <a:gd name="T2" fmla="*/ 346 w 451"/>
                <a:gd name="T3" fmla="*/ 38 h 241"/>
                <a:gd name="T4" fmla="*/ 346 w 451"/>
                <a:gd name="T5" fmla="*/ 55 h 241"/>
                <a:gd name="T6" fmla="*/ 419 w 451"/>
                <a:gd name="T7" fmla="*/ 76 h 241"/>
                <a:gd name="T8" fmla="*/ 360 w 451"/>
                <a:gd name="T9" fmla="*/ 144 h 241"/>
                <a:gd name="T10" fmla="*/ 360 w 451"/>
                <a:gd name="T11" fmla="*/ 139 h 241"/>
                <a:gd name="T12" fmla="*/ 221 w 451"/>
                <a:gd name="T13" fmla="*/ 0 h 241"/>
                <a:gd name="T14" fmla="*/ 82 w 451"/>
                <a:gd name="T15" fmla="*/ 139 h 241"/>
                <a:gd name="T16" fmla="*/ 110 w 451"/>
                <a:gd name="T17" fmla="*/ 223 h 241"/>
                <a:gd name="T18" fmla="*/ 91 w 451"/>
                <a:gd name="T19" fmla="*/ 224 h 241"/>
                <a:gd name="T20" fmla="*/ 24 w 451"/>
                <a:gd name="T21" fmla="*/ 202 h 241"/>
                <a:gd name="T22" fmla="*/ 69 w 451"/>
                <a:gd name="T23" fmla="*/ 143 h 241"/>
                <a:gd name="T24" fmla="*/ 60 w 451"/>
                <a:gd name="T25" fmla="*/ 129 h 241"/>
                <a:gd name="T26" fmla="*/ 7 w 451"/>
                <a:gd name="T27" fmla="*/ 207 h 241"/>
                <a:gd name="T28" fmla="*/ 91 w 451"/>
                <a:gd name="T29" fmla="*/ 241 h 241"/>
                <a:gd name="T30" fmla="*/ 92 w 451"/>
                <a:gd name="T31" fmla="*/ 241 h 241"/>
                <a:gd name="T32" fmla="*/ 245 w 451"/>
                <a:gd name="T33" fmla="*/ 214 h 241"/>
                <a:gd name="T34" fmla="*/ 435 w 451"/>
                <a:gd name="T35" fmla="*/ 71 h 241"/>
                <a:gd name="T36" fmla="*/ 338 w 451"/>
                <a:gd name="T37" fmla="*/ 103 h 241"/>
                <a:gd name="T38" fmla="*/ 318 w 451"/>
                <a:gd name="T39" fmla="*/ 110 h 241"/>
                <a:gd name="T40" fmla="*/ 223 w 451"/>
                <a:gd name="T41" fmla="*/ 110 h 241"/>
                <a:gd name="T42" fmla="*/ 206 w 451"/>
                <a:gd name="T43" fmla="*/ 104 h 241"/>
                <a:gd name="T44" fmla="*/ 199 w 451"/>
                <a:gd name="T45" fmla="*/ 87 h 241"/>
                <a:gd name="T46" fmla="*/ 206 w 451"/>
                <a:gd name="T47" fmla="*/ 70 h 241"/>
                <a:gd name="T48" fmla="*/ 223 w 451"/>
                <a:gd name="T49" fmla="*/ 63 h 241"/>
                <a:gd name="T50" fmla="*/ 238 w 451"/>
                <a:gd name="T51" fmla="*/ 63 h 241"/>
                <a:gd name="T52" fmla="*/ 240 w 451"/>
                <a:gd name="T53" fmla="*/ 48 h 241"/>
                <a:gd name="T54" fmla="*/ 251 w 451"/>
                <a:gd name="T55" fmla="*/ 26 h 241"/>
                <a:gd name="T56" fmla="*/ 256 w 451"/>
                <a:gd name="T57" fmla="*/ 22 h 241"/>
                <a:gd name="T58" fmla="*/ 338 w 451"/>
                <a:gd name="T59" fmla="*/ 103 h 241"/>
                <a:gd name="T60" fmla="*/ 106 w 451"/>
                <a:gd name="T61" fmla="*/ 100 h 241"/>
                <a:gd name="T62" fmla="*/ 106 w 451"/>
                <a:gd name="T63" fmla="*/ 100 h 241"/>
                <a:gd name="T64" fmla="*/ 138 w 451"/>
                <a:gd name="T65" fmla="*/ 119 h 241"/>
                <a:gd name="T66" fmla="*/ 142 w 451"/>
                <a:gd name="T67" fmla="*/ 127 h 241"/>
                <a:gd name="T68" fmla="*/ 151 w 451"/>
                <a:gd name="T69" fmla="*/ 128 h 241"/>
                <a:gd name="T70" fmla="*/ 182 w 451"/>
                <a:gd name="T71" fmla="*/ 161 h 241"/>
                <a:gd name="T72" fmla="*/ 150 w 451"/>
                <a:gd name="T73" fmla="*/ 193 h 241"/>
                <a:gd name="T74" fmla="*/ 111 w 451"/>
                <a:gd name="T75" fmla="*/ 193 h 241"/>
                <a:gd name="T76" fmla="*/ 99 w 451"/>
                <a:gd name="T77" fmla="*/ 139 h 241"/>
                <a:gd name="T78" fmla="*/ 106 w 451"/>
                <a:gd name="T79" fmla="*/ 100 h 241"/>
                <a:gd name="T80" fmla="*/ 131 w 451"/>
                <a:gd name="T81" fmla="*/ 222 h 241"/>
                <a:gd name="T82" fmla="*/ 122 w 451"/>
                <a:gd name="T83" fmla="*/ 210 h 241"/>
                <a:gd name="T84" fmla="*/ 150 w 451"/>
                <a:gd name="T85" fmla="*/ 210 h 241"/>
                <a:gd name="T86" fmla="*/ 199 w 451"/>
                <a:gd name="T87" fmla="*/ 161 h 241"/>
                <a:gd name="T88" fmla="*/ 153 w 451"/>
                <a:gd name="T89" fmla="*/ 111 h 241"/>
                <a:gd name="T90" fmla="*/ 113 w 451"/>
                <a:gd name="T91" fmla="*/ 83 h 241"/>
                <a:gd name="T92" fmla="*/ 221 w 451"/>
                <a:gd name="T93" fmla="*/ 17 h 241"/>
                <a:gd name="T94" fmla="*/ 235 w 451"/>
                <a:gd name="T95" fmla="*/ 18 h 241"/>
                <a:gd name="T96" fmla="*/ 223 w 451"/>
                <a:gd name="T97" fmla="*/ 46 h 241"/>
                <a:gd name="T98" fmla="*/ 194 w 451"/>
                <a:gd name="T99" fmla="*/ 58 h 241"/>
                <a:gd name="T100" fmla="*/ 182 w 451"/>
                <a:gd name="T101" fmla="*/ 87 h 241"/>
                <a:gd name="T102" fmla="*/ 194 w 451"/>
                <a:gd name="T103" fmla="*/ 116 h 241"/>
                <a:gd name="T104" fmla="*/ 223 w 451"/>
                <a:gd name="T105" fmla="*/ 127 h 241"/>
                <a:gd name="T106" fmla="*/ 318 w 451"/>
                <a:gd name="T107" fmla="*/ 127 h 241"/>
                <a:gd name="T108" fmla="*/ 342 w 451"/>
                <a:gd name="T109" fmla="*/ 121 h 241"/>
                <a:gd name="T110" fmla="*/ 343 w 451"/>
                <a:gd name="T111" fmla="*/ 139 h 241"/>
                <a:gd name="T112" fmla="*/ 342 w 451"/>
                <a:gd name="T113" fmla="*/ 154 h 241"/>
                <a:gd name="T114" fmla="*/ 240 w 451"/>
                <a:gd name="T115" fmla="*/ 198 h 241"/>
                <a:gd name="T116" fmla="*/ 131 w 451"/>
                <a:gd name="T117" fmla="*/ 222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51" h="241">
                  <a:moveTo>
                    <a:pt x="435" y="71"/>
                  </a:moveTo>
                  <a:cubicBezTo>
                    <a:pt x="428" y="49"/>
                    <a:pt x="396" y="37"/>
                    <a:pt x="346" y="38"/>
                  </a:cubicBezTo>
                  <a:cubicBezTo>
                    <a:pt x="346" y="55"/>
                    <a:pt x="346" y="55"/>
                    <a:pt x="346" y="55"/>
                  </a:cubicBezTo>
                  <a:cubicBezTo>
                    <a:pt x="387" y="54"/>
                    <a:pt x="415" y="62"/>
                    <a:pt x="419" y="76"/>
                  </a:cubicBezTo>
                  <a:cubicBezTo>
                    <a:pt x="424" y="92"/>
                    <a:pt x="402" y="118"/>
                    <a:pt x="360" y="144"/>
                  </a:cubicBezTo>
                  <a:cubicBezTo>
                    <a:pt x="360" y="142"/>
                    <a:pt x="360" y="141"/>
                    <a:pt x="360" y="139"/>
                  </a:cubicBezTo>
                  <a:cubicBezTo>
                    <a:pt x="360" y="63"/>
                    <a:pt x="298" y="0"/>
                    <a:pt x="221" y="0"/>
                  </a:cubicBezTo>
                  <a:cubicBezTo>
                    <a:pt x="145" y="0"/>
                    <a:pt x="82" y="63"/>
                    <a:pt x="82" y="139"/>
                  </a:cubicBezTo>
                  <a:cubicBezTo>
                    <a:pt x="82" y="170"/>
                    <a:pt x="92" y="199"/>
                    <a:pt x="110" y="223"/>
                  </a:cubicBezTo>
                  <a:cubicBezTo>
                    <a:pt x="104" y="224"/>
                    <a:pt x="97" y="224"/>
                    <a:pt x="91" y="224"/>
                  </a:cubicBezTo>
                  <a:cubicBezTo>
                    <a:pt x="53" y="224"/>
                    <a:pt x="28" y="216"/>
                    <a:pt x="24" y="202"/>
                  </a:cubicBezTo>
                  <a:cubicBezTo>
                    <a:pt x="19" y="188"/>
                    <a:pt x="36" y="166"/>
                    <a:pt x="69" y="143"/>
                  </a:cubicBezTo>
                  <a:cubicBezTo>
                    <a:pt x="60" y="129"/>
                    <a:pt x="60" y="129"/>
                    <a:pt x="60" y="129"/>
                  </a:cubicBezTo>
                  <a:cubicBezTo>
                    <a:pt x="18" y="158"/>
                    <a:pt x="0" y="185"/>
                    <a:pt x="7" y="207"/>
                  </a:cubicBezTo>
                  <a:cubicBezTo>
                    <a:pt x="14" y="229"/>
                    <a:pt x="43" y="241"/>
                    <a:pt x="91" y="241"/>
                  </a:cubicBezTo>
                  <a:cubicBezTo>
                    <a:pt x="91" y="241"/>
                    <a:pt x="91" y="241"/>
                    <a:pt x="92" y="241"/>
                  </a:cubicBezTo>
                  <a:cubicBezTo>
                    <a:pt x="135" y="241"/>
                    <a:pt x="190" y="231"/>
                    <a:pt x="245" y="214"/>
                  </a:cubicBezTo>
                  <a:cubicBezTo>
                    <a:pt x="349" y="181"/>
                    <a:pt x="451" y="120"/>
                    <a:pt x="435" y="71"/>
                  </a:cubicBezTo>
                  <a:close/>
                  <a:moveTo>
                    <a:pt x="338" y="103"/>
                  </a:moveTo>
                  <a:cubicBezTo>
                    <a:pt x="332" y="108"/>
                    <a:pt x="325" y="110"/>
                    <a:pt x="318" y="110"/>
                  </a:cubicBezTo>
                  <a:cubicBezTo>
                    <a:pt x="223" y="110"/>
                    <a:pt x="223" y="110"/>
                    <a:pt x="223" y="110"/>
                  </a:cubicBezTo>
                  <a:cubicBezTo>
                    <a:pt x="216" y="110"/>
                    <a:pt x="210" y="108"/>
                    <a:pt x="206" y="104"/>
                  </a:cubicBezTo>
                  <a:cubicBezTo>
                    <a:pt x="202" y="99"/>
                    <a:pt x="199" y="93"/>
                    <a:pt x="199" y="87"/>
                  </a:cubicBezTo>
                  <a:cubicBezTo>
                    <a:pt x="199" y="81"/>
                    <a:pt x="202" y="75"/>
                    <a:pt x="206" y="70"/>
                  </a:cubicBezTo>
                  <a:cubicBezTo>
                    <a:pt x="211" y="66"/>
                    <a:pt x="217" y="63"/>
                    <a:pt x="223" y="63"/>
                  </a:cubicBezTo>
                  <a:cubicBezTo>
                    <a:pt x="238" y="63"/>
                    <a:pt x="238" y="63"/>
                    <a:pt x="238" y="63"/>
                  </a:cubicBezTo>
                  <a:cubicBezTo>
                    <a:pt x="240" y="48"/>
                    <a:pt x="240" y="48"/>
                    <a:pt x="240" y="48"/>
                  </a:cubicBezTo>
                  <a:cubicBezTo>
                    <a:pt x="241" y="40"/>
                    <a:pt x="245" y="32"/>
                    <a:pt x="251" y="26"/>
                  </a:cubicBezTo>
                  <a:cubicBezTo>
                    <a:pt x="253" y="25"/>
                    <a:pt x="254" y="23"/>
                    <a:pt x="256" y="22"/>
                  </a:cubicBezTo>
                  <a:cubicBezTo>
                    <a:pt x="295" y="34"/>
                    <a:pt x="326" y="65"/>
                    <a:pt x="338" y="103"/>
                  </a:cubicBezTo>
                  <a:close/>
                  <a:moveTo>
                    <a:pt x="106" y="100"/>
                  </a:moveTo>
                  <a:cubicBezTo>
                    <a:pt x="106" y="100"/>
                    <a:pt x="106" y="100"/>
                    <a:pt x="106" y="100"/>
                  </a:cubicBezTo>
                  <a:cubicBezTo>
                    <a:pt x="119" y="100"/>
                    <a:pt x="132" y="108"/>
                    <a:pt x="138" y="119"/>
                  </a:cubicBezTo>
                  <a:cubicBezTo>
                    <a:pt x="142" y="127"/>
                    <a:pt x="142" y="127"/>
                    <a:pt x="142" y="127"/>
                  </a:cubicBezTo>
                  <a:cubicBezTo>
                    <a:pt x="151" y="128"/>
                    <a:pt x="151" y="128"/>
                    <a:pt x="151" y="128"/>
                  </a:cubicBezTo>
                  <a:cubicBezTo>
                    <a:pt x="169" y="130"/>
                    <a:pt x="182" y="144"/>
                    <a:pt x="182" y="161"/>
                  </a:cubicBezTo>
                  <a:cubicBezTo>
                    <a:pt x="182" y="178"/>
                    <a:pt x="167" y="193"/>
                    <a:pt x="150" y="193"/>
                  </a:cubicBezTo>
                  <a:cubicBezTo>
                    <a:pt x="111" y="193"/>
                    <a:pt x="111" y="193"/>
                    <a:pt x="111" y="193"/>
                  </a:cubicBezTo>
                  <a:cubicBezTo>
                    <a:pt x="103" y="176"/>
                    <a:pt x="99" y="158"/>
                    <a:pt x="99" y="139"/>
                  </a:cubicBezTo>
                  <a:cubicBezTo>
                    <a:pt x="99" y="125"/>
                    <a:pt x="101" y="112"/>
                    <a:pt x="106" y="100"/>
                  </a:cubicBezTo>
                  <a:close/>
                  <a:moveTo>
                    <a:pt x="131" y="222"/>
                  </a:moveTo>
                  <a:cubicBezTo>
                    <a:pt x="128" y="218"/>
                    <a:pt x="124" y="214"/>
                    <a:pt x="122" y="210"/>
                  </a:cubicBezTo>
                  <a:cubicBezTo>
                    <a:pt x="150" y="210"/>
                    <a:pt x="150" y="210"/>
                    <a:pt x="150" y="210"/>
                  </a:cubicBezTo>
                  <a:cubicBezTo>
                    <a:pt x="177" y="210"/>
                    <a:pt x="199" y="187"/>
                    <a:pt x="199" y="161"/>
                  </a:cubicBezTo>
                  <a:cubicBezTo>
                    <a:pt x="199" y="135"/>
                    <a:pt x="180" y="114"/>
                    <a:pt x="153" y="111"/>
                  </a:cubicBezTo>
                  <a:cubicBezTo>
                    <a:pt x="145" y="96"/>
                    <a:pt x="129" y="85"/>
                    <a:pt x="113" y="83"/>
                  </a:cubicBezTo>
                  <a:cubicBezTo>
                    <a:pt x="133" y="44"/>
                    <a:pt x="174" y="17"/>
                    <a:pt x="221" y="17"/>
                  </a:cubicBezTo>
                  <a:cubicBezTo>
                    <a:pt x="226" y="17"/>
                    <a:pt x="231" y="17"/>
                    <a:pt x="235" y="18"/>
                  </a:cubicBezTo>
                  <a:cubicBezTo>
                    <a:pt x="228" y="26"/>
                    <a:pt x="224" y="36"/>
                    <a:pt x="223" y="46"/>
                  </a:cubicBezTo>
                  <a:cubicBezTo>
                    <a:pt x="212" y="46"/>
                    <a:pt x="202" y="51"/>
                    <a:pt x="194" y="58"/>
                  </a:cubicBezTo>
                  <a:cubicBezTo>
                    <a:pt x="186" y="66"/>
                    <a:pt x="182" y="76"/>
                    <a:pt x="182" y="87"/>
                  </a:cubicBezTo>
                  <a:cubicBezTo>
                    <a:pt x="182" y="98"/>
                    <a:pt x="186" y="108"/>
                    <a:pt x="194" y="116"/>
                  </a:cubicBezTo>
                  <a:cubicBezTo>
                    <a:pt x="201" y="123"/>
                    <a:pt x="212" y="127"/>
                    <a:pt x="223" y="127"/>
                  </a:cubicBezTo>
                  <a:cubicBezTo>
                    <a:pt x="318" y="127"/>
                    <a:pt x="318" y="127"/>
                    <a:pt x="318" y="127"/>
                  </a:cubicBezTo>
                  <a:cubicBezTo>
                    <a:pt x="327" y="127"/>
                    <a:pt x="335" y="125"/>
                    <a:pt x="342" y="121"/>
                  </a:cubicBezTo>
                  <a:cubicBezTo>
                    <a:pt x="343" y="127"/>
                    <a:pt x="343" y="133"/>
                    <a:pt x="343" y="139"/>
                  </a:cubicBezTo>
                  <a:cubicBezTo>
                    <a:pt x="343" y="144"/>
                    <a:pt x="343" y="149"/>
                    <a:pt x="342" y="154"/>
                  </a:cubicBezTo>
                  <a:cubicBezTo>
                    <a:pt x="314" y="170"/>
                    <a:pt x="280" y="185"/>
                    <a:pt x="240" y="198"/>
                  </a:cubicBezTo>
                  <a:cubicBezTo>
                    <a:pt x="202" y="210"/>
                    <a:pt x="164" y="218"/>
                    <a:pt x="131" y="2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76" name="Freeform 27"/>
            <p:cNvSpPr>
              <a:spLocks noEditPoints="1"/>
            </p:cNvSpPr>
            <p:nvPr/>
          </p:nvSpPr>
          <p:spPr bwMode="auto">
            <a:xfrm>
              <a:off x="8974138" y="-569913"/>
              <a:ext cx="280987" cy="277813"/>
            </a:xfrm>
            <a:custGeom>
              <a:avLst/>
              <a:gdLst>
                <a:gd name="T0" fmla="*/ 33 w 66"/>
                <a:gd name="T1" fmla="*/ 0 h 65"/>
                <a:gd name="T2" fmla="*/ 0 w 66"/>
                <a:gd name="T3" fmla="*/ 33 h 65"/>
                <a:gd name="T4" fmla="*/ 33 w 66"/>
                <a:gd name="T5" fmla="*/ 65 h 65"/>
                <a:gd name="T6" fmla="*/ 66 w 66"/>
                <a:gd name="T7" fmla="*/ 33 h 65"/>
                <a:gd name="T8" fmla="*/ 33 w 66"/>
                <a:gd name="T9" fmla="*/ 0 h 65"/>
                <a:gd name="T10" fmla="*/ 33 w 66"/>
                <a:gd name="T11" fmla="*/ 48 h 65"/>
                <a:gd name="T12" fmla="*/ 17 w 66"/>
                <a:gd name="T13" fmla="*/ 33 h 65"/>
                <a:gd name="T14" fmla="*/ 33 w 66"/>
                <a:gd name="T15" fmla="*/ 17 h 65"/>
                <a:gd name="T16" fmla="*/ 49 w 66"/>
                <a:gd name="T17" fmla="*/ 33 h 65"/>
                <a:gd name="T18" fmla="*/ 33 w 66"/>
                <a:gd name="T19"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65">
                  <a:moveTo>
                    <a:pt x="33" y="0"/>
                  </a:moveTo>
                  <a:cubicBezTo>
                    <a:pt x="15" y="0"/>
                    <a:pt x="0" y="15"/>
                    <a:pt x="0" y="33"/>
                  </a:cubicBezTo>
                  <a:cubicBezTo>
                    <a:pt x="0" y="51"/>
                    <a:pt x="15" y="65"/>
                    <a:pt x="33" y="65"/>
                  </a:cubicBezTo>
                  <a:cubicBezTo>
                    <a:pt x="51" y="65"/>
                    <a:pt x="66" y="51"/>
                    <a:pt x="66" y="33"/>
                  </a:cubicBezTo>
                  <a:cubicBezTo>
                    <a:pt x="66" y="15"/>
                    <a:pt x="51" y="0"/>
                    <a:pt x="33" y="0"/>
                  </a:cubicBezTo>
                  <a:close/>
                  <a:moveTo>
                    <a:pt x="33" y="48"/>
                  </a:moveTo>
                  <a:cubicBezTo>
                    <a:pt x="24" y="48"/>
                    <a:pt x="17" y="41"/>
                    <a:pt x="17" y="33"/>
                  </a:cubicBezTo>
                  <a:cubicBezTo>
                    <a:pt x="17" y="24"/>
                    <a:pt x="24" y="17"/>
                    <a:pt x="33" y="17"/>
                  </a:cubicBezTo>
                  <a:cubicBezTo>
                    <a:pt x="42" y="17"/>
                    <a:pt x="49" y="24"/>
                    <a:pt x="49" y="33"/>
                  </a:cubicBezTo>
                  <a:cubicBezTo>
                    <a:pt x="49" y="41"/>
                    <a:pt x="42" y="48"/>
                    <a:pt x="3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77" name="Freeform 28"/>
            <p:cNvSpPr>
              <a:spLocks noEditPoints="1"/>
            </p:cNvSpPr>
            <p:nvPr/>
          </p:nvSpPr>
          <p:spPr bwMode="auto">
            <a:xfrm>
              <a:off x="8620125" y="-1781175"/>
              <a:ext cx="341312" cy="341313"/>
            </a:xfrm>
            <a:custGeom>
              <a:avLst/>
              <a:gdLst>
                <a:gd name="T0" fmla="*/ 40 w 80"/>
                <a:gd name="T1" fmla="*/ 80 h 80"/>
                <a:gd name="T2" fmla="*/ 80 w 80"/>
                <a:gd name="T3" fmla="*/ 40 h 80"/>
                <a:gd name="T4" fmla="*/ 40 w 80"/>
                <a:gd name="T5" fmla="*/ 0 h 80"/>
                <a:gd name="T6" fmla="*/ 0 w 80"/>
                <a:gd name="T7" fmla="*/ 40 h 80"/>
                <a:gd name="T8" fmla="*/ 40 w 80"/>
                <a:gd name="T9" fmla="*/ 80 h 80"/>
                <a:gd name="T10" fmla="*/ 40 w 80"/>
                <a:gd name="T11" fmla="*/ 17 h 80"/>
                <a:gd name="T12" fmla="*/ 63 w 80"/>
                <a:gd name="T13" fmla="*/ 40 h 80"/>
                <a:gd name="T14" fmla="*/ 40 w 80"/>
                <a:gd name="T15" fmla="*/ 63 h 80"/>
                <a:gd name="T16" fmla="*/ 17 w 80"/>
                <a:gd name="T17" fmla="*/ 40 h 80"/>
                <a:gd name="T18" fmla="*/ 40 w 80"/>
                <a:gd name="T19" fmla="*/ 1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40" y="80"/>
                  </a:moveTo>
                  <a:cubicBezTo>
                    <a:pt x="62" y="80"/>
                    <a:pt x="80" y="62"/>
                    <a:pt x="80" y="40"/>
                  </a:cubicBezTo>
                  <a:cubicBezTo>
                    <a:pt x="80" y="18"/>
                    <a:pt x="62" y="0"/>
                    <a:pt x="40" y="0"/>
                  </a:cubicBezTo>
                  <a:cubicBezTo>
                    <a:pt x="18" y="0"/>
                    <a:pt x="0" y="18"/>
                    <a:pt x="0" y="40"/>
                  </a:cubicBezTo>
                  <a:cubicBezTo>
                    <a:pt x="0" y="62"/>
                    <a:pt x="18" y="80"/>
                    <a:pt x="40" y="80"/>
                  </a:cubicBezTo>
                  <a:close/>
                  <a:moveTo>
                    <a:pt x="40" y="17"/>
                  </a:moveTo>
                  <a:cubicBezTo>
                    <a:pt x="53" y="17"/>
                    <a:pt x="63" y="28"/>
                    <a:pt x="63" y="40"/>
                  </a:cubicBezTo>
                  <a:cubicBezTo>
                    <a:pt x="63" y="53"/>
                    <a:pt x="53" y="63"/>
                    <a:pt x="40" y="63"/>
                  </a:cubicBezTo>
                  <a:cubicBezTo>
                    <a:pt x="28" y="63"/>
                    <a:pt x="17" y="53"/>
                    <a:pt x="17" y="40"/>
                  </a:cubicBezTo>
                  <a:cubicBezTo>
                    <a:pt x="17" y="28"/>
                    <a:pt x="28" y="17"/>
                    <a:pt x="4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78" name="Freeform 29"/>
            <p:cNvSpPr>
              <a:spLocks noEditPoints="1"/>
            </p:cNvSpPr>
            <p:nvPr/>
          </p:nvSpPr>
          <p:spPr bwMode="auto">
            <a:xfrm>
              <a:off x="7356475" y="-1735138"/>
              <a:ext cx="574675" cy="576263"/>
            </a:xfrm>
            <a:custGeom>
              <a:avLst/>
              <a:gdLst>
                <a:gd name="T0" fmla="*/ 59 w 135"/>
                <a:gd name="T1" fmla="*/ 135 h 135"/>
                <a:gd name="T2" fmla="*/ 76 w 135"/>
                <a:gd name="T3" fmla="*/ 135 h 135"/>
                <a:gd name="T4" fmla="*/ 135 w 135"/>
                <a:gd name="T5" fmla="*/ 76 h 135"/>
                <a:gd name="T6" fmla="*/ 135 w 135"/>
                <a:gd name="T7" fmla="*/ 59 h 135"/>
                <a:gd name="T8" fmla="*/ 76 w 135"/>
                <a:gd name="T9" fmla="*/ 0 h 135"/>
                <a:gd name="T10" fmla="*/ 59 w 135"/>
                <a:gd name="T11" fmla="*/ 0 h 135"/>
                <a:gd name="T12" fmla="*/ 0 w 135"/>
                <a:gd name="T13" fmla="*/ 59 h 135"/>
                <a:gd name="T14" fmla="*/ 0 w 135"/>
                <a:gd name="T15" fmla="*/ 76 h 135"/>
                <a:gd name="T16" fmla="*/ 59 w 135"/>
                <a:gd name="T17" fmla="*/ 135 h 135"/>
                <a:gd name="T18" fmla="*/ 68 w 135"/>
                <a:gd name="T19" fmla="*/ 35 h 135"/>
                <a:gd name="T20" fmla="*/ 100 w 135"/>
                <a:gd name="T21" fmla="*/ 67 h 135"/>
                <a:gd name="T22" fmla="*/ 68 w 135"/>
                <a:gd name="T23" fmla="*/ 100 h 135"/>
                <a:gd name="T24" fmla="*/ 35 w 135"/>
                <a:gd name="T25" fmla="*/ 67 h 135"/>
                <a:gd name="T26" fmla="*/ 68 w 135"/>
                <a:gd name="T27" fmla="*/ 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5" h="135">
                  <a:moveTo>
                    <a:pt x="59" y="135"/>
                  </a:moveTo>
                  <a:cubicBezTo>
                    <a:pt x="76" y="135"/>
                    <a:pt x="76" y="135"/>
                    <a:pt x="76" y="135"/>
                  </a:cubicBezTo>
                  <a:cubicBezTo>
                    <a:pt x="76" y="102"/>
                    <a:pt x="103" y="76"/>
                    <a:pt x="135" y="76"/>
                  </a:cubicBezTo>
                  <a:cubicBezTo>
                    <a:pt x="135" y="59"/>
                    <a:pt x="135" y="59"/>
                    <a:pt x="135" y="59"/>
                  </a:cubicBezTo>
                  <a:cubicBezTo>
                    <a:pt x="103" y="59"/>
                    <a:pt x="76" y="33"/>
                    <a:pt x="76" y="0"/>
                  </a:cubicBezTo>
                  <a:cubicBezTo>
                    <a:pt x="59" y="0"/>
                    <a:pt x="59" y="0"/>
                    <a:pt x="59" y="0"/>
                  </a:cubicBezTo>
                  <a:cubicBezTo>
                    <a:pt x="59" y="33"/>
                    <a:pt x="33" y="59"/>
                    <a:pt x="0" y="59"/>
                  </a:cubicBezTo>
                  <a:cubicBezTo>
                    <a:pt x="0" y="76"/>
                    <a:pt x="0" y="76"/>
                    <a:pt x="0" y="76"/>
                  </a:cubicBezTo>
                  <a:cubicBezTo>
                    <a:pt x="33" y="76"/>
                    <a:pt x="59" y="102"/>
                    <a:pt x="59" y="135"/>
                  </a:cubicBezTo>
                  <a:close/>
                  <a:moveTo>
                    <a:pt x="68" y="35"/>
                  </a:moveTo>
                  <a:cubicBezTo>
                    <a:pt x="75" y="49"/>
                    <a:pt x="86" y="60"/>
                    <a:pt x="100" y="67"/>
                  </a:cubicBezTo>
                  <a:cubicBezTo>
                    <a:pt x="86" y="75"/>
                    <a:pt x="75" y="86"/>
                    <a:pt x="68" y="100"/>
                  </a:cubicBezTo>
                  <a:cubicBezTo>
                    <a:pt x="60" y="86"/>
                    <a:pt x="49" y="75"/>
                    <a:pt x="35" y="67"/>
                  </a:cubicBezTo>
                  <a:cubicBezTo>
                    <a:pt x="49" y="60"/>
                    <a:pt x="60" y="49"/>
                    <a:pt x="68"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Tree>
    <p:extLst>
      <p:ext uri="{BB962C8B-B14F-4D97-AF65-F5344CB8AC3E}">
        <p14:creationId xmlns:p14="http://schemas.microsoft.com/office/powerpoint/2010/main" val="874759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6" name="Rectangle 115">
            <a:extLst>
              <a:ext uri="{FF2B5EF4-FFF2-40B4-BE49-F238E27FC236}">
                <a16:creationId xmlns:a16="http://schemas.microsoft.com/office/drawing/2014/main" id="{D0A32857-E4F2-40CC-BB62-8FE3568EB6F0}"/>
              </a:ext>
            </a:extLst>
          </p:cNvPr>
          <p:cNvSpPr/>
          <p:nvPr/>
        </p:nvSpPr>
        <p:spPr>
          <a:xfrm>
            <a:off x="554076" y="5744961"/>
            <a:ext cx="889779" cy="331899"/>
          </a:xfrm>
          <a:prstGeom prst="rect">
            <a:avLst/>
          </a:prstGeom>
        </p:spPr>
        <p:txBody>
          <a:bodyPr wrap="none">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1568" b="0" i="0" u="none" strike="noStrike" kern="0" cap="none" spc="49" normalizeH="0" baseline="0" noProof="0">
                <a:ln>
                  <a:noFill/>
                </a:ln>
                <a:solidFill>
                  <a:srgbClr val="353535">
                    <a:lumMod val="40000"/>
                    <a:lumOff val="60000"/>
                  </a:srgbClr>
                </a:solidFill>
                <a:effectLst/>
                <a:uLnTx/>
                <a:uFillTx/>
                <a:latin typeface="Segoe UI" panose="020B0502040204020203" pitchFamily="34" charset="0"/>
                <a:ea typeface="+mn-ea"/>
                <a:cs typeface="Segoe UI" panose="020B0502040204020203" pitchFamily="34" charset="0"/>
              </a:rPr>
              <a:t>Trusted</a:t>
            </a:r>
          </a:p>
        </p:txBody>
      </p:sp>
      <p:sp>
        <p:nvSpPr>
          <p:cNvPr id="133" name="Rectangle 132">
            <a:extLst>
              <a:ext uri="{FF2B5EF4-FFF2-40B4-BE49-F238E27FC236}">
                <a16:creationId xmlns:a16="http://schemas.microsoft.com/office/drawing/2014/main" id="{587D7066-8B06-48F6-9D9D-CE8DB483B2C3}"/>
              </a:ext>
            </a:extLst>
          </p:cNvPr>
          <p:cNvSpPr/>
          <p:nvPr/>
        </p:nvSpPr>
        <p:spPr>
          <a:xfrm>
            <a:off x="214024" y="4423914"/>
            <a:ext cx="1590664" cy="452590"/>
          </a:xfrm>
          <a:prstGeom prst="rect">
            <a:avLst/>
          </a:prstGeom>
        </p:spPr>
        <p:txBody>
          <a:bodyPr wrap="none">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2353" b="0" i="0" u="none" strike="noStrike" kern="0" cap="none" spc="49"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Intelligent</a:t>
            </a:r>
          </a:p>
        </p:txBody>
      </p:sp>
      <p:sp>
        <p:nvSpPr>
          <p:cNvPr id="135" name="Rectangle 134">
            <a:extLst>
              <a:ext uri="{FF2B5EF4-FFF2-40B4-BE49-F238E27FC236}">
                <a16:creationId xmlns:a16="http://schemas.microsoft.com/office/drawing/2014/main" id="{E01FCFB5-BFC8-40DA-8851-C75F6FE1147A}"/>
              </a:ext>
            </a:extLst>
          </p:cNvPr>
          <p:cNvSpPr/>
          <p:nvPr/>
        </p:nvSpPr>
        <p:spPr>
          <a:xfrm>
            <a:off x="600013" y="3102867"/>
            <a:ext cx="818686" cy="333617"/>
          </a:xfrm>
          <a:prstGeom prst="rect">
            <a:avLst/>
          </a:prstGeom>
        </p:spPr>
        <p:txBody>
          <a:bodyPr wrap="none">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1568" b="0" i="0" u="none" strike="noStrike" kern="0" cap="none" spc="49" normalizeH="0" baseline="0" noProof="0">
                <a:ln>
                  <a:noFill/>
                </a:ln>
                <a:solidFill>
                  <a:srgbClr val="353535">
                    <a:lumMod val="40000"/>
                    <a:lumOff val="60000"/>
                  </a:srgbClr>
                </a:solidFill>
                <a:effectLst/>
                <a:uLnTx/>
                <a:uFillTx/>
                <a:latin typeface="Segoe UI" panose="020B0502040204020203" pitchFamily="34" charset="0"/>
                <a:ea typeface="+mn-ea"/>
                <a:cs typeface="Segoe UI" panose="020B0502040204020203" pitchFamily="34" charset="0"/>
              </a:rPr>
              <a:t>Hybrid</a:t>
            </a:r>
          </a:p>
        </p:txBody>
      </p:sp>
      <p:sp>
        <p:nvSpPr>
          <p:cNvPr id="143" name="Rectangle 142">
            <a:extLst>
              <a:ext uri="{FF2B5EF4-FFF2-40B4-BE49-F238E27FC236}">
                <a16:creationId xmlns:a16="http://schemas.microsoft.com/office/drawing/2014/main" id="{6ACC106D-0B3A-451A-97C3-CBECB9DA5404}"/>
              </a:ext>
            </a:extLst>
          </p:cNvPr>
          <p:cNvSpPr/>
          <p:nvPr/>
        </p:nvSpPr>
        <p:spPr>
          <a:xfrm>
            <a:off x="412719" y="1791255"/>
            <a:ext cx="1193275" cy="333617"/>
          </a:xfrm>
          <a:prstGeom prst="rect">
            <a:avLst/>
          </a:prstGeom>
        </p:spPr>
        <p:txBody>
          <a:bodyPr wrap="none">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1568" b="0" i="0" u="none" strike="noStrike" kern="0" cap="none" spc="49" normalizeH="0" baseline="0" noProof="0">
                <a:ln>
                  <a:noFill/>
                </a:ln>
                <a:solidFill>
                  <a:srgbClr val="353535">
                    <a:lumMod val="40000"/>
                    <a:lumOff val="60000"/>
                  </a:srgbClr>
                </a:solidFill>
                <a:effectLst/>
                <a:uLnTx/>
                <a:uFillTx/>
                <a:latin typeface="Segoe UI" panose="020B0502040204020203" pitchFamily="34" charset="0"/>
                <a:ea typeface="+mn-ea"/>
                <a:cs typeface="Segoe UI" panose="020B0502040204020203" pitchFamily="34" charset="0"/>
              </a:rPr>
              <a:t>Productive</a:t>
            </a:r>
          </a:p>
        </p:txBody>
      </p:sp>
      <p:sp>
        <p:nvSpPr>
          <p:cNvPr id="175" name="Freeform 174"/>
          <p:cNvSpPr>
            <a:spLocks noChangeArrowheads="1"/>
          </p:cNvSpPr>
          <p:nvPr/>
        </p:nvSpPr>
        <p:spPr bwMode="auto">
          <a:xfrm>
            <a:off x="768595" y="5091515"/>
            <a:ext cx="471273" cy="466323"/>
          </a:xfrm>
          <a:custGeom>
            <a:avLst/>
            <a:gdLst>
              <a:gd name="T0" fmla="*/ 3212 w 13440"/>
              <a:gd name="T1" fmla="*/ 3671 h 13299"/>
              <a:gd name="T2" fmla="*/ 3433 w 13440"/>
              <a:gd name="T3" fmla="*/ 3583 h 13299"/>
              <a:gd name="T4" fmla="*/ 3600 w 13440"/>
              <a:gd name="T5" fmla="*/ 3415 h 13299"/>
              <a:gd name="T6" fmla="*/ 3689 w 13440"/>
              <a:gd name="T7" fmla="*/ 3194 h 13299"/>
              <a:gd name="T8" fmla="*/ 3697 w 13440"/>
              <a:gd name="T9" fmla="*/ 3009 h 13299"/>
              <a:gd name="T10" fmla="*/ 3627 w 13440"/>
              <a:gd name="T11" fmla="*/ 2762 h 13299"/>
              <a:gd name="T12" fmla="*/ 3477 w 13440"/>
              <a:gd name="T13" fmla="*/ 2577 h 13299"/>
              <a:gd name="T14" fmla="*/ 3274 w 13440"/>
              <a:gd name="T15" fmla="*/ 2462 h 13299"/>
              <a:gd name="T16" fmla="*/ 3088 w 13440"/>
              <a:gd name="T17" fmla="*/ 2427 h 13299"/>
              <a:gd name="T18" fmla="*/ 2833 w 13440"/>
              <a:gd name="T19" fmla="*/ 2480 h 13299"/>
              <a:gd name="T20" fmla="*/ 2630 w 13440"/>
              <a:gd name="T21" fmla="*/ 2621 h 13299"/>
              <a:gd name="T22" fmla="*/ 2488 w 13440"/>
              <a:gd name="T23" fmla="*/ 2824 h 13299"/>
              <a:gd name="T24" fmla="*/ 2444 w 13440"/>
              <a:gd name="T25" fmla="*/ 3080 h 13299"/>
              <a:gd name="T26" fmla="*/ 2471 w 13440"/>
              <a:gd name="T27" fmla="*/ 3256 h 13299"/>
              <a:gd name="T28" fmla="*/ 2585 w 13440"/>
              <a:gd name="T29" fmla="*/ 3459 h 13299"/>
              <a:gd name="T30" fmla="*/ 2780 w 13440"/>
              <a:gd name="T31" fmla="*/ 3609 h 13299"/>
              <a:gd name="T32" fmla="*/ 3027 w 13440"/>
              <a:gd name="T33" fmla="*/ 3680 h 13299"/>
              <a:gd name="T34" fmla="*/ 6988 w 13440"/>
              <a:gd name="T35" fmla="*/ 8127 h 13299"/>
              <a:gd name="T36" fmla="*/ 6380 w 13440"/>
              <a:gd name="T37" fmla="*/ 8480 h 13299"/>
              <a:gd name="T38" fmla="*/ 5718 w 13440"/>
              <a:gd name="T39" fmla="*/ 8736 h 13299"/>
              <a:gd name="T40" fmla="*/ 5004 w 13440"/>
              <a:gd name="T41" fmla="*/ 8886 h 13299"/>
              <a:gd name="T42" fmla="*/ 4439 w 13440"/>
              <a:gd name="T43" fmla="*/ 8921 h 13299"/>
              <a:gd name="T44" fmla="*/ 3547 w 13440"/>
              <a:gd name="T45" fmla="*/ 8824 h 13299"/>
              <a:gd name="T46" fmla="*/ 2709 w 13440"/>
              <a:gd name="T47" fmla="*/ 8568 h 13299"/>
              <a:gd name="T48" fmla="*/ 1959 w 13440"/>
              <a:gd name="T49" fmla="*/ 8153 h 13299"/>
              <a:gd name="T50" fmla="*/ 1297 w 13440"/>
              <a:gd name="T51" fmla="*/ 7615 h 13299"/>
              <a:gd name="T52" fmla="*/ 759 w 13440"/>
              <a:gd name="T53" fmla="*/ 6953 h 13299"/>
              <a:gd name="T54" fmla="*/ 344 w 13440"/>
              <a:gd name="T55" fmla="*/ 6195 h 13299"/>
              <a:gd name="T56" fmla="*/ 88 w 13440"/>
              <a:gd name="T57" fmla="*/ 5357 h 13299"/>
              <a:gd name="T58" fmla="*/ 0 w 13440"/>
              <a:gd name="T59" fmla="*/ 4456 h 13299"/>
              <a:gd name="T60" fmla="*/ 44 w 13440"/>
              <a:gd name="T61" fmla="*/ 3777 h 13299"/>
              <a:gd name="T62" fmla="*/ 264 w 13440"/>
              <a:gd name="T63" fmla="*/ 2921 h 13299"/>
              <a:gd name="T64" fmla="*/ 644 w 13440"/>
              <a:gd name="T65" fmla="*/ 2135 h 13299"/>
              <a:gd name="T66" fmla="*/ 1156 w 13440"/>
              <a:gd name="T67" fmla="*/ 1456 h 13299"/>
              <a:gd name="T68" fmla="*/ 1782 w 13440"/>
              <a:gd name="T69" fmla="*/ 882 h 13299"/>
              <a:gd name="T70" fmla="*/ 2515 w 13440"/>
              <a:gd name="T71" fmla="*/ 432 h 13299"/>
              <a:gd name="T72" fmla="*/ 3327 w 13440"/>
              <a:gd name="T73" fmla="*/ 132 h 13299"/>
              <a:gd name="T74" fmla="*/ 4209 w 13440"/>
              <a:gd name="T75" fmla="*/ 0 h 13299"/>
              <a:gd name="T76" fmla="*/ 4898 w 13440"/>
              <a:gd name="T77" fmla="*/ 17 h 13299"/>
              <a:gd name="T78" fmla="*/ 5771 w 13440"/>
              <a:gd name="T79" fmla="*/ 194 h 13299"/>
              <a:gd name="T80" fmla="*/ 6574 w 13440"/>
              <a:gd name="T81" fmla="*/ 529 h 13299"/>
              <a:gd name="T82" fmla="*/ 7288 w 13440"/>
              <a:gd name="T83" fmla="*/ 1015 h 13299"/>
              <a:gd name="T84" fmla="*/ 7897 w 13440"/>
              <a:gd name="T85" fmla="*/ 1615 h 13299"/>
              <a:gd name="T86" fmla="*/ 8383 w 13440"/>
              <a:gd name="T87" fmla="*/ 2329 h 13299"/>
              <a:gd name="T88" fmla="*/ 8718 w 13440"/>
              <a:gd name="T89" fmla="*/ 3124 h 13299"/>
              <a:gd name="T90" fmla="*/ 8894 w 13440"/>
              <a:gd name="T91" fmla="*/ 3997 h 13299"/>
              <a:gd name="T92" fmla="*/ 8912 w 13440"/>
              <a:gd name="T93" fmla="*/ 4642 h 13299"/>
              <a:gd name="T94" fmla="*/ 8833 w 13440"/>
              <a:gd name="T95" fmla="*/ 5321 h 13299"/>
              <a:gd name="T96" fmla="*/ 13439 w 13440"/>
              <a:gd name="T97" fmla="*/ 10456 h 13299"/>
              <a:gd name="T98" fmla="*/ 10748 w 13440"/>
              <a:gd name="T99" fmla="*/ 13298 h 13299"/>
              <a:gd name="T100" fmla="*/ 9000 w 13440"/>
              <a:gd name="T101" fmla="*/ 11471 h 13299"/>
              <a:gd name="T102" fmla="*/ 7129 w 13440"/>
              <a:gd name="T103" fmla="*/ 9689 h 13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40" h="13299">
                <a:moveTo>
                  <a:pt x="3088" y="3689"/>
                </a:moveTo>
                <a:lnTo>
                  <a:pt x="3088" y="3689"/>
                </a:lnTo>
                <a:lnTo>
                  <a:pt x="3150" y="3680"/>
                </a:lnTo>
                <a:lnTo>
                  <a:pt x="3212" y="3671"/>
                </a:lnTo>
                <a:lnTo>
                  <a:pt x="3274" y="3662"/>
                </a:lnTo>
                <a:lnTo>
                  <a:pt x="3327" y="3636"/>
                </a:lnTo>
                <a:lnTo>
                  <a:pt x="3380" y="3609"/>
                </a:lnTo>
                <a:lnTo>
                  <a:pt x="3433" y="3583"/>
                </a:lnTo>
                <a:lnTo>
                  <a:pt x="3477" y="3547"/>
                </a:lnTo>
                <a:lnTo>
                  <a:pt x="3521" y="3503"/>
                </a:lnTo>
                <a:lnTo>
                  <a:pt x="3556" y="3459"/>
                </a:lnTo>
                <a:lnTo>
                  <a:pt x="3600" y="3415"/>
                </a:lnTo>
                <a:lnTo>
                  <a:pt x="3627" y="3362"/>
                </a:lnTo>
                <a:lnTo>
                  <a:pt x="3653" y="3309"/>
                </a:lnTo>
                <a:lnTo>
                  <a:pt x="3671" y="3256"/>
                </a:lnTo>
                <a:lnTo>
                  <a:pt x="3689" y="3194"/>
                </a:lnTo>
                <a:lnTo>
                  <a:pt x="3697" y="3141"/>
                </a:lnTo>
                <a:lnTo>
                  <a:pt x="3706" y="3080"/>
                </a:lnTo>
                <a:lnTo>
                  <a:pt x="3706" y="3080"/>
                </a:lnTo>
                <a:lnTo>
                  <a:pt x="3697" y="3009"/>
                </a:lnTo>
                <a:lnTo>
                  <a:pt x="3689" y="2947"/>
                </a:lnTo>
                <a:lnTo>
                  <a:pt x="3671" y="2885"/>
                </a:lnTo>
                <a:lnTo>
                  <a:pt x="3653" y="2824"/>
                </a:lnTo>
                <a:lnTo>
                  <a:pt x="3627" y="2762"/>
                </a:lnTo>
                <a:lnTo>
                  <a:pt x="3600" y="2709"/>
                </a:lnTo>
                <a:lnTo>
                  <a:pt x="3556" y="2665"/>
                </a:lnTo>
                <a:lnTo>
                  <a:pt x="3521" y="2621"/>
                </a:lnTo>
                <a:lnTo>
                  <a:pt x="3477" y="2577"/>
                </a:lnTo>
                <a:lnTo>
                  <a:pt x="3433" y="2541"/>
                </a:lnTo>
                <a:lnTo>
                  <a:pt x="3380" y="2506"/>
                </a:lnTo>
                <a:lnTo>
                  <a:pt x="3327" y="2480"/>
                </a:lnTo>
                <a:lnTo>
                  <a:pt x="3274" y="2462"/>
                </a:lnTo>
                <a:lnTo>
                  <a:pt x="3212" y="2444"/>
                </a:lnTo>
                <a:lnTo>
                  <a:pt x="3150" y="2435"/>
                </a:lnTo>
                <a:lnTo>
                  <a:pt x="3088" y="2427"/>
                </a:lnTo>
                <a:lnTo>
                  <a:pt x="3088" y="2427"/>
                </a:lnTo>
                <a:lnTo>
                  <a:pt x="3027" y="2435"/>
                </a:lnTo>
                <a:lnTo>
                  <a:pt x="2956" y="2444"/>
                </a:lnTo>
                <a:lnTo>
                  <a:pt x="2894" y="2462"/>
                </a:lnTo>
                <a:lnTo>
                  <a:pt x="2833" y="2480"/>
                </a:lnTo>
                <a:lnTo>
                  <a:pt x="2780" y="2506"/>
                </a:lnTo>
                <a:lnTo>
                  <a:pt x="2727" y="2541"/>
                </a:lnTo>
                <a:lnTo>
                  <a:pt x="2674" y="2577"/>
                </a:lnTo>
                <a:lnTo>
                  <a:pt x="2630" y="2621"/>
                </a:lnTo>
                <a:lnTo>
                  <a:pt x="2585" y="2665"/>
                </a:lnTo>
                <a:lnTo>
                  <a:pt x="2550" y="2709"/>
                </a:lnTo>
                <a:lnTo>
                  <a:pt x="2515" y="2762"/>
                </a:lnTo>
                <a:lnTo>
                  <a:pt x="2488" y="2824"/>
                </a:lnTo>
                <a:lnTo>
                  <a:pt x="2471" y="2885"/>
                </a:lnTo>
                <a:lnTo>
                  <a:pt x="2453" y="2947"/>
                </a:lnTo>
                <a:lnTo>
                  <a:pt x="2444" y="3009"/>
                </a:lnTo>
                <a:lnTo>
                  <a:pt x="2444" y="3080"/>
                </a:lnTo>
                <a:lnTo>
                  <a:pt x="2444" y="3080"/>
                </a:lnTo>
                <a:lnTo>
                  <a:pt x="2444" y="3141"/>
                </a:lnTo>
                <a:lnTo>
                  <a:pt x="2453" y="3194"/>
                </a:lnTo>
                <a:lnTo>
                  <a:pt x="2471" y="3256"/>
                </a:lnTo>
                <a:lnTo>
                  <a:pt x="2488" y="3309"/>
                </a:lnTo>
                <a:lnTo>
                  <a:pt x="2515" y="3362"/>
                </a:lnTo>
                <a:lnTo>
                  <a:pt x="2550" y="3415"/>
                </a:lnTo>
                <a:lnTo>
                  <a:pt x="2585" y="3459"/>
                </a:lnTo>
                <a:lnTo>
                  <a:pt x="2630" y="3503"/>
                </a:lnTo>
                <a:lnTo>
                  <a:pt x="2674" y="3547"/>
                </a:lnTo>
                <a:lnTo>
                  <a:pt x="2727" y="3583"/>
                </a:lnTo>
                <a:lnTo>
                  <a:pt x="2780" y="3609"/>
                </a:lnTo>
                <a:lnTo>
                  <a:pt x="2833" y="3636"/>
                </a:lnTo>
                <a:lnTo>
                  <a:pt x="2894" y="3662"/>
                </a:lnTo>
                <a:lnTo>
                  <a:pt x="2956" y="3671"/>
                </a:lnTo>
                <a:lnTo>
                  <a:pt x="3027" y="3680"/>
                </a:lnTo>
                <a:lnTo>
                  <a:pt x="3088" y="3689"/>
                </a:lnTo>
                <a:close/>
                <a:moveTo>
                  <a:pt x="7129" y="8021"/>
                </a:moveTo>
                <a:lnTo>
                  <a:pt x="7129" y="8021"/>
                </a:lnTo>
                <a:lnTo>
                  <a:pt x="6988" y="8127"/>
                </a:lnTo>
                <a:lnTo>
                  <a:pt x="6838" y="8224"/>
                </a:lnTo>
                <a:lnTo>
                  <a:pt x="6689" y="8321"/>
                </a:lnTo>
                <a:lnTo>
                  <a:pt x="6539" y="8400"/>
                </a:lnTo>
                <a:lnTo>
                  <a:pt x="6380" y="8480"/>
                </a:lnTo>
                <a:lnTo>
                  <a:pt x="6221" y="8559"/>
                </a:lnTo>
                <a:lnTo>
                  <a:pt x="6054" y="8621"/>
                </a:lnTo>
                <a:lnTo>
                  <a:pt x="5886" y="8683"/>
                </a:lnTo>
                <a:lnTo>
                  <a:pt x="5718" y="8736"/>
                </a:lnTo>
                <a:lnTo>
                  <a:pt x="5542" y="8789"/>
                </a:lnTo>
                <a:lnTo>
                  <a:pt x="5365" y="8824"/>
                </a:lnTo>
                <a:lnTo>
                  <a:pt x="5180" y="8859"/>
                </a:lnTo>
                <a:lnTo>
                  <a:pt x="5004" y="8886"/>
                </a:lnTo>
                <a:lnTo>
                  <a:pt x="4818" y="8903"/>
                </a:lnTo>
                <a:lnTo>
                  <a:pt x="4624" y="8912"/>
                </a:lnTo>
                <a:lnTo>
                  <a:pt x="4439" y="8921"/>
                </a:lnTo>
                <a:lnTo>
                  <a:pt x="4439" y="8921"/>
                </a:lnTo>
                <a:lnTo>
                  <a:pt x="4209" y="8912"/>
                </a:lnTo>
                <a:lnTo>
                  <a:pt x="3989" y="8894"/>
                </a:lnTo>
                <a:lnTo>
                  <a:pt x="3759" y="8868"/>
                </a:lnTo>
                <a:lnTo>
                  <a:pt x="3547" y="8824"/>
                </a:lnTo>
                <a:lnTo>
                  <a:pt x="3327" y="8780"/>
                </a:lnTo>
                <a:lnTo>
                  <a:pt x="3124" y="8718"/>
                </a:lnTo>
                <a:lnTo>
                  <a:pt x="2912" y="8647"/>
                </a:lnTo>
                <a:lnTo>
                  <a:pt x="2709" y="8568"/>
                </a:lnTo>
                <a:lnTo>
                  <a:pt x="2515" y="8480"/>
                </a:lnTo>
                <a:lnTo>
                  <a:pt x="2321" y="8383"/>
                </a:lnTo>
                <a:lnTo>
                  <a:pt x="2135" y="8277"/>
                </a:lnTo>
                <a:lnTo>
                  <a:pt x="1959" y="8153"/>
                </a:lnTo>
                <a:lnTo>
                  <a:pt x="1782" y="8030"/>
                </a:lnTo>
                <a:lnTo>
                  <a:pt x="1615" y="7897"/>
                </a:lnTo>
                <a:lnTo>
                  <a:pt x="1456" y="7765"/>
                </a:lnTo>
                <a:lnTo>
                  <a:pt x="1297" y="7615"/>
                </a:lnTo>
                <a:lnTo>
                  <a:pt x="1156" y="7456"/>
                </a:lnTo>
                <a:lnTo>
                  <a:pt x="1015" y="7297"/>
                </a:lnTo>
                <a:lnTo>
                  <a:pt x="882" y="7129"/>
                </a:lnTo>
                <a:lnTo>
                  <a:pt x="759" y="6953"/>
                </a:lnTo>
                <a:lnTo>
                  <a:pt x="644" y="6776"/>
                </a:lnTo>
                <a:lnTo>
                  <a:pt x="529" y="6583"/>
                </a:lnTo>
                <a:lnTo>
                  <a:pt x="432" y="6398"/>
                </a:lnTo>
                <a:lnTo>
                  <a:pt x="344" y="6195"/>
                </a:lnTo>
                <a:lnTo>
                  <a:pt x="264" y="5992"/>
                </a:lnTo>
                <a:lnTo>
                  <a:pt x="194" y="5789"/>
                </a:lnTo>
                <a:lnTo>
                  <a:pt x="132" y="5577"/>
                </a:lnTo>
                <a:lnTo>
                  <a:pt x="88" y="5357"/>
                </a:lnTo>
                <a:lnTo>
                  <a:pt x="44" y="5136"/>
                </a:lnTo>
                <a:lnTo>
                  <a:pt x="17" y="4915"/>
                </a:lnTo>
                <a:lnTo>
                  <a:pt x="0" y="4686"/>
                </a:lnTo>
                <a:lnTo>
                  <a:pt x="0" y="4456"/>
                </a:lnTo>
                <a:lnTo>
                  <a:pt x="0" y="4456"/>
                </a:lnTo>
                <a:lnTo>
                  <a:pt x="0" y="4227"/>
                </a:lnTo>
                <a:lnTo>
                  <a:pt x="17" y="3997"/>
                </a:lnTo>
                <a:lnTo>
                  <a:pt x="44" y="3777"/>
                </a:lnTo>
                <a:lnTo>
                  <a:pt x="88" y="3556"/>
                </a:lnTo>
                <a:lnTo>
                  <a:pt x="132" y="3336"/>
                </a:lnTo>
                <a:lnTo>
                  <a:pt x="194" y="3124"/>
                </a:lnTo>
                <a:lnTo>
                  <a:pt x="264" y="2921"/>
                </a:lnTo>
                <a:lnTo>
                  <a:pt x="344" y="2718"/>
                </a:lnTo>
                <a:lnTo>
                  <a:pt x="432" y="2515"/>
                </a:lnTo>
                <a:lnTo>
                  <a:pt x="529" y="2329"/>
                </a:lnTo>
                <a:lnTo>
                  <a:pt x="644" y="2135"/>
                </a:lnTo>
                <a:lnTo>
                  <a:pt x="759" y="1959"/>
                </a:lnTo>
                <a:lnTo>
                  <a:pt x="882" y="1782"/>
                </a:lnTo>
                <a:lnTo>
                  <a:pt x="1015" y="1615"/>
                </a:lnTo>
                <a:lnTo>
                  <a:pt x="1156" y="1456"/>
                </a:lnTo>
                <a:lnTo>
                  <a:pt x="1297" y="1297"/>
                </a:lnTo>
                <a:lnTo>
                  <a:pt x="1456" y="1147"/>
                </a:lnTo>
                <a:lnTo>
                  <a:pt x="1615" y="1015"/>
                </a:lnTo>
                <a:lnTo>
                  <a:pt x="1782" y="882"/>
                </a:lnTo>
                <a:lnTo>
                  <a:pt x="1959" y="759"/>
                </a:lnTo>
                <a:lnTo>
                  <a:pt x="2135" y="635"/>
                </a:lnTo>
                <a:lnTo>
                  <a:pt x="2321" y="529"/>
                </a:lnTo>
                <a:lnTo>
                  <a:pt x="2515" y="432"/>
                </a:lnTo>
                <a:lnTo>
                  <a:pt x="2709" y="344"/>
                </a:lnTo>
                <a:lnTo>
                  <a:pt x="2912" y="264"/>
                </a:lnTo>
                <a:lnTo>
                  <a:pt x="3124" y="194"/>
                </a:lnTo>
                <a:lnTo>
                  <a:pt x="3327" y="132"/>
                </a:lnTo>
                <a:lnTo>
                  <a:pt x="3547" y="88"/>
                </a:lnTo>
                <a:lnTo>
                  <a:pt x="3759" y="44"/>
                </a:lnTo>
                <a:lnTo>
                  <a:pt x="3989" y="17"/>
                </a:lnTo>
                <a:lnTo>
                  <a:pt x="4209" y="0"/>
                </a:lnTo>
                <a:lnTo>
                  <a:pt x="4439" y="0"/>
                </a:lnTo>
                <a:lnTo>
                  <a:pt x="4439" y="0"/>
                </a:lnTo>
                <a:lnTo>
                  <a:pt x="4668" y="0"/>
                </a:lnTo>
                <a:lnTo>
                  <a:pt x="4898" y="17"/>
                </a:lnTo>
                <a:lnTo>
                  <a:pt x="5118" y="44"/>
                </a:lnTo>
                <a:lnTo>
                  <a:pt x="5348" y="88"/>
                </a:lnTo>
                <a:lnTo>
                  <a:pt x="5559" y="132"/>
                </a:lnTo>
                <a:lnTo>
                  <a:pt x="5771" y="194"/>
                </a:lnTo>
                <a:lnTo>
                  <a:pt x="5983" y="264"/>
                </a:lnTo>
                <a:lnTo>
                  <a:pt x="6186" y="344"/>
                </a:lnTo>
                <a:lnTo>
                  <a:pt x="6389" y="432"/>
                </a:lnTo>
                <a:lnTo>
                  <a:pt x="6574" y="529"/>
                </a:lnTo>
                <a:lnTo>
                  <a:pt x="6768" y="635"/>
                </a:lnTo>
                <a:lnTo>
                  <a:pt x="6944" y="759"/>
                </a:lnTo>
                <a:lnTo>
                  <a:pt x="7121" y="882"/>
                </a:lnTo>
                <a:lnTo>
                  <a:pt x="7288" y="1015"/>
                </a:lnTo>
                <a:lnTo>
                  <a:pt x="7456" y="1147"/>
                </a:lnTo>
                <a:lnTo>
                  <a:pt x="7606" y="1297"/>
                </a:lnTo>
                <a:lnTo>
                  <a:pt x="7756" y="1456"/>
                </a:lnTo>
                <a:lnTo>
                  <a:pt x="7897" y="1615"/>
                </a:lnTo>
                <a:lnTo>
                  <a:pt x="8030" y="1782"/>
                </a:lnTo>
                <a:lnTo>
                  <a:pt x="8153" y="1959"/>
                </a:lnTo>
                <a:lnTo>
                  <a:pt x="8268" y="2135"/>
                </a:lnTo>
                <a:lnTo>
                  <a:pt x="8383" y="2329"/>
                </a:lnTo>
                <a:lnTo>
                  <a:pt x="8480" y="2515"/>
                </a:lnTo>
                <a:lnTo>
                  <a:pt x="8568" y="2718"/>
                </a:lnTo>
                <a:lnTo>
                  <a:pt x="8647" y="2921"/>
                </a:lnTo>
                <a:lnTo>
                  <a:pt x="8718" y="3124"/>
                </a:lnTo>
                <a:lnTo>
                  <a:pt x="8780" y="3336"/>
                </a:lnTo>
                <a:lnTo>
                  <a:pt x="8824" y="3556"/>
                </a:lnTo>
                <a:lnTo>
                  <a:pt x="8868" y="3777"/>
                </a:lnTo>
                <a:lnTo>
                  <a:pt x="8894" y="3997"/>
                </a:lnTo>
                <a:lnTo>
                  <a:pt x="8912" y="4227"/>
                </a:lnTo>
                <a:lnTo>
                  <a:pt x="8921" y="4456"/>
                </a:lnTo>
                <a:lnTo>
                  <a:pt x="8921" y="4456"/>
                </a:lnTo>
                <a:lnTo>
                  <a:pt x="8912" y="4642"/>
                </a:lnTo>
                <a:lnTo>
                  <a:pt x="8903" y="4818"/>
                </a:lnTo>
                <a:lnTo>
                  <a:pt x="8886" y="4986"/>
                </a:lnTo>
                <a:lnTo>
                  <a:pt x="8859" y="5154"/>
                </a:lnTo>
                <a:lnTo>
                  <a:pt x="8833" y="5321"/>
                </a:lnTo>
                <a:lnTo>
                  <a:pt x="8797" y="5480"/>
                </a:lnTo>
                <a:lnTo>
                  <a:pt x="8718" y="5798"/>
                </a:lnTo>
                <a:lnTo>
                  <a:pt x="8718" y="5798"/>
                </a:lnTo>
                <a:lnTo>
                  <a:pt x="13439" y="10456"/>
                </a:lnTo>
                <a:lnTo>
                  <a:pt x="13439" y="10456"/>
                </a:lnTo>
                <a:lnTo>
                  <a:pt x="13439" y="13298"/>
                </a:lnTo>
                <a:lnTo>
                  <a:pt x="13439" y="13298"/>
                </a:lnTo>
                <a:lnTo>
                  <a:pt x="10748" y="13298"/>
                </a:lnTo>
                <a:lnTo>
                  <a:pt x="10748" y="13298"/>
                </a:lnTo>
                <a:lnTo>
                  <a:pt x="10748" y="11471"/>
                </a:lnTo>
                <a:lnTo>
                  <a:pt x="10748" y="11471"/>
                </a:lnTo>
                <a:lnTo>
                  <a:pt x="9000" y="11471"/>
                </a:lnTo>
                <a:lnTo>
                  <a:pt x="9000" y="11471"/>
                </a:lnTo>
                <a:lnTo>
                  <a:pt x="9000" y="9689"/>
                </a:lnTo>
                <a:lnTo>
                  <a:pt x="9000" y="9689"/>
                </a:lnTo>
                <a:lnTo>
                  <a:pt x="7129" y="9689"/>
                </a:lnTo>
                <a:lnTo>
                  <a:pt x="7129" y="8021"/>
                </a:lnTo>
                <a:close/>
              </a:path>
            </a:pathLst>
          </a:custGeom>
          <a:noFill/>
          <a:ln w="28575" cap="flat">
            <a:solidFill>
              <a:srgbClr val="B3B2B4"/>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81" name="light">
            <a:extLst>
              <a:ext uri="{FF2B5EF4-FFF2-40B4-BE49-F238E27FC236}">
                <a16:creationId xmlns:a16="http://schemas.microsoft.com/office/drawing/2014/main" id="{38BAE752-BE22-4707-B0F9-4C08A401389B}"/>
              </a:ext>
            </a:extLst>
          </p:cNvPr>
          <p:cNvSpPr>
            <a:spLocks noChangeAspect="1" noEditPoints="1"/>
          </p:cNvSpPr>
          <p:nvPr/>
        </p:nvSpPr>
        <p:spPr bwMode="auto">
          <a:xfrm>
            <a:off x="828674" y="3704531"/>
            <a:ext cx="371476" cy="551510"/>
          </a:xfrm>
          <a:custGeom>
            <a:avLst/>
            <a:gdLst>
              <a:gd name="T0" fmla="*/ 156 w 224"/>
              <a:gd name="T1" fmla="*/ 312 h 334"/>
              <a:gd name="T2" fmla="*/ 134 w 224"/>
              <a:gd name="T3" fmla="*/ 334 h 334"/>
              <a:gd name="T4" fmla="*/ 89 w 224"/>
              <a:gd name="T5" fmla="*/ 334 h 334"/>
              <a:gd name="T6" fmla="*/ 67 w 224"/>
              <a:gd name="T7" fmla="*/ 312 h 334"/>
              <a:gd name="T8" fmla="*/ 67 w 224"/>
              <a:gd name="T9" fmla="*/ 261 h 334"/>
              <a:gd name="T10" fmla="*/ 37 w 224"/>
              <a:gd name="T11" fmla="*/ 195 h 334"/>
              <a:gd name="T12" fmla="*/ 27 w 224"/>
              <a:gd name="T13" fmla="*/ 185 h 334"/>
              <a:gd name="T14" fmla="*/ 0 w 224"/>
              <a:gd name="T15" fmla="*/ 112 h 334"/>
              <a:gd name="T16" fmla="*/ 112 w 224"/>
              <a:gd name="T17" fmla="*/ 0 h 334"/>
              <a:gd name="T18" fmla="*/ 224 w 224"/>
              <a:gd name="T19" fmla="*/ 112 h 334"/>
              <a:gd name="T20" fmla="*/ 197 w 224"/>
              <a:gd name="T21" fmla="*/ 185 h 334"/>
              <a:gd name="T22" fmla="*/ 200 w 224"/>
              <a:gd name="T23" fmla="*/ 181 h 334"/>
              <a:gd name="T24" fmla="*/ 197 w 224"/>
              <a:gd name="T25" fmla="*/ 185 h 334"/>
              <a:gd name="T26" fmla="*/ 156 w 224"/>
              <a:gd name="T27" fmla="*/ 265 h 334"/>
              <a:gd name="T28" fmla="*/ 156 w 224"/>
              <a:gd name="T29" fmla="*/ 312 h 334"/>
              <a:gd name="T30" fmla="*/ 156 w 224"/>
              <a:gd name="T31" fmla="*/ 312 h 334"/>
              <a:gd name="T32" fmla="*/ 67 w 224"/>
              <a:gd name="T33" fmla="*/ 269 h 334"/>
              <a:gd name="T34" fmla="*/ 156 w 224"/>
              <a:gd name="T35" fmla="*/ 26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334">
                <a:moveTo>
                  <a:pt x="156" y="312"/>
                </a:moveTo>
                <a:cubicBezTo>
                  <a:pt x="156" y="324"/>
                  <a:pt x="146" y="334"/>
                  <a:pt x="134" y="334"/>
                </a:cubicBezTo>
                <a:cubicBezTo>
                  <a:pt x="89" y="334"/>
                  <a:pt x="89" y="334"/>
                  <a:pt x="89" y="334"/>
                </a:cubicBezTo>
                <a:cubicBezTo>
                  <a:pt x="76" y="334"/>
                  <a:pt x="67" y="324"/>
                  <a:pt x="67" y="312"/>
                </a:cubicBezTo>
                <a:cubicBezTo>
                  <a:pt x="67" y="312"/>
                  <a:pt x="67" y="300"/>
                  <a:pt x="67" y="261"/>
                </a:cubicBezTo>
                <a:cubicBezTo>
                  <a:pt x="67" y="221"/>
                  <a:pt x="37" y="195"/>
                  <a:pt x="37" y="195"/>
                </a:cubicBezTo>
                <a:cubicBezTo>
                  <a:pt x="27" y="185"/>
                  <a:pt x="27" y="185"/>
                  <a:pt x="27" y="185"/>
                </a:cubicBezTo>
                <a:cubicBezTo>
                  <a:pt x="10" y="166"/>
                  <a:pt x="0" y="140"/>
                  <a:pt x="0" y="112"/>
                </a:cubicBezTo>
                <a:cubicBezTo>
                  <a:pt x="0" y="50"/>
                  <a:pt x="50" y="0"/>
                  <a:pt x="112" y="0"/>
                </a:cubicBezTo>
                <a:cubicBezTo>
                  <a:pt x="174" y="0"/>
                  <a:pt x="224" y="50"/>
                  <a:pt x="224" y="112"/>
                </a:cubicBezTo>
                <a:cubicBezTo>
                  <a:pt x="224" y="140"/>
                  <a:pt x="214" y="166"/>
                  <a:pt x="197" y="185"/>
                </a:cubicBezTo>
                <a:moveTo>
                  <a:pt x="200" y="181"/>
                </a:moveTo>
                <a:cubicBezTo>
                  <a:pt x="197" y="185"/>
                  <a:pt x="197" y="185"/>
                  <a:pt x="197" y="185"/>
                </a:cubicBezTo>
                <a:cubicBezTo>
                  <a:pt x="197" y="185"/>
                  <a:pt x="156" y="217"/>
                  <a:pt x="156" y="265"/>
                </a:cubicBezTo>
                <a:cubicBezTo>
                  <a:pt x="156" y="312"/>
                  <a:pt x="156" y="312"/>
                  <a:pt x="156" y="312"/>
                </a:cubicBezTo>
                <a:cubicBezTo>
                  <a:pt x="156" y="312"/>
                  <a:pt x="156" y="312"/>
                  <a:pt x="156" y="312"/>
                </a:cubicBezTo>
                <a:moveTo>
                  <a:pt x="67" y="269"/>
                </a:moveTo>
                <a:cubicBezTo>
                  <a:pt x="156" y="269"/>
                  <a:pt x="156" y="269"/>
                  <a:pt x="156" y="269"/>
                </a:cubicBezTo>
              </a:path>
            </a:pathLst>
          </a:custGeom>
          <a:noFill/>
          <a:ln w="28575">
            <a:solidFill>
              <a:srgbClr val="001F50"/>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93" name="speedometer_2">
            <a:extLst>
              <a:ext uri="{FF2B5EF4-FFF2-40B4-BE49-F238E27FC236}">
                <a16:creationId xmlns:a16="http://schemas.microsoft.com/office/drawing/2014/main" id="{96511714-CFA8-4E88-B24C-FF03D2B0D71B}"/>
              </a:ext>
            </a:extLst>
          </p:cNvPr>
          <p:cNvSpPr>
            <a:spLocks noChangeAspect="1" noEditPoints="1"/>
          </p:cNvSpPr>
          <p:nvPr/>
        </p:nvSpPr>
        <p:spPr bwMode="auto">
          <a:xfrm>
            <a:off x="800949" y="1160459"/>
            <a:ext cx="431098" cy="431096"/>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28575">
            <a:solidFill>
              <a:srgbClr val="B3B2B4"/>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194" name="Group 193">
            <a:extLst>
              <a:ext uri="{FF2B5EF4-FFF2-40B4-BE49-F238E27FC236}">
                <a16:creationId xmlns:a16="http://schemas.microsoft.com/office/drawing/2014/main" id="{D5637843-A804-4566-8EA5-DA973F5E429A}"/>
              </a:ext>
            </a:extLst>
          </p:cNvPr>
          <p:cNvGrpSpPr/>
          <p:nvPr/>
        </p:nvGrpSpPr>
        <p:grpSpPr>
          <a:xfrm>
            <a:off x="775290" y="2524056"/>
            <a:ext cx="451261" cy="440761"/>
            <a:chOff x="2088630" y="3287843"/>
            <a:chExt cx="429718" cy="419725"/>
          </a:xfrm>
          <a:noFill/>
        </p:grpSpPr>
        <p:sp>
          <p:nvSpPr>
            <p:cNvPr id="195" name="Rectangle 194">
              <a:extLst>
                <a:ext uri="{FF2B5EF4-FFF2-40B4-BE49-F238E27FC236}">
                  <a16:creationId xmlns:a16="http://schemas.microsoft.com/office/drawing/2014/main" id="{CB04EC4A-920F-43A1-8283-7054C2DD5EB6}"/>
                </a:ext>
              </a:extLst>
            </p:cNvPr>
            <p:cNvSpPr/>
            <p:nvPr/>
          </p:nvSpPr>
          <p:spPr bwMode="auto">
            <a:xfrm>
              <a:off x="2213548" y="3287843"/>
              <a:ext cx="304800" cy="304800"/>
            </a:xfrm>
            <a:prstGeom prst="rect">
              <a:avLst/>
            </a:prstGeom>
            <a:noFill/>
            <a:ln w="28575">
              <a:solidFill>
                <a:srgbClr val="B3B2B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96" name="Rectangle 195">
              <a:extLst>
                <a:ext uri="{FF2B5EF4-FFF2-40B4-BE49-F238E27FC236}">
                  <a16:creationId xmlns:a16="http://schemas.microsoft.com/office/drawing/2014/main" id="{F4465575-ED05-4AB7-8C13-4BAC0922F7E1}"/>
                </a:ext>
              </a:extLst>
            </p:cNvPr>
            <p:cNvSpPr/>
            <p:nvPr/>
          </p:nvSpPr>
          <p:spPr bwMode="auto">
            <a:xfrm>
              <a:off x="2088630" y="3402768"/>
              <a:ext cx="304800" cy="304800"/>
            </a:xfrm>
            <a:prstGeom prst="rect">
              <a:avLst/>
            </a:prstGeom>
            <a:noFill/>
            <a:ln w="28575">
              <a:solidFill>
                <a:srgbClr val="B3B2B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sp>
        <p:nvSpPr>
          <p:cNvPr id="4" name="AutoShape 2" descr="https://azurecomcdn.azureedge.net/cvt-0ad50a2fef9968bb2919adafc388149b558a6b382a760e3050caf9e5a40ef415/images/page/services/machine-learning-services/workbench.svg"/>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cxnSp>
        <p:nvCxnSpPr>
          <p:cNvPr id="142" name="Straight Connector 141">
            <a:extLst>
              <a:ext uri="{FF2B5EF4-FFF2-40B4-BE49-F238E27FC236}">
                <a16:creationId xmlns:a16="http://schemas.microsoft.com/office/drawing/2014/main" id="{22491D93-6F6D-4B02-911C-3F451CE91E22}"/>
              </a:ext>
            </a:extLst>
          </p:cNvPr>
          <p:cNvCxnSpPr>
            <a:cxnSpLocks/>
          </p:cNvCxnSpPr>
          <p:nvPr/>
        </p:nvCxnSpPr>
        <p:spPr>
          <a:xfrm>
            <a:off x="1954222" y="490"/>
            <a:ext cx="0" cy="6888317"/>
          </a:xfrm>
          <a:prstGeom prst="line">
            <a:avLst/>
          </a:prstGeom>
          <a:noFill/>
          <a:ln w="19050" cap="flat">
            <a:solidFill>
              <a:schemeClr val="bg1">
                <a:lumMod val="75000"/>
                <a:alpha val="7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sp>
        <p:nvSpPr>
          <p:cNvPr id="3" name="TextBox 2"/>
          <p:cNvSpPr txBox="1"/>
          <p:nvPr/>
        </p:nvSpPr>
        <p:spPr>
          <a:xfrm>
            <a:off x="2195833" y="3590219"/>
            <a:ext cx="3298214" cy="92640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0078D7"/>
                </a:solidFill>
                <a:effectLst/>
                <a:uLnTx/>
                <a:uFillTx/>
                <a:latin typeface="Segoe UI"/>
                <a:ea typeface="Segoe UI Light" charset="0"/>
                <a:cs typeface="Segoe UI Light" charset="0"/>
              </a:rPr>
              <a:t>Customizable services</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Segoe UI Light" charset="0"/>
                <a:cs typeface="Segoe UI Light" charset="0"/>
              </a:rPr>
              <a:t>VS, ML STUB, Tensor, Caffe</a:t>
            </a:r>
          </a:p>
        </p:txBody>
      </p:sp>
      <p:sp>
        <p:nvSpPr>
          <p:cNvPr id="109" name="TextBox 108"/>
          <p:cNvSpPr txBox="1"/>
          <p:nvPr/>
        </p:nvSpPr>
        <p:spPr>
          <a:xfrm>
            <a:off x="8265311" y="3590219"/>
            <a:ext cx="3675527" cy="92640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0078D7"/>
                </a:solidFill>
                <a:effectLst/>
                <a:uLnTx/>
                <a:uFillTx/>
                <a:latin typeface="Segoe UI"/>
                <a:ea typeface="Segoe UI Light" charset="0"/>
                <a:cs typeface="Segoe UI Light" charset="0"/>
              </a:rPr>
              <a:t>Infrastructure and compute</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Segoe UI Light" charset="0"/>
                <a:cs typeface="Segoe UI Light" charset="0"/>
              </a:rPr>
              <a:t>CPU, GPU, FPGA</a:t>
            </a:r>
          </a:p>
        </p:txBody>
      </p:sp>
      <p:sp>
        <p:nvSpPr>
          <p:cNvPr id="112" name="TextBox 111"/>
          <p:cNvSpPr txBox="1"/>
          <p:nvPr/>
        </p:nvSpPr>
        <p:spPr>
          <a:xfrm>
            <a:off x="4909409" y="3590219"/>
            <a:ext cx="3678513" cy="92640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0078D7"/>
                </a:solidFill>
                <a:effectLst/>
                <a:uLnTx/>
                <a:uFillTx/>
                <a:latin typeface="Segoe UI"/>
                <a:ea typeface="Segoe UI Light" charset="0"/>
                <a:cs typeface="Segoe UI Light" charset="0"/>
              </a:rPr>
              <a:t>Tools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Segoe UI Light" charset="0"/>
                <a:cs typeface="Segoe UI Light" charset="0"/>
              </a:rPr>
              <a:t>Bots, Cognitive, ML</a:t>
            </a:r>
          </a:p>
        </p:txBody>
      </p:sp>
      <p:grpSp>
        <p:nvGrpSpPr>
          <p:cNvPr id="6" name="Group 5"/>
          <p:cNvGrpSpPr/>
          <p:nvPr/>
        </p:nvGrpSpPr>
        <p:grpSpPr>
          <a:xfrm>
            <a:off x="6357443" y="2586072"/>
            <a:ext cx="782444" cy="805790"/>
            <a:chOff x="8555045" y="2751388"/>
            <a:chExt cx="476312" cy="490524"/>
          </a:xfrm>
          <a:solidFill>
            <a:srgbClr val="001F54"/>
          </a:solidFill>
        </p:grpSpPr>
        <p:sp>
          <p:nvSpPr>
            <p:cNvPr id="97" name="Freeform 1"/>
            <p:cNvSpPr>
              <a:spLocks noChangeArrowheads="1"/>
            </p:cNvSpPr>
            <p:nvPr/>
          </p:nvSpPr>
          <p:spPr bwMode="auto">
            <a:xfrm>
              <a:off x="8555045" y="2751388"/>
              <a:ext cx="476312" cy="490524"/>
            </a:xfrm>
            <a:custGeom>
              <a:avLst/>
              <a:gdLst>
                <a:gd name="T0" fmla="*/ 111 w 8416"/>
                <a:gd name="T1" fmla="*/ 7718 h 8980"/>
                <a:gd name="T2" fmla="*/ 333 w 8416"/>
                <a:gd name="T3" fmla="*/ 8804 h 8980"/>
                <a:gd name="T4" fmla="*/ 8074 w 8416"/>
                <a:gd name="T5" fmla="*/ 8804 h 8980"/>
                <a:gd name="T6" fmla="*/ 8304 w 8416"/>
                <a:gd name="T7" fmla="*/ 7718 h 8980"/>
                <a:gd name="T8" fmla="*/ 7526 w 8416"/>
                <a:gd name="T9" fmla="*/ 7986 h 8980"/>
                <a:gd name="T10" fmla="*/ 7693 w 8416"/>
                <a:gd name="T11" fmla="*/ 8463 h 8980"/>
                <a:gd name="T12" fmla="*/ 7375 w 8416"/>
                <a:gd name="T13" fmla="*/ 8487 h 8980"/>
                <a:gd name="T14" fmla="*/ 8002 w 8416"/>
                <a:gd name="T15" fmla="*/ 8074 h 8980"/>
                <a:gd name="T16" fmla="*/ 7820 w 8416"/>
                <a:gd name="T17" fmla="*/ 8455 h 8980"/>
                <a:gd name="T18" fmla="*/ 7526 w 8416"/>
                <a:gd name="T19" fmla="*/ 7876 h 8980"/>
                <a:gd name="T20" fmla="*/ 7248 w 8416"/>
                <a:gd name="T21" fmla="*/ 8495 h 8980"/>
                <a:gd name="T22" fmla="*/ 6470 w 8416"/>
                <a:gd name="T23" fmla="*/ 8408 h 8980"/>
                <a:gd name="T24" fmla="*/ 6121 w 8416"/>
                <a:gd name="T25" fmla="*/ 7876 h 8980"/>
                <a:gd name="T26" fmla="*/ 5930 w 8416"/>
                <a:gd name="T27" fmla="*/ 8535 h 8980"/>
                <a:gd name="T28" fmla="*/ 5136 w 8416"/>
                <a:gd name="T29" fmla="*/ 8161 h 8980"/>
                <a:gd name="T30" fmla="*/ 4723 w 8416"/>
                <a:gd name="T31" fmla="*/ 7892 h 8980"/>
                <a:gd name="T32" fmla="*/ 4596 w 8416"/>
                <a:gd name="T33" fmla="*/ 8566 h 8980"/>
                <a:gd name="T34" fmla="*/ 3714 w 8416"/>
                <a:gd name="T35" fmla="*/ 8161 h 8980"/>
                <a:gd name="T36" fmla="*/ 3596 w 8416"/>
                <a:gd name="T37" fmla="*/ 6868 h 8980"/>
                <a:gd name="T38" fmla="*/ 4549 w 8416"/>
                <a:gd name="T39" fmla="*/ 6074 h 8980"/>
                <a:gd name="T40" fmla="*/ 5001 w 8416"/>
                <a:gd name="T41" fmla="*/ 6312 h 8980"/>
                <a:gd name="T42" fmla="*/ 5898 w 8416"/>
                <a:gd name="T43" fmla="*/ 6074 h 8980"/>
                <a:gd name="T44" fmla="*/ 6287 w 8416"/>
                <a:gd name="T45" fmla="*/ 6336 h 8980"/>
                <a:gd name="T46" fmla="*/ 563 w 8416"/>
                <a:gd name="T47" fmla="*/ 8439 h 8980"/>
                <a:gd name="T48" fmla="*/ 738 w 8416"/>
                <a:gd name="T49" fmla="*/ 7986 h 8980"/>
                <a:gd name="T50" fmla="*/ 881 w 8416"/>
                <a:gd name="T51" fmla="*/ 8502 h 8980"/>
                <a:gd name="T52" fmla="*/ 570 w 8416"/>
                <a:gd name="T53" fmla="*/ 7923 h 8980"/>
                <a:gd name="T54" fmla="*/ 412 w 8416"/>
                <a:gd name="T55" fmla="*/ 8058 h 8980"/>
                <a:gd name="T56" fmla="*/ 1793 w 8416"/>
                <a:gd name="T57" fmla="*/ 5836 h 8980"/>
                <a:gd name="T58" fmla="*/ 2127 w 8416"/>
                <a:gd name="T59" fmla="*/ 6352 h 8980"/>
                <a:gd name="T60" fmla="*/ 2810 w 8416"/>
                <a:gd name="T61" fmla="*/ 5836 h 8980"/>
                <a:gd name="T62" fmla="*/ 3191 w 8416"/>
                <a:gd name="T63" fmla="*/ 6812 h 8980"/>
                <a:gd name="T64" fmla="*/ 2715 w 8416"/>
                <a:gd name="T65" fmla="*/ 6900 h 8980"/>
                <a:gd name="T66" fmla="*/ 2985 w 8416"/>
                <a:gd name="T67" fmla="*/ 7551 h 8980"/>
                <a:gd name="T68" fmla="*/ 2365 w 8416"/>
                <a:gd name="T69" fmla="*/ 8408 h 8980"/>
                <a:gd name="T70" fmla="*/ 2015 w 8416"/>
                <a:gd name="T71" fmla="*/ 7876 h 8980"/>
                <a:gd name="T72" fmla="*/ 1826 w 8416"/>
                <a:gd name="T73" fmla="*/ 8535 h 8980"/>
                <a:gd name="T74" fmla="*/ 1031 w 8416"/>
                <a:gd name="T75" fmla="*/ 8161 h 8980"/>
                <a:gd name="T76" fmla="*/ 6351 w 8416"/>
                <a:gd name="T77" fmla="*/ 6074 h 8980"/>
                <a:gd name="T78" fmla="*/ 6113 w 8416"/>
                <a:gd name="T79" fmla="*/ 6233 h 8980"/>
                <a:gd name="T80" fmla="*/ 5009 w 8416"/>
                <a:gd name="T81" fmla="*/ 6106 h 8980"/>
                <a:gd name="T82" fmla="*/ 4715 w 8416"/>
                <a:gd name="T83" fmla="*/ 6193 h 8980"/>
                <a:gd name="T84" fmla="*/ 3246 w 8416"/>
                <a:gd name="T85" fmla="*/ 5836 h 8980"/>
                <a:gd name="T86" fmla="*/ 2142 w 8416"/>
                <a:gd name="T87" fmla="*/ 6233 h 8980"/>
                <a:gd name="T88" fmla="*/ 1913 w 8416"/>
                <a:gd name="T89" fmla="*/ 5836 h 8980"/>
                <a:gd name="T90" fmla="*/ 3326 w 8416"/>
                <a:gd name="T91" fmla="*/ 8550 h 8980"/>
                <a:gd name="T92" fmla="*/ 3326 w 8416"/>
                <a:gd name="T93" fmla="*/ 8018 h 8980"/>
                <a:gd name="T94" fmla="*/ 3596 w 8416"/>
                <a:gd name="T95" fmla="*/ 8161 h 8980"/>
                <a:gd name="T96" fmla="*/ 2945 w 8416"/>
                <a:gd name="T97" fmla="*/ 7424 h 8980"/>
                <a:gd name="T98" fmla="*/ 2833 w 8416"/>
                <a:gd name="T99" fmla="*/ 6916 h 8980"/>
                <a:gd name="T100" fmla="*/ 1913 w 8416"/>
                <a:gd name="T101" fmla="*/ 8408 h 8980"/>
                <a:gd name="T102" fmla="*/ 2111 w 8416"/>
                <a:gd name="T103" fmla="*/ 7995 h 8980"/>
                <a:gd name="T104" fmla="*/ 2231 w 8416"/>
                <a:gd name="T105" fmla="*/ 8487 h 8980"/>
                <a:gd name="T106" fmla="*/ 4659 w 8416"/>
                <a:gd name="T107" fmla="*/ 8408 h 8980"/>
                <a:gd name="T108" fmla="*/ 4874 w 8416"/>
                <a:gd name="T109" fmla="*/ 7995 h 8980"/>
                <a:gd name="T110" fmla="*/ 4993 w 8416"/>
                <a:gd name="T111" fmla="*/ 8487 h 8980"/>
                <a:gd name="T112" fmla="*/ 4667 w 8416"/>
                <a:gd name="T113" fmla="*/ 8431 h 8980"/>
                <a:gd name="T114" fmla="*/ 6177 w 8416"/>
                <a:gd name="T115" fmla="*/ 7986 h 8980"/>
                <a:gd name="T116" fmla="*/ 6351 w 8416"/>
                <a:gd name="T117" fmla="*/ 8431 h 8980"/>
                <a:gd name="T118" fmla="*/ 6017 w 8416"/>
                <a:gd name="T119" fmla="*/ 8431 h 8980"/>
                <a:gd name="T120" fmla="*/ 2476 w 8416"/>
                <a:gd name="T121" fmla="*/ 1136 h 8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416" h="8980">
                  <a:moveTo>
                    <a:pt x="8304" y="7718"/>
                  </a:moveTo>
                  <a:lnTo>
                    <a:pt x="5811" y="3248"/>
                  </a:lnTo>
                  <a:lnTo>
                    <a:pt x="5811" y="1541"/>
                  </a:lnTo>
                  <a:lnTo>
                    <a:pt x="6343" y="1541"/>
                  </a:lnTo>
                  <a:lnTo>
                    <a:pt x="6343" y="0"/>
                  </a:lnTo>
                  <a:lnTo>
                    <a:pt x="2071" y="0"/>
                  </a:lnTo>
                  <a:lnTo>
                    <a:pt x="2071" y="1541"/>
                  </a:lnTo>
                  <a:lnTo>
                    <a:pt x="2603" y="1541"/>
                  </a:lnTo>
                  <a:lnTo>
                    <a:pt x="2603" y="3248"/>
                  </a:lnTo>
                  <a:lnTo>
                    <a:pt x="1293" y="5590"/>
                  </a:lnTo>
                  <a:lnTo>
                    <a:pt x="111" y="7718"/>
                  </a:lnTo>
                  <a:lnTo>
                    <a:pt x="111" y="7718"/>
                  </a:lnTo>
                  <a:lnTo>
                    <a:pt x="64" y="7821"/>
                  </a:lnTo>
                  <a:lnTo>
                    <a:pt x="24" y="7923"/>
                  </a:lnTo>
                  <a:lnTo>
                    <a:pt x="8" y="8026"/>
                  </a:lnTo>
                  <a:lnTo>
                    <a:pt x="0" y="8138"/>
                  </a:lnTo>
                  <a:lnTo>
                    <a:pt x="8" y="8248"/>
                  </a:lnTo>
                  <a:lnTo>
                    <a:pt x="31" y="8352"/>
                  </a:lnTo>
                  <a:lnTo>
                    <a:pt x="64" y="8455"/>
                  </a:lnTo>
                  <a:lnTo>
                    <a:pt x="119" y="8558"/>
                  </a:lnTo>
                  <a:lnTo>
                    <a:pt x="119" y="8558"/>
                  </a:lnTo>
                  <a:lnTo>
                    <a:pt x="181" y="8653"/>
                  </a:lnTo>
                  <a:lnTo>
                    <a:pt x="253" y="8733"/>
                  </a:lnTo>
                  <a:lnTo>
                    <a:pt x="333" y="8804"/>
                  </a:lnTo>
                  <a:lnTo>
                    <a:pt x="428" y="8867"/>
                  </a:lnTo>
                  <a:lnTo>
                    <a:pt x="523" y="8915"/>
                  </a:lnTo>
                  <a:lnTo>
                    <a:pt x="626" y="8948"/>
                  </a:lnTo>
                  <a:lnTo>
                    <a:pt x="738" y="8971"/>
                  </a:lnTo>
                  <a:lnTo>
                    <a:pt x="848" y="8979"/>
                  </a:lnTo>
                  <a:lnTo>
                    <a:pt x="7566" y="8979"/>
                  </a:lnTo>
                  <a:lnTo>
                    <a:pt x="7566" y="8979"/>
                  </a:lnTo>
                  <a:lnTo>
                    <a:pt x="7677" y="8971"/>
                  </a:lnTo>
                  <a:lnTo>
                    <a:pt x="7788" y="8948"/>
                  </a:lnTo>
                  <a:lnTo>
                    <a:pt x="7892" y="8915"/>
                  </a:lnTo>
                  <a:lnTo>
                    <a:pt x="7986" y="8867"/>
                  </a:lnTo>
                  <a:lnTo>
                    <a:pt x="8074" y="8804"/>
                  </a:lnTo>
                  <a:lnTo>
                    <a:pt x="8162" y="8733"/>
                  </a:lnTo>
                  <a:lnTo>
                    <a:pt x="8233" y="8653"/>
                  </a:lnTo>
                  <a:lnTo>
                    <a:pt x="8297" y="8558"/>
                  </a:lnTo>
                  <a:lnTo>
                    <a:pt x="8297" y="8558"/>
                  </a:lnTo>
                  <a:lnTo>
                    <a:pt x="8343" y="8455"/>
                  </a:lnTo>
                  <a:lnTo>
                    <a:pt x="8384" y="8352"/>
                  </a:lnTo>
                  <a:lnTo>
                    <a:pt x="8407" y="8248"/>
                  </a:lnTo>
                  <a:lnTo>
                    <a:pt x="8415" y="8138"/>
                  </a:lnTo>
                  <a:lnTo>
                    <a:pt x="8407" y="8026"/>
                  </a:lnTo>
                  <a:lnTo>
                    <a:pt x="8384" y="7923"/>
                  </a:lnTo>
                  <a:lnTo>
                    <a:pt x="8352" y="7821"/>
                  </a:lnTo>
                  <a:lnTo>
                    <a:pt x="8304" y="7718"/>
                  </a:lnTo>
                  <a:close/>
                  <a:moveTo>
                    <a:pt x="7352" y="8408"/>
                  </a:moveTo>
                  <a:lnTo>
                    <a:pt x="7352" y="8161"/>
                  </a:lnTo>
                  <a:lnTo>
                    <a:pt x="7352" y="8161"/>
                  </a:lnTo>
                  <a:lnTo>
                    <a:pt x="7352" y="8121"/>
                  </a:lnTo>
                  <a:lnTo>
                    <a:pt x="7367" y="8090"/>
                  </a:lnTo>
                  <a:lnTo>
                    <a:pt x="7383" y="8066"/>
                  </a:lnTo>
                  <a:lnTo>
                    <a:pt x="7399" y="8042"/>
                  </a:lnTo>
                  <a:lnTo>
                    <a:pt x="7431" y="8018"/>
                  </a:lnTo>
                  <a:lnTo>
                    <a:pt x="7454" y="8003"/>
                  </a:lnTo>
                  <a:lnTo>
                    <a:pt x="7494" y="7995"/>
                  </a:lnTo>
                  <a:lnTo>
                    <a:pt x="7526" y="7986"/>
                  </a:lnTo>
                  <a:lnTo>
                    <a:pt x="7526" y="7986"/>
                  </a:lnTo>
                  <a:lnTo>
                    <a:pt x="7558" y="7995"/>
                  </a:lnTo>
                  <a:lnTo>
                    <a:pt x="7589" y="8003"/>
                  </a:lnTo>
                  <a:lnTo>
                    <a:pt x="7622" y="8018"/>
                  </a:lnTo>
                  <a:lnTo>
                    <a:pt x="7645" y="8042"/>
                  </a:lnTo>
                  <a:lnTo>
                    <a:pt x="7669" y="8066"/>
                  </a:lnTo>
                  <a:lnTo>
                    <a:pt x="7685" y="8090"/>
                  </a:lnTo>
                  <a:lnTo>
                    <a:pt x="7701" y="8121"/>
                  </a:lnTo>
                  <a:lnTo>
                    <a:pt x="7701" y="8161"/>
                  </a:lnTo>
                  <a:lnTo>
                    <a:pt x="7701" y="8408"/>
                  </a:lnTo>
                  <a:lnTo>
                    <a:pt x="7701" y="8408"/>
                  </a:lnTo>
                  <a:lnTo>
                    <a:pt x="7701" y="8431"/>
                  </a:lnTo>
                  <a:lnTo>
                    <a:pt x="7693" y="8463"/>
                  </a:lnTo>
                  <a:lnTo>
                    <a:pt x="7677" y="8487"/>
                  </a:lnTo>
                  <a:lnTo>
                    <a:pt x="7661" y="8510"/>
                  </a:lnTo>
                  <a:lnTo>
                    <a:pt x="7622" y="8550"/>
                  </a:lnTo>
                  <a:lnTo>
                    <a:pt x="7566" y="8566"/>
                  </a:lnTo>
                  <a:lnTo>
                    <a:pt x="7566" y="8566"/>
                  </a:lnTo>
                  <a:lnTo>
                    <a:pt x="7566" y="8566"/>
                  </a:lnTo>
                  <a:lnTo>
                    <a:pt x="7487" y="8566"/>
                  </a:lnTo>
                  <a:lnTo>
                    <a:pt x="7487" y="8566"/>
                  </a:lnTo>
                  <a:lnTo>
                    <a:pt x="7454" y="8558"/>
                  </a:lnTo>
                  <a:lnTo>
                    <a:pt x="7431" y="8550"/>
                  </a:lnTo>
                  <a:lnTo>
                    <a:pt x="7391" y="8510"/>
                  </a:lnTo>
                  <a:lnTo>
                    <a:pt x="7375" y="8487"/>
                  </a:lnTo>
                  <a:lnTo>
                    <a:pt x="7359" y="8463"/>
                  </a:lnTo>
                  <a:lnTo>
                    <a:pt x="7352" y="8431"/>
                  </a:lnTo>
                  <a:lnTo>
                    <a:pt x="7352" y="8408"/>
                  </a:lnTo>
                  <a:close/>
                  <a:moveTo>
                    <a:pt x="6796" y="5844"/>
                  </a:moveTo>
                  <a:lnTo>
                    <a:pt x="6796" y="6288"/>
                  </a:lnTo>
                  <a:lnTo>
                    <a:pt x="6906" y="6288"/>
                  </a:lnTo>
                  <a:lnTo>
                    <a:pt x="6906" y="6058"/>
                  </a:lnTo>
                  <a:lnTo>
                    <a:pt x="7947" y="7916"/>
                  </a:lnTo>
                  <a:lnTo>
                    <a:pt x="7947" y="7916"/>
                  </a:lnTo>
                  <a:lnTo>
                    <a:pt x="7971" y="7970"/>
                  </a:lnTo>
                  <a:lnTo>
                    <a:pt x="7994" y="8018"/>
                  </a:lnTo>
                  <a:lnTo>
                    <a:pt x="8002" y="8074"/>
                  </a:lnTo>
                  <a:lnTo>
                    <a:pt x="8002" y="8138"/>
                  </a:lnTo>
                  <a:lnTo>
                    <a:pt x="8002" y="8193"/>
                  </a:lnTo>
                  <a:lnTo>
                    <a:pt x="7986" y="8248"/>
                  </a:lnTo>
                  <a:lnTo>
                    <a:pt x="7971" y="8296"/>
                  </a:lnTo>
                  <a:lnTo>
                    <a:pt x="7947" y="8352"/>
                  </a:lnTo>
                  <a:lnTo>
                    <a:pt x="7947" y="8352"/>
                  </a:lnTo>
                  <a:lnTo>
                    <a:pt x="7915" y="8391"/>
                  </a:lnTo>
                  <a:lnTo>
                    <a:pt x="7884" y="8431"/>
                  </a:lnTo>
                  <a:lnTo>
                    <a:pt x="7844" y="8471"/>
                  </a:lnTo>
                  <a:lnTo>
                    <a:pt x="7804" y="8495"/>
                  </a:lnTo>
                  <a:lnTo>
                    <a:pt x="7804" y="8495"/>
                  </a:lnTo>
                  <a:lnTo>
                    <a:pt x="7820" y="8455"/>
                  </a:lnTo>
                  <a:lnTo>
                    <a:pt x="7820" y="8408"/>
                  </a:lnTo>
                  <a:lnTo>
                    <a:pt x="7820" y="8161"/>
                  </a:lnTo>
                  <a:lnTo>
                    <a:pt x="7820" y="8161"/>
                  </a:lnTo>
                  <a:lnTo>
                    <a:pt x="7812" y="8105"/>
                  </a:lnTo>
                  <a:lnTo>
                    <a:pt x="7796" y="8050"/>
                  </a:lnTo>
                  <a:lnTo>
                    <a:pt x="7772" y="8003"/>
                  </a:lnTo>
                  <a:lnTo>
                    <a:pt x="7732" y="7963"/>
                  </a:lnTo>
                  <a:lnTo>
                    <a:pt x="7693" y="7923"/>
                  </a:lnTo>
                  <a:lnTo>
                    <a:pt x="7637" y="7900"/>
                  </a:lnTo>
                  <a:lnTo>
                    <a:pt x="7581" y="7876"/>
                  </a:lnTo>
                  <a:lnTo>
                    <a:pt x="7526" y="7876"/>
                  </a:lnTo>
                  <a:lnTo>
                    <a:pt x="7526" y="7876"/>
                  </a:lnTo>
                  <a:lnTo>
                    <a:pt x="7471" y="7876"/>
                  </a:lnTo>
                  <a:lnTo>
                    <a:pt x="7415" y="7892"/>
                  </a:lnTo>
                  <a:lnTo>
                    <a:pt x="7359" y="7923"/>
                  </a:lnTo>
                  <a:lnTo>
                    <a:pt x="7319" y="7955"/>
                  </a:lnTo>
                  <a:lnTo>
                    <a:pt x="7280" y="8003"/>
                  </a:lnTo>
                  <a:lnTo>
                    <a:pt x="7256" y="8050"/>
                  </a:lnTo>
                  <a:lnTo>
                    <a:pt x="7240" y="8105"/>
                  </a:lnTo>
                  <a:lnTo>
                    <a:pt x="7232" y="8161"/>
                  </a:lnTo>
                  <a:lnTo>
                    <a:pt x="7232" y="8408"/>
                  </a:lnTo>
                  <a:lnTo>
                    <a:pt x="7232" y="8408"/>
                  </a:lnTo>
                  <a:lnTo>
                    <a:pt x="7240" y="8447"/>
                  </a:lnTo>
                  <a:lnTo>
                    <a:pt x="7248" y="8495"/>
                  </a:lnTo>
                  <a:lnTo>
                    <a:pt x="7265" y="8535"/>
                  </a:lnTo>
                  <a:lnTo>
                    <a:pt x="7288" y="8566"/>
                  </a:lnTo>
                  <a:lnTo>
                    <a:pt x="6906" y="8566"/>
                  </a:lnTo>
                  <a:lnTo>
                    <a:pt x="6906" y="7931"/>
                  </a:lnTo>
                  <a:lnTo>
                    <a:pt x="6796" y="7931"/>
                  </a:lnTo>
                  <a:lnTo>
                    <a:pt x="6796" y="8566"/>
                  </a:lnTo>
                  <a:lnTo>
                    <a:pt x="6414" y="8566"/>
                  </a:lnTo>
                  <a:lnTo>
                    <a:pt x="6414" y="8566"/>
                  </a:lnTo>
                  <a:lnTo>
                    <a:pt x="6438" y="8535"/>
                  </a:lnTo>
                  <a:lnTo>
                    <a:pt x="6455" y="8495"/>
                  </a:lnTo>
                  <a:lnTo>
                    <a:pt x="6470" y="8447"/>
                  </a:lnTo>
                  <a:lnTo>
                    <a:pt x="6470" y="8408"/>
                  </a:lnTo>
                  <a:lnTo>
                    <a:pt x="6470" y="8161"/>
                  </a:lnTo>
                  <a:lnTo>
                    <a:pt x="6470" y="8161"/>
                  </a:lnTo>
                  <a:lnTo>
                    <a:pt x="6462" y="8105"/>
                  </a:lnTo>
                  <a:lnTo>
                    <a:pt x="6447" y="8050"/>
                  </a:lnTo>
                  <a:lnTo>
                    <a:pt x="6422" y="8003"/>
                  </a:lnTo>
                  <a:lnTo>
                    <a:pt x="6383" y="7955"/>
                  </a:lnTo>
                  <a:lnTo>
                    <a:pt x="6343" y="7923"/>
                  </a:lnTo>
                  <a:lnTo>
                    <a:pt x="6295" y="7892"/>
                  </a:lnTo>
                  <a:lnTo>
                    <a:pt x="6240" y="7876"/>
                  </a:lnTo>
                  <a:lnTo>
                    <a:pt x="6177" y="7876"/>
                  </a:lnTo>
                  <a:lnTo>
                    <a:pt x="6177" y="7876"/>
                  </a:lnTo>
                  <a:lnTo>
                    <a:pt x="6121" y="7876"/>
                  </a:lnTo>
                  <a:lnTo>
                    <a:pt x="6065" y="7900"/>
                  </a:lnTo>
                  <a:lnTo>
                    <a:pt x="6017" y="7923"/>
                  </a:lnTo>
                  <a:lnTo>
                    <a:pt x="5978" y="7955"/>
                  </a:lnTo>
                  <a:lnTo>
                    <a:pt x="5946" y="8003"/>
                  </a:lnTo>
                  <a:lnTo>
                    <a:pt x="5922" y="8050"/>
                  </a:lnTo>
                  <a:lnTo>
                    <a:pt x="5907" y="8105"/>
                  </a:lnTo>
                  <a:lnTo>
                    <a:pt x="5898" y="8161"/>
                  </a:lnTo>
                  <a:lnTo>
                    <a:pt x="5898" y="8408"/>
                  </a:lnTo>
                  <a:lnTo>
                    <a:pt x="5898" y="8408"/>
                  </a:lnTo>
                  <a:lnTo>
                    <a:pt x="5898" y="8447"/>
                  </a:lnTo>
                  <a:lnTo>
                    <a:pt x="5915" y="8495"/>
                  </a:lnTo>
                  <a:lnTo>
                    <a:pt x="5930" y="8535"/>
                  </a:lnTo>
                  <a:lnTo>
                    <a:pt x="5946" y="8566"/>
                  </a:lnTo>
                  <a:lnTo>
                    <a:pt x="5573" y="8566"/>
                  </a:lnTo>
                  <a:lnTo>
                    <a:pt x="5573" y="7931"/>
                  </a:lnTo>
                  <a:lnTo>
                    <a:pt x="5454" y="7931"/>
                  </a:lnTo>
                  <a:lnTo>
                    <a:pt x="5454" y="8566"/>
                  </a:lnTo>
                  <a:lnTo>
                    <a:pt x="5080" y="8566"/>
                  </a:lnTo>
                  <a:lnTo>
                    <a:pt x="5080" y="8566"/>
                  </a:lnTo>
                  <a:lnTo>
                    <a:pt x="5105" y="8535"/>
                  </a:lnTo>
                  <a:lnTo>
                    <a:pt x="5120" y="8495"/>
                  </a:lnTo>
                  <a:lnTo>
                    <a:pt x="5128" y="8447"/>
                  </a:lnTo>
                  <a:lnTo>
                    <a:pt x="5136" y="8408"/>
                  </a:lnTo>
                  <a:lnTo>
                    <a:pt x="5136" y="8161"/>
                  </a:lnTo>
                  <a:lnTo>
                    <a:pt x="5136" y="8161"/>
                  </a:lnTo>
                  <a:lnTo>
                    <a:pt x="5128" y="8105"/>
                  </a:lnTo>
                  <a:lnTo>
                    <a:pt x="5112" y="8050"/>
                  </a:lnTo>
                  <a:lnTo>
                    <a:pt x="5080" y="8003"/>
                  </a:lnTo>
                  <a:lnTo>
                    <a:pt x="5049" y="7955"/>
                  </a:lnTo>
                  <a:lnTo>
                    <a:pt x="5001" y="7923"/>
                  </a:lnTo>
                  <a:lnTo>
                    <a:pt x="4954" y="7892"/>
                  </a:lnTo>
                  <a:lnTo>
                    <a:pt x="4898" y="7876"/>
                  </a:lnTo>
                  <a:lnTo>
                    <a:pt x="4842" y="7876"/>
                  </a:lnTo>
                  <a:lnTo>
                    <a:pt x="4842" y="7876"/>
                  </a:lnTo>
                  <a:lnTo>
                    <a:pt x="4779" y="7876"/>
                  </a:lnTo>
                  <a:lnTo>
                    <a:pt x="4723" y="7892"/>
                  </a:lnTo>
                  <a:lnTo>
                    <a:pt x="4676" y="7923"/>
                  </a:lnTo>
                  <a:lnTo>
                    <a:pt x="4628" y="7955"/>
                  </a:lnTo>
                  <a:lnTo>
                    <a:pt x="4596" y="8003"/>
                  </a:lnTo>
                  <a:lnTo>
                    <a:pt x="4565" y="8050"/>
                  </a:lnTo>
                  <a:lnTo>
                    <a:pt x="4549" y="8105"/>
                  </a:lnTo>
                  <a:lnTo>
                    <a:pt x="4549" y="8161"/>
                  </a:lnTo>
                  <a:lnTo>
                    <a:pt x="4549" y="8408"/>
                  </a:lnTo>
                  <a:lnTo>
                    <a:pt x="4549" y="8408"/>
                  </a:lnTo>
                  <a:lnTo>
                    <a:pt x="4549" y="8447"/>
                  </a:lnTo>
                  <a:lnTo>
                    <a:pt x="4557" y="8495"/>
                  </a:lnTo>
                  <a:lnTo>
                    <a:pt x="4572" y="8535"/>
                  </a:lnTo>
                  <a:lnTo>
                    <a:pt x="4596" y="8566"/>
                  </a:lnTo>
                  <a:lnTo>
                    <a:pt x="4223" y="8566"/>
                  </a:lnTo>
                  <a:lnTo>
                    <a:pt x="4223" y="7931"/>
                  </a:lnTo>
                  <a:lnTo>
                    <a:pt x="4104" y="7931"/>
                  </a:lnTo>
                  <a:lnTo>
                    <a:pt x="4104" y="8566"/>
                  </a:lnTo>
                  <a:lnTo>
                    <a:pt x="3660" y="8566"/>
                  </a:lnTo>
                  <a:lnTo>
                    <a:pt x="3660" y="8566"/>
                  </a:lnTo>
                  <a:lnTo>
                    <a:pt x="3683" y="8535"/>
                  </a:lnTo>
                  <a:lnTo>
                    <a:pt x="3699" y="8487"/>
                  </a:lnTo>
                  <a:lnTo>
                    <a:pt x="3714" y="8447"/>
                  </a:lnTo>
                  <a:lnTo>
                    <a:pt x="3714" y="8408"/>
                  </a:lnTo>
                  <a:lnTo>
                    <a:pt x="3714" y="8161"/>
                  </a:lnTo>
                  <a:lnTo>
                    <a:pt x="3714" y="8161"/>
                  </a:lnTo>
                  <a:lnTo>
                    <a:pt x="3707" y="8105"/>
                  </a:lnTo>
                  <a:lnTo>
                    <a:pt x="3691" y="8050"/>
                  </a:lnTo>
                  <a:lnTo>
                    <a:pt x="3668" y="8003"/>
                  </a:lnTo>
                  <a:lnTo>
                    <a:pt x="3627" y="7963"/>
                  </a:lnTo>
                  <a:lnTo>
                    <a:pt x="3588" y="7923"/>
                  </a:lnTo>
                  <a:lnTo>
                    <a:pt x="3533" y="7900"/>
                  </a:lnTo>
                  <a:lnTo>
                    <a:pt x="3477" y="7876"/>
                  </a:lnTo>
                  <a:lnTo>
                    <a:pt x="3421" y="7876"/>
                  </a:lnTo>
                  <a:lnTo>
                    <a:pt x="3421" y="7876"/>
                  </a:lnTo>
                  <a:lnTo>
                    <a:pt x="3365" y="7876"/>
                  </a:lnTo>
                  <a:lnTo>
                    <a:pt x="3309" y="7892"/>
                  </a:lnTo>
                  <a:lnTo>
                    <a:pt x="3596" y="6868"/>
                  </a:lnTo>
                  <a:lnTo>
                    <a:pt x="3596" y="7472"/>
                  </a:lnTo>
                  <a:lnTo>
                    <a:pt x="3714" y="7472"/>
                  </a:lnTo>
                  <a:lnTo>
                    <a:pt x="3714" y="6789"/>
                  </a:lnTo>
                  <a:lnTo>
                    <a:pt x="3620" y="6789"/>
                  </a:lnTo>
                  <a:lnTo>
                    <a:pt x="3890" y="5836"/>
                  </a:lnTo>
                  <a:lnTo>
                    <a:pt x="4104" y="5836"/>
                  </a:lnTo>
                  <a:lnTo>
                    <a:pt x="4104" y="6288"/>
                  </a:lnTo>
                  <a:lnTo>
                    <a:pt x="4223" y="6288"/>
                  </a:lnTo>
                  <a:lnTo>
                    <a:pt x="4223" y="5836"/>
                  </a:lnTo>
                  <a:lnTo>
                    <a:pt x="4549" y="5836"/>
                  </a:lnTo>
                  <a:lnTo>
                    <a:pt x="4549" y="6074"/>
                  </a:lnTo>
                  <a:lnTo>
                    <a:pt x="4549" y="6074"/>
                  </a:lnTo>
                  <a:lnTo>
                    <a:pt x="4549" y="6129"/>
                  </a:lnTo>
                  <a:lnTo>
                    <a:pt x="4572" y="6185"/>
                  </a:lnTo>
                  <a:lnTo>
                    <a:pt x="4596" y="6233"/>
                  </a:lnTo>
                  <a:lnTo>
                    <a:pt x="4636" y="6272"/>
                  </a:lnTo>
                  <a:lnTo>
                    <a:pt x="4676" y="6312"/>
                  </a:lnTo>
                  <a:lnTo>
                    <a:pt x="4731" y="6336"/>
                  </a:lnTo>
                  <a:lnTo>
                    <a:pt x="4779" y="6352"/>
                  </a:lnTo>
                  <a:lnTo>
                    <a:pt x="4842" y="6360"/>
                  </a:lnTo>
                  <a:lnTo>
                    <a:pt x="4842" y="6360"/>
                  </a:lnTo>
                  <a:lnTo>
                    <a:pt x="4898" y="6352"/>
                  </a:lnTo>
                  <a:lnTo>
                    <a:pt x="4954" y="6336"/>
                  </a:lnTo>
                  <a:lnTo>
                    <a:pt x="5001" y="6312"/>
                  </a:lnTo>
                  <a:lnTo>
                    <a:pt x="5049" y="6272"/>
                  </a:lnTo>
                  <a:lnTo>
                    <a:pt x="5080" y="6233"/>
                  </a:lnTo>
                  <a:lnTo>
                    <a:pt x="5112" y="6185"/>
                  </a:lnTo>
                  <a:lnTo>
                    <a:pt x="5128" y="6129"/>
                  </a:lnTo>
                  <a:lnTo>
                    <a:pt x="5136" y="6074"/>
                  </a:lnTo>
                  <a:lnTo>
                    <a:pt x="5136" y="5836"/>
                  </a:lnTo>
                  <a:lnTo>
                    <a:pt x="5454" y="5836"/>
                  </a:lnTo>
                  <a:lnTo>
                    <a:pt x="5454" y="6288"/>
                  </a:lnTo>
                  <a:lnTo>
                    <a:pt x="5573" y="6288"/>
                  </a:lnTo>
                  <a:lnTo>
                    <a:pt x="5573" y="5836"/>
                  </a:lnTo>
                  <a:lnTo>
                    <a:pt x="5898" y="5836"/>
                  </a:lnTo>
                  <a:lnTo>
                    <a:pt x="5898" y="6074"/>
                  </a:lnTo>
                  <a:lnTo>
                    <a:pt x="5898" y="6074"/>
                  </a:lnTo>
                  <a:lnTo>
                    <a:pt x="5907" y="6129"/>
                  </a:lnTo>
                  <a:lnTo>
                    <a:pt x="5922" y="6185"/>
                  </a:lnTo>
                  <a:lnTo>
                    <a:pt x="5946" y="6233"/>
                  </a:lnTo>
                  <a:lnTo>
                    <a:pt x="5986" y="6272"/>
                  </a:lnTo>
                  <a:lnTo>
                    <a:pt x="6025" y="6312"/>
                  </a:lnTo>
                  <a:lnTo>
                    <a:pt x="6073" y="6336"/>
                  </a:lnTo>
                  <a:lnTo>
                    <a:pt x="6121" y="6352"/>
                  </a:lnTo>
                  <a:lnTo>
                    <a:pt x="6177" y="6360"/>
                  </a:lnTo>
                  <a:lnTo>
                    <a:pt x="6177" y="6360"/>
                  </a:lnTo>
                  <a:lnTo>
                    <a:pt x="6231" y="6352"/>
                  </a:lnTo>
                  <a:lnTo>
                    <a:pt x="6287" y="6336"/>
                  </a:lnTo>
                  <a:lnTo>
                    <a:pt x="6335" y="6312"/>
                  </a:lnTo>
                  <a:lnTo>
                    <a:pt x="6383" y="6272"/>
                  </a:lnTo>
                  <a:lnTo>
                    <a:pt x="6414" y="6233"/>
                  </a:lnTo>
                  <a:lnTo>
                    <a:pt x="6447" y="6185"/>
                  </a:lnTo>
                  <a:lnTo>
                    <a:pt x="6462" y="6129"/>
                  </a:lnTo>
                  <a:lnTo>
                    <a:pt x="6470" y="6074"/>
                  </a:lnTo>
                  <a:lnTo>
                    <a:pt x="6470" y="5836"/>
                  </a:lnTo>
                  <a:lnTo>
                    <a:pt x="6788" y="5836"/>
                  </a:lnTo>
                  <a:lnTo>
                    <a:pt x="6796" y="5844"/>
                  </a:lnTo>
                  <a:close/>
                  <a:moveTo>
                    <a:pt x="570" y="8471"/>
                  </a:moveTo>
                  <a:lnTo>
                    <a:pt x="570" y="8471"/>
                  </a:lnTo>
                  <a:lnTo>
                    <a:pt x="563" y="8439"/>
                  </a:lnTo>
                  <a:lnTo>
                    <a:pt x="555" y="8408"/>
                  </a:lnTo>
                  <a:lnTo>
                    <a:pt x="555" y="8161"/>
                  </a:lnTo>
                  <a:lnTo>
                    <a:pt x="555" y="8161"/>
                  </a:lnTo>
                  <a:lnTo>
                    <a:pt x="563" y="8121"/>
                  </a:lnTo>
                  <a:lnTo>
                    <a:pt x="570" y="8090"/>
                  </a:lnTo>
                  <a:lnTo>
                    <a:pt x="586" y="8066"/>
                  </a:lnTo>
                  <a:lnTo>
                    <a:pt x="611" y="8042"/>
                  </a:lnTo>
                  <a:lnTo>
                    <a:pt x="634" y="8018"/>
                  </a:lnTo>
                  <a:lnTo>
                    <a:pt x="666" y="8003"/>
                  </a:lnTo>
                  <a:lnTo>
                    <a:pt x="698" y="7995"/>
                  </a:lnTo>
                  <a:lnTo>
                    <a:pt x="738" y="7986"/>
                  </a:lnTo>
                  <a:lnTo>
                    <a:pt x="738" y="7986"/>
                  </a:lnTo>
                  <a:lnTo>
                    <a:pt x="769" y="7995"/>
                  </a:lnTo>
                  <a:lnTo>
                    <a:pt x="801" y="8003"/>
                  </a:lnTo>
                  <a:lnTo>
                    <a:pt x="833" y="8018"/>
                  </a:lnTo>
                  <a:lnTo>
                    <a:pt x="864" y="8042"/>
                  </a:lnTo>
                  <a:lnTo>
                    <a:pt x="881" y="8066"/>
                  </a:lnTo>
                  <a:lnTo>
                    <a:pt x="896" y="8090"/>
                  </a:lnTo>
                  <a:lnTo>
                    <a:pt x="904" y="8121"/>
                  </a:lnTo>
                  <a:lnTo>
                    <a:pt x="912" y="8161"/>
                  </a:lnTo>
                  <a:lnTo>
                    <a:pt x="912" y="8408"/>
                  </a:lnTo>
                  <a:lnTo>
                    <a:pt x="912" y="8408"/>
                  </a:lnTo>
                  <a:lnTo>
                    <a:pt x="904" y="8455"/>
                  </a:lnTo>
                  <a:lnTo>
                    <a:pt x="881" y="8502"/>
                  </a:lnTo>
                  <a:lnTo>
                    <a:pt x="840" y="8543"/>
                  </a:lnTo>
                  <a:lnTo>
                    <a:pt x="792" y="8566"/>
                  </a:lnTo>
                  <a:lnTo>
                    <a:pt x="792" y="8566"/>
                  </a:lnTo>
                  <a:lnTo>
                    <a:pt x="729" y="8550"/>
                  </a:lnTo>
                  <a:lnTo>
                    <a:pt x="674" y="8535"/>
                  </a:lnTo>
                  <a:lnTo>
                    <a:pt x="618" y="8502"/>
                  </a:lnTo>
                  <a:lnTo>
                    <a:pt x="570" y="8471"/>
                  </a:lnTo>
                  <a:close/>
                  <a:moveTo>
                    <a:pt x="738" y="7876"/>
                  </a:moveTo>
                  <a:lnTo>
                    <a:pt x="738" y="7876"/>
                  </a:lnTo>
                  <a:lnTo>
                    <a:pt x="674" y="7876"/>
                  </a:lnTo>
                  <a:lnTo>
                    <a:pt x="618" y="7892"/>
                  </a:lnTo>
                  <a:lnTo>
                    <a:pt x="570" y="7923"/>
                  </a:lnTo>
                  <a:lnTo>
                    <a:pt x="523" y="7955"/>
                  </a:lnTo>
                  <a:lnTo>
                    <a:pt x="491" y="8003"/>
                  </a:lnTo>
                  <a:lnTo>
                    <a:pt x="468" y="8050"/>
                  </a:lnTo>
                  <a:lnTo>
                    <a:pt x="443" y="8105"/>
                  </a:lnTo>
                  <a:lnTo>
                    <a:pt x="443" y="8161"/>
                  </a:lnTo>
                  <a:lnTo>
                    <a:pt x="443" y="8296"/>
                  </a:lnTo>
                  <a:lnTo>
                    <a:pt x="443" y="8296"/>
                  </a:lnTo>
                  <a:lnTo>
                    <a:pt x="428" y="8248"/>
                  </a:lnTo>
                  <a:lnTo>
                    <a:pt x="412" y="8201"/>
                  </a:lnTo>
                  <a:lnTo>
                    <a:pt x="412" y="8153"/>
                  </a:lnTo>
                  <a:lnTo>
                    <a:pt x="412" y="8105"/>
                  </a:lnTo>
                  <a:lnTo>
                    <a:pt x="412" y="8058"/>
                  </a:lnTo>
                  <a:lnTo>
                    <a:pt x="428" y="8010"/>
                  </a:lnTo>
                  <a:lnTo>
                    <a:pt x="443" y="7963"/>
                  </a:lnTo>
                  <a:lnTo>
                    <a:pt x="468" y="7916"/>
                  </a:lnTo>
                  <a:lnTo>
                    <a:pt x="912" y="7114"/>
                  </a:lnTo>
                  <a:lnTo>
                    <a:pt x="912" y="7472"/>
                  </a:lnTo>
                  <a:lnTo>
                    <a:pt x="1031" y="7472"/>
                  </a:lnTo>
                  <a:lnTo>
                    <a:pt x="1031" y="6900"/>
                  </a:lnTo>
                  <a:lnTo>
                    <a:pt x="1373" y="6288"/>
                  </a:lnTo>
                  <a:lnTo>
                    <a:pt x="1467" y="6288"/>
                  </a:lnTo>
                  <a:lnTo>
                    <a:pt x="1467" y="6114"/>
                  </a:lnTo>
                  <a:lnTo>
                    <a:pt x="1627" y="5836"/>
                  </a:lnTo>
                  <a:lnTo>
                    <a:pt x="1793" y="5836"/>
                  </a:lnTo>
                  <a:lnTo>
                    <a:pt x="1793" y="6074"/>
                  </a:lnTo>
                  <a:lnTo>
                    <a:pt x="1793" y="6074"/>
                  </a:lnTo>
                  <a:lnTo>
                    <a:pt x="1801" y="6129"/>
                  </a:lnTo>
                  <a:lnTo>
                    <a:pt x="1817" y="6185"/>
                  </a:lnTo>
                  <a:lnTo>
                    <a:pt x="1841" y="6233"/>
                  </a:lnTo>
                  <a:lnTo>
                    <a:pt x="1880" y="6272"/>
                  </a:lnTo>
                  <a:lnTo>
                    <a:pt x="1920" y="6312"/>
                  </a:lnTo>
                  <a:lnTo>
                    <a:pt x="1968" y="6336"/>
                  </a:lnTo>
                  <a:lnTo>
                    <a:pt x="2015" y="6352"/>
                  </a:lnTo>
                  <a:lnTo>
                    <a:pt x="2071" y="6360"/>
                  </a:lnTo>
                  <a:lnTo>
                    <a:pt x="2071" y="6360"/>
                  </a:lnTo>
                  <a:lnTo>
                    <a:pt x="2127" y="6352"/>
                  </a:lnTo>
                  <a:lnTo>
                    <a:pt x="2183" y="6336"/>
                  </a:lnTo>
                  <a:lnTo>
                    <a:pt x="2231" y="6312"/>
                  </a:lnTo>
                  <a:lnTo>
                    <a:pt x="2277" y="6272"/>
                  </a:lnTo>
                  <a:lnTo>
                    <a:pt x="2318" y="6233"/>
                  </a:lnTo>
                  <a:lnTo>
                    <a:pt x="2341" y="6185"/>
                  </a:lnTo>
                  <a:lnTo>
                    <a:pt x="2357" y="6129"/>
                  </a:lnTo>
                  <a:lnTo>
                    <a:pt x="2365" y="6074"/>
                  </a:lnTo>
                  <a:lnTo>
                    <a:pt x="2365" y="5836"/>
                  </a:lnTo>
                  <a:lnTo>
                    <a:pt x="2690" y="5836"/>
                  </a:lnTo>
                  <a:lnTo>
                    <a:pt x="2690" y="6288"/>
                  </a:lnTo>
                  <a:lnTo>
                    <a:pt x="2810" y="6288"/>
                  </a:lnTo>
                  <a:lnTo>
                    <a:pt x="2810" y="5836"/>
                  </a:lnTo>
                  <a:lnTo>
                    <a:pt x="3128" y="5836"/>
                  </a:lnTo>
                  <a:lnTo>
                    <a:pt x="3128" y="6074"/>
                  </a:lnTo>
                  <a:lnTo>
                    <a:pt x="3128" y="6074"/>
                  </a:lnTo>
                  <a:lnTo>
                    <a:pt x="3135" y="6122"/>
                  </a:lnTo>
                  <a:lnTo>
                    <a:pt x="3143" y="6162"/>
                  </a:lnTo>
                  <a:lnTo>
                    <a:pt x="3159" y="6201"/>
                  </a:lnTo>
                  <a:lnTo>
                    <a:pt x="3183" y="6241"/>
                  </a:lnTo>
                  <a:lnTo>
                    <a:pt x="3215" y="6272"/>
                  </a:lnTo>
                  <a:lnTo>
                    <a:pt x="3246" y="6297"/>
                  </a:lnTo>
                  <a:lnTo>
                    <a:pt x="3286" y="6320"/>
                  </a:lnTo>
                  <a:lnTo>
                    <a:pt x="3326" y="6344"/>
                  </a:lnTo>
                  <a:lnTo>
                    <a:pt x="3191" y="6812"/>
                  </a:lnTo>
                  <a:lnTo>
                    <a:pt x="3191" y="6812"/>
                  </a:lnTo>
                  <a:lnTo>
                    <a:pt x="3143" y="6781"/>
                  </a:lnTo>
                  <a:lnTo>
                    <a:pt x="3095" y="6756"/>
                  </a:lnTo>
                  <a:lnTo>
                    <a:pt x="3040" y="6733"/>
                  </a:lnTo>
                  <a:lnTo>
                    <a:pt x="2985" y="6733"/>
                  </a:lnTo>
                  <a:lnTo>
                    <a:pt x="2985" y="6733"/>
                  </a:lnTo>
                  <a:lnTo>
                    <a:pt x="2921" y="6733"/>
                  </a:lnTo>
                  <a:lnTo>
                    <a:pt x="2865" y="6749"/>
                  </a:lnTo>
                  <a:lnTo>
                    <a:pt x="2817" y="6781"/>
                  </a:lnTo>
                  <a:lnTo>
                    <a:pt x="2778" y="6812"/>
                  </a:lnTo>
                  <a:lnTo>
                    <a:pt x="2738" y="6852"/>
                  </a:lnTo>
                  <a:lnTo>
                    <a:pt x="2715" y="6900"/>
                  </a:lnTo>
                  <a:lnTo>
                    <a:pt x="2690" y="6947"/>
                  </a:lnTo>
                  <a:lnTo>
                    <a:pt x="2690" y="7003"/>
                  </a:lnTo>
                  <a:lnTo>
                    <a:pt x="2690" y="7257"/>
                  </a:lnTo>
                  <a:lnTo>
                    <a:pt x="2690" y="7257"/>
                  </a:lnTo>
                  <a:lnTo>
                    <a:pt x="2698" y="7321"/>
                  </a:lnTo>
                  <a:lnTo>
                    <a:pt x="2715" y="7368"/>
                  </a:lnTo>
                  <a:lnTo>
                    <a:pt x="2738" y="7416"/>
                  </a:lnTo>
                  <a:lnTo>
                    <a:pt x="2778" y="7464"/>
                  </a:lnTo>
                  <a:lnTo>
                    <a:pt x="2817" y="7495"/>
                  </a:lnTo>
                  <a:lnTo>
                    <a:pt x="2873" y="7527"/>
                  </a:lnTo>
                  <a:lnTo>
                    <a:pt x="2921" y="7543"/>
                  </a:lnTo>
                  <a:lnTo>
                    <a:pt x="2985" y="7551"/>
                  </a:lnTo>
                  <a:lnTo>
                    <a:pt x="2985" y="7551"/>
                  </a:lnTo>
                  <a:lnTo>
                    <a:pt x="2985" y="7551"/>
                  </a:lnTo>
                  <a:lnTo>
                    <a:pt x="2810" y="8185"/>
                  </a:lnTo>
                  <a:lnTo>
                    <a:pt x="2810" y="7931"/>
                  </a:lnTo>
                  <a:lnTo>
                    <a:pt x="2690" y="7931"/>
                  </a:lnTo>
                  <a:lnTo>
                    <a:pt x="2690" y="8566"/>
                  </a:lnTo>
                  <a:lnTo>
                    <a:pt x="2310" y="8566"/>
                  </a:lnTo>
                  <a:lnTo>
                    <a:pt x="2310" y="8566"/>
                  </a:lnTo>
                  <a:lnTo>
                    <a:pt x="2333" y="8535"/>
                  </a:lnTo>
                  <a:lnTo>
                    <a:pt x="2349" y="8495"/>
                  </a:lnTo>
                  <a:lnTo>
                    <a:pt x="2365" y="8447"/>
                  </a:lnTo>
                  <a:lnTo>
                    <a:pt x="2365" y="8408"/>
                  </a:lnTo>
                  <a:lnTo>
                    <a:pt x="2365" y="8161"/>
                  </a:lnTo>
                  <a:lnTo>
                    <a:pt x="2365" y="8161"/>
                  </a:lnTo>
                  <a:lnTo>
                    <a:pt x="2357" y="8105"/>
                  </a:lnTo>
                  <a:lnTo>
                    <a:pt x="2341" y="8050"/>
                  </a:lnTo>
                  <a:lnTo>
                    <a:pt x="2318" y="8003"/>
                  </a:lnTo>
                  <a:lnTo>
                    <a:pt x="2277" y="7955"/>
                  </a:lnTo>
                  <a:lnTo>
                    <a:pt x="2238" y="7923"/>
                  </a:lnTo>
                  <a:lnTo>
                    <a:pt x="2190" y="7892"/>
                  </a:lnTo>
                  <a:lnTo>
                    <a:pt x="2135" y="7876"/>
                  </a:lnTo>
                  <a:lnTo>
                    <a:pt x="2071" y="7876"/>
                  </a:lnTo>
                  <a:lnTo>
                    <a:pt x="2071" y="7876"/>
                  </a:lnTo>
                  <a:lnTo>
                    <a:pt x="2015" y="7876"/>
                  </a:lnTo>
                  <a:lnTo>
                    <a:pt x="1961" y="7900"/>
                  </a:lnTo>
                  <a:lnTo>
                    <a:pt x="1913" y="7923"/>
                  </a:lnTo>
                  <a:lnTo>
                    <a:pt x="1872" y="7955"/>
                  </a:lnTo>
                  <a:lnTo>
                    <a:pt x="1841" y="8003"/>
                  </a:lnTo>
                  <a:lnTo>
                    <a:pt x="1817" y="8050"/>
                  </a:lnTo>
                  <a:lnTo>
                    <a:pt x="1801" y="8105"/>
                  </a:lnTo>
                  <a:lnTo>
                    <a:pt x="1793" y="8161"/>
                  </a:lnTo>
                  <a:lnTo>
                    <a:pt x="1793" y="8408"/>
                  </a:lnTo>
                  <a:lnTo>
                    <a:pt x="1793" y="8408"/>
                  </a:lnTo>
                  <a:lnTo>
                    <a:pt x="1793" y="8447"/>
                  </a:lnTo>
                  <a:lnTo>
                    <a:pt x="1809" y="8495"/>
                  </a:lnTo>
                  <a:lnTo>
                    <a:pt x="1826" y="8535"/>
                  </a:lnTo>
                  <a:lnTo>
                    <a:pt x="1841" y="8566"/>
                  </a:lnTo>
                  <a:lnTo>
                    <a:pt x="1467" y="8566"/>
                  </a:lnTo>
                  <a:lnTo>
                    <a:pt x="1467" y="7931"/>
                  </a:lnTo>
                  <a:lnTo>
                    <a:pt x="1349" y="7931"/>
                  </a:lnTo>
                  <a:lnTo>
                    <a:pt x="1349" y="8566"/>
                  </a:lnTo>
                  <a:lnTo>
                    <a:pt x="975" y="8566"/>
                  </a:lnTo>
                  <a:lnTo>
                    <a:pt x="975" y="8566"/>
                  </a:lnTo>
                  <a:lnTo>
                    <a:pt x="999" y="8535"/>
                  </a:lnTo>
                  <a:lnTo>
                    <a:pt x="1016" y="8495"/>
                  </a:lnTo>
                  <a:lnTo>
                    <a:pt x="1023" y="8447"/>
                  </a:lnTo>
                  <a:lnTo>
                    <a:pt x="1031" y="8408"/>
                  </a:lnTo>
                  <a:lnTo>
                    <a:pt x="1031" y="8161"/>
                  </a:lnTo>
                  <a:lnTo>
                    <a:pt x="1031" y="8161"/>
                  </a:lnTo>
                  <a:lnTo>
                    <a:pt x="1023" y="8105"/>
                  </a:lnTo>
                  <a:lnTo>
                    <a:pt x="1008" y="8050"/>
                  </a:lnTo>
                  <a:lnTo>
                    <a:pt x="975" y="8003"/>
                  </a:lnTo>
                  <a:lnTo>
                    <a:pt x="944" y="7955"/>
                  </a:lnTo>
                  <a:lnTo>
                    <a:pt x="896" y="7923"/>
                  </a:lnTo>
                  <a:lnTo>
                    <a:pt x="848" y="7892"/>
                  </a:lnTo>
                  <a:lnTo>
                    <a:pt x="792" y="7876"/>
                  </a:lnTo>
                  <a:lnTo>
                    <a:pt x="738" y="7876"/>
                  </a:lnTo>
                  <a:close/>
                  <a:moveTo>
                    <a:pt x="6017" y="5836"/>
                  </a:moveTo>
                  <a:lnTo>
                    <a:pt x="6351" y="5836"/>
                  </a:lnTo>
                  <a:lnTo>
                    <a:pt x="6351" y="6074"/>
                  </a:lnTo>
                  <a:lnTo>
                    <a:pt x="6351" y="6074"/>
                  </a:lnTo>
                  <a:lnTo>
                    <a:pt x="6351" y="6106"/>
                  </a:lnTo>
                  <a:lnTo>
                    <a:pt x="6343" y="6137"/>
                  </a:lnTo>
                  <a:lnTo>
                    <a:pt x="6327" y="6162"/>
                  </a:lnTo>
                  <a:lnTo>
                    <a:pt x="6303" y="6193"/>
                  </a:lnTo>
                  <a:lnTo>
                    <a:pt x="6279" y="6209"/>
                  </a:lnTo>
                  <a:lnTo>
                    <a:pt x="6248" y="6233"/>
                  </a:lnTo>
                  <a:lnTo>
                    <a:pt x="6216" y="6241"/>
                  </a:lnTo>
                  <a:lnTo>
                    <a:pt x="6177" y="6241"/>
                  </a:lnTo>
                  <a:lnTo>
                    <a:pt x="6177" y="6241"/>
                  </a:lnTo>
                  <a:lnTo>
                    <a:pt x="6144" y="6241"/>
                  </a:lnTo>
                  <a:lnTo>
                    <a:pt x="6113" y="6233"/>
                  </a:lnTo>
                  <a:lnTo>
                    <a:pt x="6089" y="6217"/>
                  </a:lnTo>
                  <a:lnTo>
                    <a:pt x="6065" y="6193"/>
                  </a:lnTo>
                  <a:lnTo>
                    <a:pt x="6042" y="6170"/>
                  </a:lnTo>
                  <a:lnTo>
                    <a:pt x="6025" y="6137"/>
                  </a:lnTo>
                  <a:lnTo>
                    <a:pt x="6017" y="6106"/>
                  </a:lnTo>
                  <a:lnTo>
                    <a:pt x="6017" y="6074"/>
                  </a:lnTo>
                  <a:lnTo>
                    <a:pt x="6017" y="5836"/>
                  </a:lnTo>
                  <a:close/>
                  <a:moveTo>
                    <a:pt x="4659" y="5836"/>
                  </a:moveTo>
                  <a:lnTo>
                    <a:pt x="5017" y="5836"/>
                  </a:lnTo>
                  <a:lnTo>
                    <a:pt x="5017" y="6074"/>
                  </a:lnTo>
                  <a:lnTo>
                    <a:pt x="5017" y="6074"/>
                  </a:lnTo>
                  <a:lnTo>
                    <a:pt x="5009" y="6106"/>
                  </a:lnTo>
                  <a:lnTo>
                    <a:pt x="5001" y="6137"/>
                  </a:lnTo>
                  <a:lnTo>
                    <a:pt x="4985" y="6162"/>
                  </a:lnTo>
                  <a:lnTo>
                    <a:pt x="4962" y="6193"/>
                  </a:lnTo>
                  <a:lnTo>
                    <a:pt x="4937" y="6209"/>
                  </a:lnTo>
                  <a:lnTo>
                    <a:pt x="4906" y="6233"/>
                  </a:lnTo>
                  <a:lnTo>
                    <a:pt x="4874" y="6241"/>
                  </a:lnTo>
                  <a:lnTo>
                    <a:pt x="4842" y="6241"/>
                  </a:lnTo>
                  <a:lnTo>
                    <a:pt x="4842" y="6241"/>
                  </a:lnTo>
                  <a:lnTo>
                    <a:pt x="4802" y="6241"/>
                  </a:lnTo>
                  <a:lnTo>
                    <a:pt x="4771" y="6233"/>
                  </a:lnTo>
                  <a:lnTo>
                    <a:pt x="4739" y="6209"/>
                  </a:lnTo>
                  <a:lnTo>
                    <a:pt x="4715" y="6193"/>
                  </a:lnTo>
                  <a:lnTo>
                    <a:pt x="4692" y="6162"/>
                  </a:lnTo>
                  <a:lnTo>
                    <a:pt x="4676" y="6137"/>
                  </a:lnTo>
                  <a:lnTo>
                    <a:pt x="4667" y="6106"/>
                  </a:lnTo>
                  <a:lnTo>
                    <a:pt x="4659" y="6074"/>
                  </a:lnTo>
                  <a:lnTo>
                    <a:pt x="4659" y="5836"/>
                  </a:lnTo>
                  <a:close/>
                  <a:moveTo>
                    <a:pt x="3357" y="6233"/>
                  </a:moveTo>
                  <a:lnTo>
                    <a:pt x="3357" y="6233"/>
                  </a:lnTo>
                  <a:lnTo>
                    <a:pt x="3309" y="6201"/>
                  </a:lnTo>
                  <a:lnTo>
                    <a:pt x="3278" y="6162"/>
                  </a:lnTo>
                  <a:lnTo>
                    <a:pt x="3255" y="6122"/>
                  </a:lnTo>
                  <a:lnTo>
                    <a:pt x="3246" y="6074"/>
                  </a:lnTo>
                  <a:lnTo>
                    <a:pt x="3246" y="5836"/>
                  </a:lnTo>
                  <a:lnTo>
                    <a:pt x="3461" y="5836"/>
                  </a:lnTo>
                  <a:lnTo>
                    <a:pt x="3357" y="6233"/>
                  </a:lnTo>
                  <a:close/>
                  <a:moveTo>
                    <a:pt x="1913" y="5836"/>
                  </a:moveTo>
                  <a:lnTo>
                    <a:pt x="2246" y="5836"/>
                  </a:lnTo>
                  <a:lnTo>
                    <a:pt x="2246" y="6074"/>
                  </a:lnTo>
                  <a:lnTo>
                    <a:pt x="2246" y="6074"/>
                  </a:lnTo>
                  <a:lnTo>
                    <a:pt x="2246" y="6106"/>
                  </a:lnTo>
                  <a:lnTo>
                    <a:pt x="2238" y="6137"/>
                  </a:lnTo>
                  <a:lnTo>
                    <a:pt x="2222" y="6162"/>
                  </a:lnTo>
                  <a:lnTo>
                    <a:pt x="2198" y="6193"/>
                  </a:lnTo>
                  <a:lnTo>
                    <a:pt x="2175" y="6209"/>
                  </a:lnTo>
                  <a:lnTo>
                    <a:pt x="2142" y="6233"/>
                  </a:lnTo>
                  <a:lnTo>
                    <a:pt x="2111" y="6241"/>
                  </a:lnTo>
                  <a:lnTo>
                    <a:pt x="2071" y="6241"/>
                  </a:lnTo>
                  <a:lnTo>
                    <a:pt x="2071" y="6241"/>
                  </a:lnTo>
                  <a:lnTo>
                    <a:pt x="2040" y="6241"/>
                  </a:lnTo>
                  <a:lnTo>
                    <a:pt x="2015" y="6233"/>
                  </a:lnTo>
                  <a:lnTo>
                    <a:pt x="1984" y="6217"/>
                  </a:lnTo>
                  <a:lnTo>
                    <a:pt x="1961" y="6193"/>
                  </a:lnTo>
                  <a:lnTo>
                    <a:pt x="1936" y="6170"/>
                  </a:lnTo>
                  <a:lnTo>
                    <a:pt x="1920" y="6137"/>
                  </a:lnTo>
                  <a:lnTo>
                    <a:pt x="1913" y="6106"/>
                  </a:lnTo>
                  <a:lnTo>
                    <a:pt x="1913" y="6074"/>
                  </a:lnTo>
                  <a:lnTo>
                    <a:pt x="1913" y="5836"/>
                  </a:lnTo>
                  <a:close/>
                  <a:moveTo>
                    <a:pt x="3596" y="8408"/>
                  </a:moveTo>
                  <a:lnTo>
                    <a:pt x="3596" y="8408"/>
                  </a:lnTo>
                  <a:lnTo>
                    <a:pt x="3596" y="8431"/>
                  </a:lnTo>
                  <a:lnTo>
                    <a:pt x="3588" y="8463"/>
                  </a:lnTo>
                  <a:lnTo>
                    <a:pt x="3572" y="8487"/>
                  </a:lnTo>
                  <a:lnTo>
                    <a:pt x="3556" y="8510"/>
                  </a:lnTo>
                  <a:lnTo>
                    <a:pt x="3516" y="8550"/>
                  </a:lnTo>
                  <a:lnTo>
                    <a:pt x="3461" y="8566"/>
                  </a:lnTo>
                  <a:lnTo>
                    <a:pt x="3381" y="8566"/>
                  </a:lnTo>
                  <a:lnTo>
                    <a:pt x="3381" y="8566"/>
                  </a:lnTo>
                  <a:lnTo>
                    <a:pt x="3350" y="8558"/>
                  </a:lnTo>
                  <a:lnTo>
                    <a:pt x="3326" y="8550"/>
                  </a:lnTo>
                  <a:lnTo>
                    <a:pt x="3286" y="8510"/>
                  </a:lnTo>
                  <a:lnTo>
                    <a:pt x="3270" y="8487"/>
                  </a:lnTo>
                  <a:lnTo>
                    <a:pt x="3255" y="8463"/>
                  </a:lnTo>
                  <a:lnTo>
                    <a:pt x="3246" y="8431"/>
                  </a:lnTo>
                  <a:lnTo>
                    <a:pt x="3246" y="8408"/>
                  </a:lnTo>
                  <a:lnTo>
                    <a:pt x="3246" y="8161"/>
                  </a:lnTo>
                  <a:lnTo>
                    <a:pt x="3246" y="8161"/>
                  </a:lnTo>
                  <a:lnTo>
                    <a:pt x="3246" y="8121"/>
                  </a:lnTo>
                  <a:lnTo>
                    <a:pt x="3263" y="8090"/>
                  </a:lnTo>
                  <a:lnTo>
                    <a:pt x="3278" y="8066"/>
                  </a:lnTo>
                  <a:lnTo>
                    <a:pt x="3294" y="8042"/>
                  </a:lnTo>
                  <a:lnTo>
                    <a:pt x="3326" y="8018"/>
                  </a:lnTo>
                  <a:lnTo>
                    <a:pt x="3350" y="8003"/>
                  </a:lnTo>
                  <a:lnTo>
                    <a:pt x="3390" y="7995"/>
                  </a:lnTo>
                  <a:lnTo>
                    <a:pt x="3421" y="7986"/>
                  </a:lnTo>
                  <a:lnTo>
                    <a:pt x="3421" y="7986"/>
                  </a:lnTo>
                  <a:lnTo>
                    <a:pt x="3453" y="7995"/>
                  </a:lnTo>
                  <a:lnTo>
                    <a:pt x="3485" y="8003"/>
                  </a:lnTo>
                  <a:lnTo>
                    <a:pt x="3516" y="8018"/>
                  </a:lnTo>
                  <a:lnTo>
                    <a:pt x="3540" y="8042"/>
                  </a:lnTo>
                  <a:lnTo>
                    <a:pt x="3564" y="8066"/>
                  </a:lnTo>
                  <a:lnTo>
                    <a:pt x="3579" y="8090"/>
                  </a:lnTo>
                  <a:lnTo>
                    <a:pt x="3596" y="8121"/>
                  </a:lnTo>
                  <a:lnTo>
                    <a:pt x="3596" y="8161"/>
                  </a:lnTo>
                  <a:lnTo>
                    <a:pt x="3596" y="8408"/>
                  </a:lnTo>
                  <a:close/>
                  <a:moveTo>
                    <a:pt x="3183" y="8566"/>
                  </a:moveTo>
                  <a:lnTo>
                    <a:pt x="3128" y="8566"/>
                  </a:lnTo>
                  <a:lnTo>
                    <a:pt x="3143" y="8495"/>
                  </a:lnTo>
                  <a:lnTo>
                    <a:pt x="3143" y="8495"/>
                  </a:lnTo>
                  <a:lnTo>
                    <a:pt x="3159" y="8535"/>
                  </a:lnTo>
                  <a:lnTo>
                    <a:pt x="3183" y="8566"/>
                  </a:lnTo>
                  <a:close/>
                  <a:moveTo>
                    <a:pt x="3016" y="7424"/>
                  </a:moveTo>
                  <a:lnTo>
                    <a:pt x="3016" y="7424"/>
                  </a:lnTo>
                  <a:lnTo>
                    <a:pt x="2985" y="7431"/>
                  </a:lnTo>
                  <a:lnTo>
                    <a:pt x="2985" y="7431"/>
                  </a:lnTo>
                  <a:lnTo>
                    <a:pt x="2945" y="7424"/>
                  </a:lnTo>
                  <a:lnTo>
                    <a:pt x="2913" y="7416"/>
                  </a:lnTo>
                  <a:lnTo>
                    <a:pt x="2881" y="7400"/>
                  </a:lnTo>
                  <a:lnTo>
                    <a:pt x="2858" y="7376"/>
                  </a:lnTo>
                  <a:lnTo>
                    <a:pt x="2833" y="7352"/>
                  </a:lnTo>
                  <a:lnTo>
                    <a:pt x="2817" y="7321"/>
                  </a:lnTo>
                  <a:lnTo>
                    <a:pt x="2810" y="7289"/>
                  </a:lnTo>
                  <a:lnTo>
                    <a:pt x="2810" y="7257"/>
                  </a:lnTo>
                  <a:lnTo>
                    <a:pt x="2810" y="7003"/>
                  </a:lnTo>
                  <a:lnTo>
                    <a:pt x="2810" y="7003"/>
                  </a:lnTo>
                  <a:lnTo>
                    <a:pt x="2810" y="6972"/>
                  </a:lnTo>
                  <a:lnTo>
                    <a:pt x="2817" y="6947"/>
                  </a:lnTo>
                  <a:lnTo>
                    <a:pt x="2833" y="6916"/>
                  </a:lnTo>
                  <a:lnTo>
                    <a:pt x="2858" y="6891"/>
                  </a:lnTo>
                  <a:lnTo>
                    <a:pt x="2881" y="6876"/>
                  </a:lnTo>
                  <a:lnTo>
                    <a:pt x="2913" y="6860"/>
                  </a:lnTo>
                  <a:lnTo>
                    <a:pt x="2945" y="6852"/>
                  </a:lnTo>
                  <a:lnTo>
                    <a:pt x="2985" y="6845"/>
                  </a:lnTo>
                  <a:lnTo>
                    <a:pt x="2985" y="6845"/>
                  </a:lnTo>
                  <a:lnTo>
                    <a:pt x="3032" y="6860"/>
                  </a:lnTo>
                  <a:lnTo>
                    <a:pt x="3087" y="6884"/>
                  </a:lnTo>
                  <a:lnTo>
                    <a:pt x="3120" y="6916"/>
                  </a:lnTo>
                  <a:lnTo>
                    <a:pt x="3151" y="6955"/>
                  </a:lnTo>
                  <a:lnTo>
                    <a:pt x="3016" y="7424"/>
                  </a:lnTo>
                  <a:close/>
                  <a:moveTo>
                    <a:pt x="1913" y="8408"/>
                  </a:moveTo>
                  <a:lnTo>
                    <a:pt x="1913" y="8161"/>
                  </a:lnTo>
                  <a:lnTo>
                    <a:pt x="1913" y="8161"/>
                  </a:lnTo>
                  <a:lnTo>
                    <a:pt x="1913" y="8130"/>
                  </a:lnTo>
                  <a:lnTo>
                    <a:pt x="1920" y="8098"/>
                  </a:lnTo>
                  <a:lnTo>
                    <a:pt x="1936" y="8066"/>
                  </a:lnTo>
                  <a:lnTo>
                    <a:pt x="1961" y="8042"/>
                  </a:lnTo>
                  <a:lnTo>
                    <a:pt x="1984" y="8018"/>
                  </a:lnTo>
                  <a:lnTo>
                    <a:pt x="2007" y="8003"/>
                  </a:lnTo>
                  <a:lnTo>
                    <a:pt x="2040" y="7995"/>
                  </a:lnTo>
                  <a:lnTo>
                    <a:pt x="2071" y="7986"/>
                  </a:lnTo>
                  <a:lnTo>
                    <a:pt x="2071" y="7986"/>
                  </a:lnTo>
                  <a:lnTo>
                    <a:pt x="2111" y="7995"/>
                  </a:lnTo>
                  <a:lnTo>
                    <a:pt x="2142" y="8003"/>
                  </a:lnTo>
                  <a:lnTo>
                    <a:pt x="2175" y="8018"/>
                  </a:lnTo>
                  <a:lnTo>
                    <a:pt x="2198" y="8042"/>
                  </a:lnTo>
                  <a:lnTo>
                    <a:pt x="2222" y="8066"/>
                  </a:lnTo>
                  <a:lnTo>
                    <a:pt x="2238" y="8090"/>
                  </a:lnTo>
                  <a:lnTo>
                    <a:pt x="2246" y="8121"/>
                  </a:lnTo>
                  <a:lnTo>
                    <a:pt x="2246" y="8161"/>
                  </a:lnTo>
                  <a:lnTo>
                    <a:pt x="2246" y="8408"/>
                  </a:lnTo>
                  <a:lnTo>
                    <a:pt x="2246" y="8408"/>
                  </a:lnTo>
                  <a:lnTo>
                    <a:pt x="2246" y="8431"/>
                  </a:lnTo>
                  <a:lnTo>
                    <a:pt x="2238" y="8463"/>
                  </a:lnTo>
                  <a:lnTo>
                    <a:pt x="2231" y="8487"/>
                  </a:lnTo>
                  <a:lnTo>
                    <a:pt x="2214" y="8510"/>
                  </a:lnTo>
                  <a:lnTo>
                    <a:pt x="2167" y="8550"/>
                  </a:lnTo>
                  <a:lnTo>
                    <a:pt x="2142" y="8558"/>
                  </a:lnTo>
                  <a:lnTo>
                    <a:pt x="2111" y="8566"/>
                  </a:lnTo>
                  <a:lnTo>
                    <a:pt x="2032" y="8566"/>
                  </a:lnTo>
                  <a:lnTo>
                    <a:pt x="2032" y="8566"/>
                  </a:lnTo>
                  <a:lnTo>
                    <a:pt x="1984" y="8543"/>
                  </a:lnTo>
                  <a:lnTo>
                    <a:pt x="1944" y="8510"/>
                  </a:lnTo>
                  <a:lnTo>
                    <a:pt x="1920" y="8463"/>
                  </a:lnTo>
                  <a:lnTo>
                    <a:pt x="1913" y="8431"/>
                  </a:lnTo>
                  <a:lnTo>
                    <a:pt x="1913" y="8408"/>
                  </a:lnTo>
                  <a:close/>
                  <a:moveTo>
                    <a:pt x="4659" y="8408"/>
                  </a:moveTo>
                  <a:lnTo>
                    <a:pt x="4659" y="8161"/>
                  </a:lnTo>
                  <a:lnTo>
                    <a:pt x="4659" y="8161"/>
                  </a:lnTo>
                  <a:lnTo>
                    <a:pt x="4667" y="8121"/>
                  </a:lnTo>
                  <a:lnTo>
                    <a:pt x="4676" y="8090"/>
                  </a:lnTo>
                  <a:lnTo>
                    <a:pt x="4692" y="8066"/>
                  </a:lnTo>
                  <a:lnTo>
                    <a:pt x="4715" y="8042"/>
                  </a:lnTo>
                  <a:lnTo>
                    <a:pt x="4739" y="8018"/>
                  </a:lnTo>
                  <a:lnTo>
                    <a:pt x="4771" y="8003"/>
                  </a:lnTo>
                  <a:lnTo>
                    <a:pt x="4802" y="7995"/>
                  </a:lnTo>
                  <a:lnTo>
                    <a:pt x="4842" y="7986"/>
                  </a:lnTo>
                  <a:lnTo>
                    <a:pt x="4842" y="7986"/>
                  </a:lnTo>
                  <a:lnTo>
                    <a:pt x="4874" y="7995"/>
                  </a:lnTo>
                  <a:lnTo>
                    <a:pt x="4906" y="8003"/>
                  </a:lnTo>
                  <a:lnTo>
                    <a:pt x="4937" y="8018"/>
                  </a:lnTo>
                  <a:lnTo>
                    <a:pt x="4962" y="8042"/>
                  </a:lnTo>
                  <a:lnTo>
                    <a:pt x="4985" y="8066"/>
                  </a:lnTo>
                  <a:lnTo>
                    <a:pt x="5001" y="8090"/>
                  </a:lnTo>
                  <a:lnTo>
                    <a:pt x="5009" y="8121"/>
                  </a:lnTo>
                  <a:lnTo>
                    <a:pt x="5017" y="8161"/>
                  </a:lnTo>
                  <a:lnTo>
                    <a:pt x="5017" y="8408"/>
                  </a:lnTo>
                  <a:lnTo>
                    <a:pt x="5017" y="8408"/>
                  </a:lnTo>
                  <a:lnTo>
                    <a:pt x="5017" y="8431"/>
                  </a:lnTo>
                  <a:lnTo>
                    <a:pt x="5009" y="8463"/>
                  </a:lnTo>
                  <a:lnTo>
                    <a:pt x="4993" y="8487"/>
                  </a:lnTo>
                  <a:lnTo>
                    <a:pt x="4977" y="8510"/>
                  </a:lnTo>
                  <a:lnTo>
                    <a:pt x="4937" y="8550"/>
                  </a:lnTo>
                  <a:lnTo>
                    <a:pt x="4914" y="8558"/>
                  </a:lnTo>
                  <a:lnTo>
                    <a:pt x="4882" y="8566"/>
                  </a:lnTo>
                  <a:lnTo>
                    <a:pt x="4794" y="8566"/>
                  </a:lnTo>
                  <a:lnTo>
                    <a:pt x="4794" y="8566"/>
                  </a:lnTo>
                  <a:lnTo>
                    <a:pt x="4771" y="8558"/>
                  </a:lnTo>
                  <a:lnTo>
                    <a:pt x="4739" y="8550"/>
                  </a:lnTo>
                  <a:lnTo>
                    <a:pt x="4700" y="8510"/>
                  </a:lnTo>
                  <a:lnTo>
                    <a:pt x="4684" y="8487"/>
                  </a:lnTo>
                  <a:lnTo>
                    <a:pt x="4676" y="8463"/>
                  </a:lnTo>
                  <a:lnTo>
                    <a:pt x="4667" y="8431"/>
                  </a:lnTo>
                  <a:lnTo>
                    <a:pt x="4659" y="8408"/>
                  </a:lnTo>
                  <a:close/>
                  <a:moveTo>
                    <a:pt x="6017" y="8408"/>
                  </a:moveTo>
                  <a:lnTo>
                    <a:pt x="6017" y="8161"/>
                  </a:lnTo>
                  <a:lnTo>
                    <a:pt x="6017" y="8161"/>
                  </a:lnTo>
                  <a:lnTo>
                    <a:pt x="6017" y="8130"/>
                  </a:lnTo>
                  <a:lnTo>
                    <a:pt x="6025" y="8098"/>
                  </a:lnTo>
                  <a:lnTo>
                    <a:pt x="6042" y="8066"/>
                  </a:lnTo>
                  <a:lnTo>
                    <a:pt x="6065" y="8042"/>
                  </a:lnTo>
                  <a:lnTo>
                    <a:pt x="6089" y="8018"/>
                  </a:lnTo>
                  <a:lnTo>
                    <a:pt x="6113" y="8003"/>
                  </a:lnTo>
                  <a:lnTo>
                    <a:pt x="6144" y="7995"/>
                  </a:lnTo>
                  <a:lnTo>
                    <a:pt x="6177" y="7986"/>
                  </a:lnTo>
                  <a:lnTo>
                    <a:pt x="6177" y="7986"/>
                  </a:lnTo>
                  <a:lnTo>
                    <a:pt x="6216" y="7995"/>
                  </a:lnTo>
                  <a:lnTo>
                    <a:pt x="6248" y="8003"/>
                  </a:lnTo>
                  <a:lnTo>
                    <a:pt x="6279" y="8018"/>
                  </a:lnTo>
                  <a:lnTo>
                    <a:pt x="6303" y="8042"/>
                  </a:lnTo>
                  <a:lnTo>
                    <a:pt x="6327" y="8066"/>
                  </a:lnTo>
                  <a:lnTo>
                    <a:pt x="6343" y="8090"/>
                  </a:lnTo>
                  <a:lnTo>
                    <a:pt x="6351" y="8121"/>
                  </a:lnTo>
                  <a:lnTo>
                    <a:pt x="6351" y="8161"/>
                  </a:lnTo>
                  <a:lnTo>
                    <a:pt x="6351" y="8408"/>
                  </a:lnTo>
                  <a:lnTo>
                    <a:pt x="6351" y="8408"/>
                  </a:lnTo>
                  <a:lnTo>
                    <a:pt x="6351" y="8431"/>
                  </a:lnTo>
                  <a:lnTo>
                    <a:pt x="6343" y="8463"/>
                  </a:lnTo>
                  <a:lnTo>
                    <a:pt x="6327" y="8487"/>
                  </a:lnTo>
                  <a:lnTo>
                    <a:pt x="6312" y="8510"/>
                  </a:lnTo>
                  <a:lnTo>
                    <a:pt x="6272" y="8550"/>
                  </a:lnTo>
                  <a:lnTo>
                    <a:pt x="6248" y="8558"/>
                  </a:lnTo>
                  <a:lnTo>
                    <a:pt x="6216" y="8566"/>
                  </a:lnTo>
                  <a:lnTo>
                    <a:pt x="6137" y="8566"/>
                  </a:lnTo>
                  <a:lnTo>
                    <a:pt x="6137" y="8566"/>
                  </a:lnTo>
                  <a:lnTo>
                    <a:pt x="6089" y="8543"/>
                  </a:lnTo>
                  <a:lnTo>
                    <a:pt x="6050" y="8510"/>
                  </a:lnTo>
                  <a:lnTo>
                    <a:pt x="6025" y="8463"/>
                  </a:lnTo>
                  <a:lnTo>
                    <a:pt x="6017" y="8431"/>
                  </a:lnTo>
                  <a:lnTo>
                    <a:pt x="6017" y="8408"/>
                  </a:lnTo>
                  <a:close/>
                  <a:moveTo>
                    <a:pt x="5930" y="413"/>
                  </a:moveTo>
                  <a:lnTo>
                    <a:pt x="5930" y="1136"/>
                  </a:lnTo>
                  <a:lnTo>
                    <a:pt x="5398" y="1136"/>
                  </a:lnTo>
                  <a:lnTo>
                    <a:pt x="5398" y="3351"/>
                  </a:lnTo>
                  <a:lnTo>
                    <a:pt x="6557" y="5423"/>
                  </a:lnTo>
                  <a:lnTo>
                    <a:pt x="3938" y="5423"/>
                  </a:lnTo>
                  <a:lnTo>
                    <a:pt x="3913" y="413"/>
                  </a:lnTo>
                  <a:lnTo>
                    <a:pt x="5930" y="413"/>
                  </a:lnTo>
                  <a:close/>
                  <a:moveTo>
                    <a:pt x="3008" y="3351"/>
                  </a:moveTo>
                  <a:lnTo>
                    <a:pt x="3008" y="1136"/>
                  </a:lnTo>
                  <a:lnTo>
                    <a:pt x="2476" y="1136"/>
                  </a:lnTo>
                  <a:lnTo>
                    <a:pt x="2476" y="413"/>
                  </a:lnTo>
                  <a:lnTo>
                    <a:pt x="3500" y="413"/>
                  </a:lnTo>
                  <a:lnTo>
                    <a:pt x="3533" y="5423"/>
                  </a:lnTo>
                  <a:lnTo>
                    <a:pt x="1857" y="5423"/>
                  </a:lnTo>
                  <a:lnTo>
                    <a:pt x="3008" y="335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98" name="Freeform 2"/>
            <p:cNvSpPr>
              <a:spLocks noChangeArrowheads="1"/>
            </p:cNvSpPr>
            <p:nvPr/>
          </p:nvSpPr>
          <p:spPr bwMode="auto">
            <a:xfrm>
              <a:off x="8939538" y="3119281"/>
              <a:ext cx="33185" cy="44812"/>
            </a:xfrm>
            <a:custGeom>
              <a:avLst/>
              <a:gdLst>
                <a:gd name="T0" fmla="*/ 293 w 588"/>
                <a:gd name="T1" fmla="*/ 818 h 819"/>
                <a:gd name="T2" fmla="*/ 405 w 588"/>
                <a:gd name="T3" fmla="*/ 794 h 819"/>
                <a:gd name="T4" fmla="*/ 492 w 588"/>
                <a:gd name="T5" fmla="*/ 731 h 819"/>
                <a:gd name="T6" fmla="*/ 563 w 588"/>
                <a:gd name="T7" fmla="*/ 635 h 819"/>
                <a:gd name="T8" fmla="*/ 587 w 588"/>
                <a:gd name="T9" fmla="*/ 524 h 819"/>
                <a:gd name="T10" fmla="*/ 587 w 588"/>
                <a:gd name="T11" fmla="*/ 270 h 819"/>
                <a:gd name="T12" fmla="*/ 563 w 588"/>
                <a:gd name="T13" fmla="*/ 167 h 819"/>
                <a:gd name="T14" fmla="*/ 492 w 588"/>
                <a:gd name="T15" fmla="*/ 79 h 819"/>
                <a:gd name="T16" fmla="*/ 405 w 588"/>
                <a:gd name="T17" fmla="*/ 16 h 819"/>
                <a:gd name="T18" fmla="*/ 293 w 588"/>
                <a:gd name="T19" fmla="*/ 0 h 819"/>
                <a:gd name="T20" fmla="*/ 230 w 588"/>
                <a:gd name="T21" fmla="*/ 0 h 819"/>
                <a:gd name="T22" fmla="*/ 127 w 588"/>
                <a:gd name="T23" fmla="*/ 48 h 819"/>
                <a:gd name="T24" fmla="*/ 47 w 588"/>
                <a:gd name="T25" fmla="*/ 119 h 819"/>
                <a:gd name="T26" fmla="*/ 0 w 588"/>
                <a:gd name="T27" fmla="*/ 214 h 819"/>
                <a:gd name="T28" fmla="*/ 0 w 588"/>
                <a:gd name="T29" fmla="*/ 524 h 819"/>
                <a:gd name="T30" fmla="*/ 0 w 588"/>
                <a:gd name="T31" fmla="*/ 588 h 819"/>
                <a:gd name="T32" fmla="*/ 47 w 588"/>
                <a:gd name="T33" fmla="*/ 683 h 819"/>
                <a:gd name="T34" fmla="*/ 127 w 588"/>
                <a:gd name="T35" fmla="*/ 762 h 819"/>
                <a:gd name="T36" fmla="*/ 230 w 588"/>
                <a:gd name="T37" fmla="*/ 810 h 819"/>
                <a:gd name="T38" fmla="*/ 110 w 588"/>
                <a:gd name="T39" fmla="*/ 270 h 819"/>
                <a:gd name="T40" fmla="*/ 118 w 588"/>
                <a:gd name="T41" fmla="*/ 239 h 819"/>
                <a:gd name="T42" fmla="*/ 143 w 588"/>
                <a:gd name="T43" fmla="*/ 183 h 819"/>
                <a:gd name="T44" fmla="*/ 190 w 588"/>
                <a:gd name="T45" fmla="*/ 143 h 819"/>
                <a:gd name="T46" fmla="*/ 253 w 588"/>
                <a:gd name="T47" fmla="*/ 119 h 819"/>
                <a:gd name="T48" fmla="*/ 293 w 588"/>
                <a:gd name="T49" fmla="*/ 112 h 819"/>
                <a:gd name="T50" fmla="*/ 357 w 588"/>
                <a:gd name="T51" fmla="*/ 127 h 819"/>
                <a:gd name="T52" fmla="*/ 413 w 588"/>
                <a:gd name="T53" fmla="*/ 167 h 819"/>
                <a:gd name="T54" fmla="*/ 452 w 588"/>
                <a:gd name="T55" fmla="*/ 214 h 819"/>
                <a:gd name="T56" fmla="*/ 469 w 588"/>
                <a:gd name="T57" fmla="*/ 270 h 819"/>
                <a:gd name="T58" fmla="*/ 469 w 588"/>
                <a:gd name="T59" fmla="*/ 524 h 819"/>
                <a:gd name="T60" fmla="*/ 452 w 588"/>
                <a:gd name="T61" fmla="*/ 588 h 819"/>
                <a:gd name="T62" fmla="*/ 413 w 588"/>
                <a:gd name="T63" fmla="*/ 643 h 819"/>
                <a:gd name="T64" fmla="*/ 357 w 588"/>
                <a:gd name="T65" fmla="*/ 683 h 819"/>
                <a:gd name="T66" fmla="*/ 293 w 588"/>
                <a:gd name="T67" fmla="*/ 698 h 819"/>
                <a:gd name="T68" fmla="*/ 253 w 588"/>
                <a:gd name="T69" fmla="*/ 691 h 819"/>
                <a:gd name="T70" fmla="*/ 190 w 588"/>
                <a:gd name="T71" fmla="*/ 667 h 819"/>
                <a:gd name="T72" fmla="*/ 143 w 588"/>
                <a:gd name="T73" fmla="*/ 619 h 819"/>
                <a:gd name="T74" fmla="*/ 118 w 588"/>
                <a:gd name="T75" fmla="*/ 556 h 819"/>
                <a:gd name="T76" fmla="*/ 110 w 588"/>
                <a:gd name="T77" fmla="*/ 270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8" h="819">
                  <a:moveTo>
                    <a:pt x="293" y="818"/>
                  </a:moveTo>
                  <a:lnTo>
                    <a:pt x="293" y="818"/>
                  </a:lnTo>
                  <a:lnTo>
                    <a:pt x="349" y="810"/>
                  </a:lnTo>
                  <a:lnTo>
                    <a:pt x="405" y="794"/>
                  </a:lnTo>
                  <a:lnTo>
                    <a:pt x="452" y="762"/>
                  </a:lnTo>
                  <a:lnTo>
                    <a:pt x="492" y="731"/>
                  </a:lnTo>
                  <a:lnTo>
                    <a:pt x="531" y="683"/>
                  </a:lnTo>
                  <a:lnTo>
                    <a:pt x="563" y="635"/>
                  </a:lnTo>
                  <a:lnTo>
                    <a:pt x="579" y="580"/>
                  </a:lnTo>
                  <a:lnTo>
                    <a:pt x="587" y="524"/>
                  </a:lnTo>
                  <a:lnTo>
                    <a:pt x="587" y="270"/>
                  </a:lnTo>
                  <a:lnTo>
                    <a:pt x="587" y="270"/>
                  </a:lnTo>
                  <a:lnTo>
                    <a:pt x="579" y="214"/>
                  </a:lnTo>
                  <a:lnTo>
                    <a:pt x="563" y="167"/>
                  </a:lnTo>
                  <a:lnTo>
                    <a:pt x="531" y="119"/>
                  </a:lnTo>
                  <a:lnTo>
                    <a:pt x="492" y="79"/>
                  </a:lnTo>
                  <a:lnTo>
                    <a:pt x="452" y="48"/>
                  </a:lnTo>
                  <a:lnTo>
                    <a:pt x="405" y="16"/>
                  </a:lnTo>
                  <a:lnTo>
                    <a:pt x="349" y="0"/>
                  </a:lnTo>
                  <a:lnTo>
                    <a:pt x="293" y="0"/>
                  </a:lnTo>
                  <a:lnTo>
                    <a:pt x="293" y="0"/>
                  </a:lnTo>
                  <a:lnTo>
                    <a:pt x="230" y="0"/>
                  </a:lnTo>
                  <a:lnTo>
                    <a:pt x="174" y="16"/>
                  </a:lnTo>
                  <a:lnTo>
                    <a:pt x="127" y="48"/>
                  </a:lnTo>
                  <a:lnTo>
                    <a:pt x="87" y="79"/>
                  </a:lnTo>
                  <a:lnTo>
                    <a:pt x="47" y="119"/>
                  </a:lnTo>
                  <a:lnTo>
                    <a:pt x="23" y="167"/>
                  </a:lnTo>
                  <a:lnTo>
                    <a:pt x="0" y="214"/>
                  </a:lnTo>
                  <a:lnTo>
                    <a:pt x="0" y="270"/>
                  </a:lnTo>
                  <a:lnTo>
                    <a:pt x="0" y="524"/>
                  </a:lnTo>
                  <a:lnTo>
                    <a:pt x="0" y="524"/>
                  </a:lnTo>
                  <a:lnTo>
                    <a:pt x="0" y="588"/>
                  </a:lnTo>
                  <a:lnTo>
                    <a:pt x="23" y="635"/>
                  </a:lnTo>
                  <a:lnTo>
                    <a:pt x="47" y="683"/>
                  </a:lnTo>
                  <a:lnTo>
                    <a:pt x="87" y="731"/>
                  </a:lnTo>
                  <a:lnTo>
                    <a:pt x="127" y="762"/>
                  </a:lnTo>
                  <a:lnTo>
                    <a:pt x="182" y="794"/>
                  </a:lnTo>
                  <a:lnTo>
                    <a:pt x="230" y="810"/>
                  </a:lnTo>
                  <a:lnTo>
                    <a:pt x="293" y="818"/>
                  </a:lnTo>
                  <a:close/>
                  <a:moveTo>
                    <a:pt x="110" y="270"/>
                  </a:moveTo>
                  <a:lnTo>
                    <a:pt x="110" y="270"/>
                  </a:lnTo>
                  <a:lnTo>
                    <a:pt x="118" y="239"/>
                  </a:lnTo>
                  <a:lnTo>
                    <a:pt x="127" y="214"/>
                  </a:lnTo>
                  <a:lnTo>
                    <a:pt x="143" y="183"/>
                  </a:lnTo>
                  <a:lnTo>
                    <a:pt x="166" y="158"/>
                  </a:lnTo>
                  <a:lnTo>
                    <a:pt x="190" y="143"/>
                  </a:lnTo>
                  <a:lnTo>
                    <a:pt x="222" y="127"/>
                  </a:lnTo>
                  <a:lnTo>
                    <a:pt x="253" y="119"/>
                  </a:lnTo>
                  <a:lnTo>
                    <a:pt x="293" y="112"/>
                  </a:lnTo>
                  <a:lnTo>
                    <a:pt x="293" y="112"/>
                  </a:lnTo>
                  <a:lnTo>
                    <a:pt x="325" y="119"/>
                  </a:lnTo>
                  <a:lnTo>
                    <a:pt x="357" y="127"/>
                  </a:lnTo>
                  <a:lnTo>
                    <a:pt x="388" y="143"/>
                  </a:lnTo>
                  <a:lnTo>
                    <a:pt x="413" y="167"/>
                  </a:lnTo>
                  <a:lnTo>
                    <a:pt x="436" y="183"/>
                  </a:lnTo>
                  <a:lnTo>
                    <a:pt x="452" y="214"/>
                  </a:lnTo>
                  <a:lnTo>
                    <a:pt x="460" y="239"/>
                  </a:lnTo>
                  <a:lnTo>
                    <a:pt x="469" y="270"/>
                  </a:lnTo>
                  <a:lnTo>
                    <a:pt x="469" y="524"/>
                  </a:lnTo>
                  <a:lnTo>
                    <a:pt x="469" y="524"/>
                  </a:lnTo>
                  <a:lnTo>
                    <a:pt x="460" y="556"/>
                  </a:lnTo>
                  <a:lnTo>
                    <a:pt x="452" y="588"/>
                  </a:lnTo>
                  <a:lnTo>
                    <a:pt x="436" y="619"/>
                  </a:lnTo>
                  <a:lnTo>
                    <a:pt x="413" y="643"/>
                  </a:lnTo>
                  <a:lnTo>
                    <a:pt x="380" y="667"/>
                  </a:lnTo>
                  <a:lnTo>
                    <a:pt x="357" y="683"/>
                  </a:lnTo>
                  <a:lnTo>
                    <a:pt x="325" y="691"/>
                  </a:lnTo>
                  <a:lnTo>
                    <a:pt x="293" y="698"/>
                  </a:lnTo>
                  <a:lnTo>
                    <a:pt x="293" y="698"/>
                  </a:lnTo>
                  <a:lnTo>
                    <a:pt x="253" y="691"/>
                  </a:lnTo>
                  <a:lnTo>
                    <a:pt x="222" y="683"/>
                  </a:lnTo>
                  <a:lnTo>
                    <a:pt x="190" y="667"/>
                  </a:lnTo>
                  <a:lnTo>
                    <a:pt x="166" y="643"/>
                  </a:lnTo>
                  <a:lnTo>
                    <a:pt x="143" y="619"/>
                  </a:lnTo>
                  <a:lnTo>
                    <a:pt x="127" y="588"/>
                  </a:lnTo>
                  <a:lnTo>
                    <a:pt x="118" y="556"/>
                  </a:lnTo>
                  <a:lnTo>
                    <a:pt x="110" y="524"/>
                  </a:lnTo>
                  <a:lnTo>
                    <a:pt x="110" y="27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99" name="Freeform 3"/>
            <p:cNvSpPr>
              <a:spLocks noChangeArrowheads="1"/>
            </p:cNvSpPr>
            <p:nvPr/>
          </p:nvSpPr>
          <p:spPr bwMode="auto">
            <a:xfrm>
              <a:off x="8838736" y="3122413"/>
              <a:ext cx="6737" cy="37344"/>
            </a:xfrm>
            <a:custGeom>
              <a:avLst/>
              <a:gdLst>
                <a:gd name="T0" fmla="*/ 0 w 120"/>
                <a:gd name="T1" fmla="*/ 683 h 684"/>
                <a:gd name="T2" fmla="*/ 119 w 120"/>
                <a:gd name="T3" fmla="*/ 683 h 684"/>
                <a:gd name="T4" fmla="*/ 119 w 120"/>
                <a:gd name="T5" fmla="*/ 0 h 684"/>
                <a:gd name="T6" fmla="*/ 0 w 120"/>
                <a:gd name="T7" fmla="*/ 0 h 684"/>
                <a:gd name="T8" fmla="*/ 0 w 120"/>
                <a:gd name="T9" fmla="*/ 683 h 684"/>
              </a:gdLst>
              <a:ahLst/>
              <a:cxnLst>
                <a:cxn ang="0">
                  <a:pos x="T0" y="T1"/>
                </a:cxn>
                <a:cxn ang="0">
                  <a:pos x="T2" y="T3"/>
                </a:cxn>
                <a:cxn ang="0">
                  <a:pos x="T4" y="T5"/>
                </a:cxn>
                <a:cxn ang="0">
                  <a:pos x="T6" y="T7"/>
                </a:cxn>
                <a:cxn ang="0">
                  <a:pos x="T8" y="T9"/>
                </a:cxn>
              </a:cxnLst>
              <a:rect l="0" t="0" r="r" b="b"/>
              <a:pathLst>
                <a:path w="120" h="684">
                  <a:moveTo>
                    <a:pt x="0" y="683"/>
                  </a:moveTo>
                  <a:lnTo>
                    <a:pt x="119" y="683"/>
                  </a:lnTo>
                  <a:lnTo>
                    <a:pt x="119" y="0"/>
                  </a:lnTo>
                  <a:lnTo>
                    <a:pt x="0" y="0"/>
                  </a:lnTo>
                  <a:lnTo>
                    <a:pt x="0" y="68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00" name="Freeform 4"/>
            <p:cNvSpPr>
              <a:spLocks noChangeArrowheads="1"/>
            </p:cNvSpPr>
            <p:nvPr/>
          </p:nvSpPr>
          <p:spPr bwMode="auto">
            <a:xfrm>
              <a:off x="8914337" y="3122413"/>
              <a:ext cx="6737" cy="37344"/>
            </a:xfrm>
            <a:custGeom>
              <a:avLst/>
              <a:gdLst>
                <a:gd name="T0" fmla="*/ 0 w 120"/>
                <a:gd name="T1" fmla="*/ 683 h 684"/>
                <a:gd name="T2" fmla="*/ 119 w 120"/>
                <a:gd name="T3" fmla="*/ 683 h 684"/>
                <a:gd name="T4" fmla="*/ 119 w 120"/>
                <a:gd name="T5" fmla="*/ 0 h 684"/>
                <a:gd name="T6" fmla="*/ 0 w 120"/>
                <a:gd name="T7" fmla="*/ 0 h 684"/>
                <a:gd name="T8" fmla="*/ 0 w 120"/>
                <a:gd name="T9" fmla="*/ 683 h 684"/>
              </a:gdLst>
              <a:ahLst/>
              <a:cxnLst>
                <a:cxn ang="0">
                  <a:pos x="T0" y="T1"/>
                </a:cxn>
                <a:cxn ang="0">
                  <a:pos x="T2" y="T3"/>
                </a:cxn>
                <a:cxn ang="0">
                  <a:pos x="T4" y="T5"/>
                </a:cxn>
                <a:cxn ang="0">
                  <a:pos x="T6" y="T7"/>
                </a:cxn>
                <a:cxn ang="0">
                  <a:pos x="T8" y="T9"/>
                </a:cxn>
              </a:cxnLst>
              <a:rect l="0" t="0" r="r" b="b"/>
              <a:pathLst>
                <a:path w="120" h="684">
                  <a:moveTo>
                    <a:pt x="0" y="683"/>
                  </a:moveTo>
                  <a:lnTo>
                    <a:pt x="119" y="683"/>
                  </a:lnTo>
                  <a:lnTo>
                    <a:pt x="119" y="0"/>
                  </a:lnTo>
                  <a:lnTo>
                    <a:pt x="0" y="0"/>
                  </a:lnTo>
                  <a:lnTo>
                    <a:pt x="0" y="68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01" name="Freeform 5"/>
            <p:cNvSpPr>
              <a:spLocks noChangeArrowheads="1"/>
            </p:cNvSpPr>
            <p:nvPr/>
          </p:nvSpPr>
          <p:spPr bwMode="auto">
            <a:xfrm>
              <a:off x="8787088" y="3119281"/>
              <a:ext cx="33434" cy="44812"/>
            </a:xfrm>
            <a:custGeom>
              <a:avLst/>
              <a:gdLst>
                <a:gd name="T0" fmla="*/ 293 w 589"/>
                <a:gd name="T1" fmla="*/ 0 h 819"/>
                <a:gd name="T2" fmla="*/ 183 w 589"/>
                <a:gd name="T3" fmla="*/ 16 h 819"/>
                <a:gd name="T4" fmla="*/ 87 w 589"/>
                <a:gd name="T5" fmla="*/ 79 h 819"/>
                <a:gd name="T6" fmla="*/ 23 w 589"/>
                <a:gd name="T7" fmla="*/ 167 h 819"/>
                <a:gd name="T8" fmla="*/ 0 w 589"/>
                <a:gd name="T9" fmla="*/ 270 h 819"/>
                <a:gd name="T10" fmla="*/ 0 w 589"/>
                <a:gd name="T11" fmla="*/ 524 h 819"/>
                <a:gd name="T12" fmla="*/ 23 w 589"/>
                <a:gd name="T13" fmla="*/ 635 h 819"/>
                <a:gd name="T14" fmla="*/ 87 w 589"/>
                <a:gd name="T15" fmla="*/ 731 h 819"/>
                <a:gd name="T16" fmla="*/ 183 w 589"/>
                <a:gd name="T17" fmla="*/ 794 h 819"/>
                <a:gd name="T18" fmla="*/ 293 w 589"/>
                <a:gd name="T19" fmla="*/ 818 h 819"/>
                <a:gd name="T20" fmla="*/ 349 w 589"/>
                <a:gd name="T21" fmla="*/ 810 h 819"/>
                <a:gd name="T22" fmla="*/ 453 w 589"/>
                <a:gd name="T23" fmla="*/ 762 h 819"/>
                <a:gd name="T24" fmla="*/ 540 w 589"/>
                <a:gd name="T25" fmla="*/ 683 h 819"/>
                <a:gd name="T26" fmla="*/ 580 w 589"/>
                <a:gd name="T27" fmla="*/ 588 h 819"/>
                <a:gd name="T28" fmla="*/ 588 w 589"/>
                <a:gd name="T29" fmla="*/ 270 h 819"/>
                <a:gd name="T30" fmla="*/ 580 w 589"/>
                <a:gd name="T31" fmla="*/ 214 h 819"/>
                <a:gd name="T32" fmla="*/ 540 w 589"/>
                <a:gd name="T33" fmla="*/ 119 h 819"/>
                <a:gd name="T34" fmla="*/ 461 w 589"/>
                <a:gd name="T35" fmla="*/ 48 h 819"/>
                <a:gd name="T36" fmla="*/ 357 w 589"/>
                <a:gd name="T37" fmla="*/ 0 h 819"/>
                <a:gd name="T38" fmla="*/ 468 w 589"/>
                <a:gd name="T39" fmla="*/ 524 h 819"/>
                <a:gd name="T40" fmla="*/ 468 w 589"/>
                <a:gd name="T41" fmla="*/ 556 h 819"/>
                <a:gd name="T42" fmla="*/ 445 w 589"/>
                <a:gd name="T43" fmla="*/ 619 h 819"/>
                <a:gd name="T44" fmla="*/ 397 w 589"/>
                <a:gd name="T45" fmla="*/ 667 h 819"/>
                <a:gd name="T46" fmla="*/ 333 w 589"/>
                <a:gd name="T47" fmla="*/ 691 h 819"/>
                <a:gd name="T48" fmla="*/ 293 w 589"/>
                <a:gd name="T49" fmla="*/ 698 h 819"/>
                <a:gd name="T50" fmla="*/ 222 w 589"/>
                <a:gd name="T51" fmla="*/ 683 h 819"/>
                <a:gd name="T52" fmla="*/ 167 w 589"/>
                <a:gd name="T53" fmla="*/ 643 h 819"/>
                <a:gd name="T54" fmla="*/ 135 w 589"/>
                <a:gd name="T55" fmla="*/ 588 h 819"/>
                <a:gd name="T56" fmla="*/ 119 w 589"/>
                <a:gd name="T57" fmla="*/ 524 h 819"/>
                <a:gd name="T58" fmla="*/ 119 w 589"/>
                <a:gd name="T59" fmla="*/ 270 h 819"/>
                <a:gd name="T60" fmla="*/ 135 w 589"/>
                <a:gd name="T61" fmla="*/ 214 h 819"/>
                <a:gd name="T62" fmla="*/ 175 w 589"/>
                <a:gd name="T63" fmla="*/ 158 h 819"/>
                <a:gd name="T64" fmla="*/ 230 w 589"/>
                <a:gd name="T65" fmla="*/ 127 h 819"/>
                <a:gd name="T66" fmla="*/ 293 w 589"/>
                <a:gd name="T67" fmla="*/ 112 h 819"/>
                <a:gd name="T68" fmla="*/ 333 w 589"/>
                <a:gd name="T69" fmla="*/ 119 h 819"/>
                <a:gd name="T70" fmla="*/ 389 w 589"/>
                <a:gd name="T71" fmla="*/ 143 h 819"/>
                <a:gd name="T72" fmla="*/ 437 w 589"/>
                <a:gd name="T73" fmla="*/ 183 h 819"/>
                <a:gd name="T74" fmla="*/ 468 w 589"/>
                <a:gd name="T75" fmla="*/ 239 h 819"/>
                <a:gd name="T76" fmla="*/ 468 w 589"/>
                <a:gd name="T77" fmla="*/ 524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9" h="819">
                  <a:moveTo>
                    <a:pt x="293" y="0"/>
                  </a:moveTo>
                  <a:lnTo>
                    <a:pt x="293" y="0"/>
                  </a:lnTo>
                  <a:lnTo>
                    <a:pt x="239" y="0"/>
                  </a:lnTo>
                  <a:lnTo>
                    <a:pt x="183" y="16"/>
                  </a:lnTo>
                  <a:lnTo>
                    <a:pt x="127" y="48"/>
                  </a:lnTo>
                  <a:lnTo>
                    <a:pt x="87" y="79"/>
                  </a:lnTo>
                  <a:lnTo>
                    <a:pt x="48" y="119"/>
                  </a:lnTo>
                  <a:lnTo>
                    <a:pt x="23" y="167"/>
                  </a:lnTo>
                  <a:lnTo>
                    <a:pt x="8" y="214"/>
                  </a:lnTo>
                  <a:lnTo>
                    <a:pt x="0" y="270"/>
                  </a:lnTo>
                  <a:lnTo>
                    <a:pt x="0" y="524"/>
                  </a:lnTo>
                  <a:lnTo>
                    <a:pt x="0" y="524"/>
                  </a:lnTo>
                  <a:lnTo>
                    <a:pt x="8" y="588"/>
                  </a:lnTo>
                  <a:lnTo>
                    <a:pt x="23" y="635"/>
                  </a:lnTo>
                  <a:lnTo>
                    <a:pt x="56" y="683"/>
                  </a:lnTo>
                  <a:lnTo>
                    <a:pt x="87" y="731"/>
                  </a:lnTo>
                  <a:lnTo>
                    <a:pt x="135" y="762"/>
                  </a:lnTo>
                  <a:lnTo>
                    <a:pt x="183" y="794"/>
                  </a:lnTo>
                  <a:lnTo>
                    <a:pt x="239" y="810"/>
                  </a:lnTo>
                  <a:lnTo>
                    <a:pt x="293" y="818"/>
                  </a:lnTo>
                  <a:lnTo>
                    <a:pt x="293" y="818"/>
                  </a:lnTo>
                  <a:lnTo>
                    <a:pt x="349" y="810"/>
                  </a:lnTo>
                  <a:lnTo>
                    <a:pt x="405" y="794"/>
                  </a:lnTo>
                  <a:lnTo>
                    <a:pt x="453" y="762"/>
                  </a:lnTo>
                  <a:lnTo>
                    <a:pt x="500" y="731"/>
                  </a:lnTo>
                  <a:lnTo>
                    <a:pt x="540" y="683"/>
                  </a:lnTo>
                  <a:lnTo>
                    <a:pt x="563" y="635"/>
                  </a:lnTo>
                  <a:lnTo>
                    <a:pt x="580" y="588"/>
                  </a:lnTo>
                  <a:lnTo>
                    <a:pt x="588" y="524"/>
                  </a:lnTo>
                  <a:lnTo>
                    <a:pt x="588" y="270"/>
                  </a:lnTo>
                  <a:lnTo>
                    <a:pt x="588" y="270"/>
                  </a:lnTo>
                  <a:lnTo>
                    <a:pt x="580" y="214"/>
                  </a:lnTo>
                  <a:lnTo>
                    <a:pt x="563" y="167"/>
                  </a:lnTo>
                  <a:lnTo>
                    <a:pt x="540" y="119"/>
                  </a:lnTo>
                  <a:lnTo>
                    <a:pt x="500" y="79"/>
                  </a:lnTo>
                  <a:lnTo>
                    <a:pt x="461" y="48"/>
                  </a:lnTo>
                  <a:lnTo>
                    <a:pt x="413" y="16"/>
                  </a:lnTo>
                  <a:lnTo>
                    <a:pt x="357" y="0"/>
                  </a:lnTo>
                  <a:lnTo>
                    <a:pt x="293" y="0"/>
                  </a:lnTo>
                  <a:close/>
                  <a:moveTo>
                    <a:pt x="468" y="524"/>
                  </a:moveTo>
                  <a:lnTo>
                    <a:pt x="468" y="524"/>
                  </a:lnTo>
                  <a:lnTo>
                    <a:pt x="468" y="556"/>
                  </a:lnTo>
                  <a:lnTo>
                    <a:pt x="461" y="588"/>
                  </a:lnTo>
                  <a:lnTo>
                    <a:pt x="445" y="619"/>
                  </a:lnTo>
                  <a:lnTo>
                    <a:pt x="420" y="643"/>
                  </a:lnTo>
                  <a:lnTo>
                    <a:pt x="397" y="667"/>
                  </a:lnTo>
                  <a:lnTo>
                    <a:pt x="365" y="683"/>
                  </a:lnTo>
                  <a:lnTo>
                    <a:pt x="333" y="691"/>
                  </a:lnTo>
                  <a:lnTo>
                    <a:pt x="293" y="698"/>
                  </a:lnTo>
                  <a:lnTo>
                    <a:pt x="293" y="698"/>
                  </a:lnTo>
                  <a:lnTo>
                    <a:pt x="262" y="691"/>
                  </a:lnTo>
                  <a:lnTo>
                    <a:pt x="222" y="683"/>
                  </a:lnTo>
                  <a:lnTo>
                    <a:pt x="198" y="667"/>
                  </a:lnTo>
                  <a:lnTo>
                    <a:pt x="167" y="643"/>
                  </a:lnTo>
                  <a:lnTo>
                    <a:pt x="150" y="619"/>
                  </a:lnTo>
                  <a:lnTo>
                    <a:pt x="135" y="588"/>
                  </a:lnTo>
                  <a:lnTo>
                    <a:pt x="119" y="556"/>
                  </a:lnTo>
                  <a:lnTo>
                    <a:pt x="119" y="524"/>
                  </a:lnTo>
                  <a:lnTo>
                    <a:pt x="119" y="270"/>
                  </a:lnTo>
                  <a:lnTo>
                    <a:pt x="119" y="270"/>
                  </a:lnTo>
                  <a:lnTo>
                    <a:pt x="119" y="239"/>
                  </a:lnTo>
                  <a:lnTo>
                    <a:pt x="135" y="214"/>
                  </a:lnTo>
                  <a:lnTo>
                    <a:pt x="150" y="183"/>
                  </a:lnTo>
                  <a:lnTo>
                    <a:pt x="175" y="158"/>
                  </a:lnTo>
                  <a:lnTo>
                    <a:pt x="198" y="143"/>
                  </a:lnTo>
                  <a:lnTo>
                    <a:pt x="230" y="127"/>
                  </a:lnTo>
                  <a:lnTo>
                    <a:pt x="262" y="119"/>
                  </a:lnTo>
                  <a:lnTo>
                    <a:pt x="293" y="112"/>
                  </a:lnTo>
                  <a:lnTo>
                    <a:pt x="293" y="112"/>
                  </a:lnTo>
                  <a:lnTo>
                    <a:pt x="333" y="119"/>
                  </a:lnTo>
                  <a:lnTo>
                    <a:pt x="365" y="127"/>
                  </a:lnTo>
                  <a:lnTo>
                    <a:pt x="389" y="143"/>
                  </a:lnTo>
                  <a:lnTo>
                    <a:pt x="420" y="158"/>
                  </a:lnTo>
                  <a:lnTo>
                    <a:pt x="437" y="183"/>
                  </a:lnTo>
                  <a:lnTo>
                    <a:pt x="461" y="214"/>
                  </a:lnTo>
                  <a:lnTo>
                    <a:pt x="468" y="239"/>
                  </a:lnTo>
                  <a:lnTo>
                    <a:pt x="468" y="270"/>
                  </a:lnTo>
                  <a:lnTo>
                    <a:pt x="468" y="52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02" name="Freeform 6"/>
            <p:cNvSpPr>
              <a:spLocks noChangeArrowheads="1"/>
            </p:cNvSpPr>
            <p:nvPr/>
          </p:nvSpPr>
          <p:spPr bwMode="auto">
            <a:xfrm>
              <a:off x="8863438" y="3119281"/>
              <a:ext cx="32436" cy="44812"/>
            </a:xfrm>
            <a:custGeom>
              <a:avLst/>
              <a:gdLst>
                <a:gd name="T0" fmla="*/ 278 w 572"/>
                <a:gd name="T1" fmla="*/ 0 h 819"/>
                <a:gd name="T2" fmla="*/ 174 w 572"/>
                <a:gd name="T3" fmla="*/ 16 h 819"/>
                <a:gd name="T4" fmla="*/ 87 w 572"/>
                <a:gd name="T5" fmla="*/ 79 h 819"/>
                <a:gd name="T6" fmla="*/ 23 w 572"/>
                <a:gd name="T7" fmla="*/ 167 h 819"/>
                <a:gd name="T8" fmla="*/ 0 w 572"/>
                <a:gd name="T9" fmla="*/ 270 h 819"/>
                <a:gd name="T10" fmla="*/ 0 w 572"/>
                <a:gd name="T11" fmla="*/ 524 h 819"/>
                <a:gd name="T12" fmla="*/ 23 w 572"/>
                <a:gd name="T13" fmla="*/ 635 h 819"/>
                <a:gd name="T14" fmla="*/ 87 w 572"/>
                <a:gd name="T15" fmla="*/ 731 h 819"/>
                <a:gd name="T16" fmla="*/ 174 w 572"/>
                <a:gd name="T17" fmla="*/ 794 h 819"/>
                <a:gd name="T18" fmla="*/ 278 w 572"/>
                <a:gd name="T19" fmla="*/ 818 h 819"/>
                <a:gd name="T20" fmla="*/ 341 w 572"/>
                <a:gd name="T21" fmla="*/ 810 h 819"/>
                <a:gd name="T22" fmla="*/ 444 w 572"/>
                <a:gd name="T23" fmla="*/ 762 h 819"/>
                <a:gd name="T24" fmla="*/ 524 w 572"/>
                <a:gd name="T25" fmla="*/ 683 h 819"/>
                <a:gd name="T26" fmla="*/ 571 w 572"/>
                <a:gd name="T27" fmla="*/ 588 h 819"/>
                <a:gd name="T28" fmla="*/ 571 w 572"/>
                <a:gd name="T29" fmla="*/ 270 h 819"/>
                <a:gd name="T30" fmla="*/ 571 w 572"/>
                <a:gd name="T31" fmla="*/ 214 h 819"/>
                <a:gd name="T32" fmla="*/ 524 w 572"/>
                <a:gd name="T33" fmla="*/ 119 h 819"/>
                <a:gd name="T34" fmla="*/ 444 w 572"/>
                <a:gd name="T35" fmla="*/ 48 h 819"/>
                <a:gd name="T36" fmla="*/ 341 w 572"/>
                <a:gd name="T37" fmla="*/ 0 h 819"/>
                <a:gd name="T38" fmla="*/ 461 w 572"/>
                <a:gd name="T39" fmla="*/ 524 h 819"/>
                <a:gd name="T40" fmla="*/ 453 w 572"/>
                <a:gd name="T41" fmla="*/ 556 h 819"/>
                <a:gd name="T42" fmla="*/ 428 w 572"/>
                <a:gd name="T43" fmla="*/ 619 h 819"/>
                <a:gd name="T44" fmla="*/ 381 w 572"/>
                <a:gd name="T45" fmla="*/ 667 h 819"/>
                <a:gd name="T46" fmla="*/ 318 w 572"/>
                <a:gd name="T47" fmla="*/ 691 h 819"/>
                <a:gd name="T48" fmla="*/ 278 w 572"/>
                <a:gd name="T49" fmla="*/ 698 h 819"/>
                <a:gd name="T50" fmla="*/ 222 w 572"/>
                <a:gd name="T51" fmla="*/ 683 h 819"/>
                <a:gd name="T52" fmla="*/ 166 w 572"/>
                <a:gd name="T53" fmla="*/ 643 h 819"/>
                <a:gd name="T54" fmla="*/ 135 w 572"/>
                <a:gd name="T55" fmla="*/ 588 h 819"/>
                <a:gd name="T56" fmla="*/ 119 w 572"/>
                <a:gd name="T57" fmla="*/ 524 h 819"/>
                <a:gd name="T58" fmla="*/ 119 w 572"/>
                <a:gd name="T59" fmla="*/ 270 h 819"/>
                <a:gd name="T60" fmla="*/ 135 w 572"/>
                <a:gd name="T61" fmla="*/ 214 h 819"/>
                <a:gd name="T62" fmla="*/ 166 w 572"/>
                <a:gd name="T63" fmla="*/ 158 h 819"/>
                <a:gd name="T64" fmla="*/ 222 w 572"/>
                <a:gd name="T65" fmla="*/ 127 h 819"/>
                <a:gd name="T66" fmla="*/ 278 w 572"/>
                <a:gd name="T67" fmla="*/ 112 h 819"/>
                <a:gd name="T68" fmla="*/ 318 w 572"/>
                <a:gd name="T69" fmla="*/ 119 h 819"/>
                <a:gd name="T70" fmla="*/ 381 w 572"/>
                <a:gd name="T71" fmla="*/ 143 h 819"/>
                <a:gd name="T72" fmla="*/ 428 w 572"/>
                <a:gd name="T73" fmla="*/ 183 h 819"/>
                <a:gd name="T74" fmla="*/ 453 w 572"/>
                <a:gd name="T75" fmla="*/ 239 h 819"/>
                <a:gd name="T76" fmla="*/ 461 w 572"/>
                <a:gd name="T77" fmla="*/ 524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2" h="819">
                  <a:moveTo>
                    <a:pt x="278" y="0"/>
                  </a:moveTo>
                  <a:lnTo>
                    <a:pt x="278" y="0"/>
                  </a:lnTo>
                  <a:lnTo>
                    <a:pt x="230" y="0"/>
                  </a:lnTo>
                  <a:lnTo>
                    <a:pt x="174" y="16"/>
                  </a:lnTo>
                  <a:lnTo>
                    <a:pt x="127" y="48"/>
                  </a:lnTo>
                  <a:lnTo>
                    <a:pt x="87" y="79"/>
                  </a:lnTo>
                  <a:lnTo>
                    <a:pt x="56" y="119"/>
                  </a:lnTo>
                  <a:lnTo>
                    <a:pt x="23" y="167"/>
                  </a:lnTo>
                  <a:lnTo>
                    <a:pt x="8" y="214"/>
                  </a:lnTo>
                  <a:lnTo>
                    <a:pt x="0" y="270"/>
                  </a:lnTo>
                  <a:lnTo>
                    <a:pt x="0" y="524"/>
                  </a:lnTo>
                  <a:lnTo>
                    <a:pt x="0" y="524"/>
                  </a:lnTo>
                  <a:lnTo>
                    <a:pt x="8" y="580"/>
                  </a:lnTo>
                  <a:lnTo>
                    <a:pt x="23" y="635"/>
                  </a:lnTo>
                  <a:lnTo>
                    <a:pt x="56" y="683"/>
                  </a:lnTo>
                  <a:lnTo>
                    <a:pt x="87" y="731"/>
                  </a:lnTo>
                  <a:lnTo>
                    <a:pt x="127" y="762"/>
                  </a:lnTo>
                  <a:lnTo>
                    <a:pt x="174" y="794"/>
                  </a:lnTo>
                  <a:lnTo>
                    <a:pt x="230" y="810"/>
                  </a:lnTo>
                  <a:lnTo>
                    <a:pt x="278" y="818"/>
                  </a:lnTo>
                  <a:lnTo>
                    <a:pt x="278" y="818"/>
                  </a:lnTo>
                  <a:lnTo>
                    <a:pt x="341" y="810"/>
                  </a:lnTo>
                  <a:lnTo>
                    <a:pt x="397" y="794"/>
                  </a:lnTo>
                  <a:lnTo>
                    <a:pt x="444" y="762"/>
                  </a:lnTo>
                  <a:lnTo>
                    <a:pt x="484" y="731"/>
                  </a:lnTo>
                  <a:lnTo>
                    <a:pt x="524" y="683"/>
                  </a:lnTo>
                  <a:lnTo>
                    <a:pt x="548" y="635"/>
                  </a:lnTo>
                  <a:lnTo>
                    <a:pt x="571" y="588"/>
                  </a:lnTo>
                  <a:lnTo>
                    <a:pt x="571" y="524"/>
                  </a:lnTo>
                  <a:lnTo>
                    <a:pt x="571" y="270"/>
                  </a:lnTo>
                  <a:lnTo>
                    <a:pt x="571" y="270"/>
                  </a:lnTo>
                  <a:lnTo>
                    <a:pt x="571" y="214"/>
                  </a:lnTo>
                  <a:lnTo>
                    <a:pt x="555" y="167"/>
                  </a:lnTo>
                  <a:lnTo>
                    <a:pt x="524" y="119"/>
                  </a:lnTo>
                  <a:lnTo>
                    <a:pt x="492" y="79"/>
                  </a:lnTo>
                  <a:lnTo>
                    <a:pt x="444" y="48"/>
                  </a:lnTo>
                  <a:lnTo>
                    <a:pt x="397" y="16"/>
                  </a:lnTo>
                  <a:lnTo>
                    <a:pt x="341" y="0"/>
                  </a:lnTo>
                  <a:lnTo>
                    <a:pt x="278" y="0"/>
                  </a:lnTo>
                  <a:close/>
                  <a:moveTo>
                    <a:pt x="461" y="524"/>
                  </a:moveTo>
                  <a:lnTo>
                    <a:pt x="461" y="524"/>
                  </a:lnTo>
                  <a:lnTo>
                    <a:pt x="453" y="556"/>
                  </a:lnTo>
                  <a:lnTo>
                    <a:pt x="444" y="588"/>
                  </a:lnTo>
                  <a:lnTo>
                    <a:pt x="428" y="619"/>
                  </a:lnTo>
                  <a:lnTo>
                    <a:pt x="405" y="643"/>
                  </a:lnTo>
                  <a:lnTo>
                    <a:pt x="381" y="667"/>
                  </a:lnTo>
                  <a:lnTo>
                    <a:pt x="349" y="683"/>
                  </a:lnTo>
                  <a:lnTo>
                    <a:pt x="318" y="691"/>
                  </a:lnTo>
                  <a:lnTo>
                    <a:pt x="278" y="698"/>
                  </a:lnTo>
                  <a:lnTo>
                    <a:pt x="278" y="698"/>
                  </a:lnTo>
                  <a:lnTo>
                    <a:pt x="254" y="691"/>
                  </a:lnTo>
                  <a:lnTo>
                    <a:pt x="222" y="683"/>
                  </a:lnTo>
                  <a:lnTo>
                    <a:pt x="198" y="667"/>
                  </a:lnTo>
                  <a:lnTo>
                    <a:pt x="166" y="643"/>
                  </a:lnTo>
                  <a:lnTo>
                    <a:pt x="150" y="619"/>
                  </a:lnTo>
                  <a:lnTo>
                    <a:pt x="135" y="588"/>
                  </a:lnTo>
                  <a:lnTo>
                    <a:pt x="127" y="556"/>
                  </a:lnTo>
                  <a:lnTo>
                    <a:pt x="119" y="524"/>
                  </a:lnTo>
                  <a:lnTo>
                    <a:pt x="119" y="270"/>
                  </a:lnTo>
                  <a:lnTo>
                    <a:pt x="119" y="270"/>
                  </a:lnTo>
                  <a:lnTo>
                    <a:pt x="127" y="239"/>
                  </a:lnTo>
                  <a:lnTo>
                    <a:pt x="135" y="214"/>
                  </a:lnTo>
                  <a:lnTo>
                    <a:pt x="150" y="183"/>
                  </a:lnTo>
                  <a:lnTo>
                    <a:pt x="166" y="158"/>
                  </a:lnTo>
                  <a:lnTo>
                    <a:pt x="191" y="143"/>
                  </a:lnTo>
                  <a:lnTo>
                    <a:pt x="222" y="127"/>
                  </a:lnTo>
                  <a:lnTo>
                    <a:pt x="254" y="119"/>
                  </a:lnTo>
                  <a:lnTo>
                    <a:pt x="278" y="112"/>
                  </a:lnTo>
                  <a:lnTo>
                    <a:pt x="278" y="112"/>
                  </a:lnTo>
                  <a:lnTo>
                    <a:pt x="318" y="119"/>
                  </a:lnTo>
                  <a:lnTo>
                    <a:pt x="349" y="127"/>
                  </a:lnTo>
                  <a:lnTo>
                    <a:pt x="381" y="143"/>
                  </a:lnTo>
                  <a:lnTo>
                    <a:pt x="405" y="158"/>
                  </a:lnTo>
                  <a:lnTo>
                    <a:pt x="428" y="183"/>
                  </a:lnTo>
                  <a:lnTo>
                    <a:pt x="444" y="214"/>
                  </a:lnTo>
                  <a:lnTo>
                    <a:pt x="453" y="239"/>
                  </a:lnTo>
                  <a:lnTo>
                    <a:pt x="461" y="270"/>
                  </a:lnTo>
                  <a:lnTo>
                    <a:pt x="461" y="52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03" name="Freeform 7"/>
            <p:cNvSpPr>
              <a:spLocks noChangeArrowheads="1"/>
            </p:cNvSpPr>
            <p:nvPr/>
          </p:nvSpPr>
          <p:spPr bwMode="auto">
            <a:xfrm>
              <a:off x="8682045" y="3122413"/>
              <a:ext cx="6737" cy="37344"/>
            </a:xfrm>
            <a:custGeom>
              <a:avLst/>
              <a:gdLst>
                <a:gd name="T0" fmla="*/ 119 w 120"/>
                <a:gd name="T1" fmla="*/ 0 h 684"/>
                <a:gd name="T2" fmla="*/ 0 w 120"/>
                <a:gd name="T3" fmla="*/ 0 h 684"/>
                <a:gd name="T4" fmla="*/ 0 w 120"/>
                <a:gd name="T5" fmla="*/ 683 h 684"/>
                <a:gd name="T6" fmla="*/ 119 w 120"/>
                <a:gd name="T7" fmla="*/ 683 h 684"/>
                <a:gd name="T8" fmla="*/ 119 w 120"/>
                <a:gd name="T9" fmla="*/ 0 h 684"/>
              </a:gdLst>
              <a:ahLst/>
              <a:cxnLst>
                <a:cxn ang="0">
                  <a:pos x="T0" y="T1"/>
                </a:cxn>
                <a:cxn ang="0">
                  <a:pos x="T2" y="T3"/>
                </a:cxn>
                <a:cxn ang="0">
                  <a:pos x="T4" y="T5"/>
                </a:cxn>
                <a:cxn ang="0">
                  <a:pos x="T6" y="T7"/>
                </a:cxn>
                <a:cxn ang="0">
                  <a:pos x="T8" y="T9"/>
                </a:cxn>
              </a:cxnLst>
              <a:rect l="0" t="0" r="r" b="b"/>
              <a:pathLst>
                <a:path w="120" h="684">
                  <a:moveTo>
                    <a:pt x="119" y="0"/>
                  </a:moveTo>
                  <a:lnTo>
                    <a:pt x="0" y="0"/>
                  </a:lnTo>
                  <a:lnTo>
                    <a:pt x="0" y="683"/>
                  </a:lnTo>
                  <a:lnTo>
                    <a:pt x="119" y="683"/>
                  </a:lnTo>
                  <a:lnTo>
                    <a:pt x="11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04" name="Freeform 8"/>
            <p:cNvSpPr>
              <a:spLocks noChangeArrowheads="1"/>
            </p:cNvSpPr>
            <p:nvPr/>
          </p:nvSpPr>
          <p:spPr bwMode="auto">
            <a:xfrm>
              <a:off x="8631145" y="3119281"/>
              <a:ext cx="32935" cy="44812"/>
            </a:xfrm>
            <a:custGeom>
              <a:avLst/>
              <a:gdLst>
                <a:gd name="T0" fmla="*/ 286 w 580"/>
                <a:gd name="T1" fmla="*/ 818 h 819"/>
                <a:gd name="T2" fmla="*/ 396 w 580"/>
                <a:gd name="T3" fmla="*/ 794 h 819"/>
                <a:gd name="T4" fmla="*/ 484 w 580"/>
                <a:gd name="T5" fmla="*/ 731 h 819"/>
                <a:gd name="T6" fmla="*/ 556 w 580"/>
                <a:gd name="T7" fmla="*/ 635 h 819"/>
                <a:gd name="T8" fmla="*/ 579 w 580"/>
                <a:gd name="T9" fmla="*/ 524 h 819"/>
                <a:gd name="T10" fmla="*/ 579 w 580"/>
                <a:gd name="T11" fmla="*/ 270 h 819"/>
                <a:gd name="T12" fmla="*/ 556 w 580"/>
                <a:gd name="T13" fmla="*/ 167 h 819"/>
                <a:gd name="T14" fmla="*/ 492 w 580"/>
                <a:gd name="T15" fmla="*/ 79 h 819"/>
                <a:gd name="T16" fmla="*/ 396 w 580"/>
                <a:gd name="T17" fmla="*/ 16 h 819"/>
                <a:gd name="T18" fmla="*/ 286 w 580"/>
                <a:gd name="T19" fmla="*/ 0 h 819"/>
                <a:gd name="T20" fmla="*/ 230 w 580"/>
                <a:gd name="T21" fmla="*/ 0 h 819"/>
                <a:gd name="T22" fmla="*/ 126 w 580"/>
                <a:gd name="T23" fmla="*/ 48 h 819"/>
                <a:gd name="T24" fmla="*/ 55 w 580"/>
                <a:gd name="T25" fmla="*/ 119 h 819"/>
                <a:gd name="T26" fmla="*/ 8 w 580"/>
                <a:gd name="T27" fmla="*/ 214 h 819"/>
                <a:gd name="T28" fmla="*/ 0 w 580"/>
                <a:gd name="T29" fmla="*/ 524 h 819"/>
                <a:gd name="T30" fmla="*/ 8 w 580"/>
                <a:gd name="T31" fmla="*/ 580 h 819"/>
                <a:gd name="T32" fmla="*/ 55 w 580"/>
                <a:gd name="T33" fmla="*/ 683 h 819"/>
                <a:gd name="T34" fmla="*/ 126 w 580"/>
                <a:gd name="T35" fmla="*/ 762 h 819"/>
                <a:gd name="T36" fmla="*/ 230 w 580"/>
                <a:gd name="T37" fmla="*/ 810 h 819"/>
                <a:gd name="T38" fmla="*/ 118 w 580"/>
                <a:gd name="T39" fmla="*/ 270 h 819"/>
                <a:gd name="T40" fmla="*/ 126 w 580"/>
                <a:gd name="T41" fmla="*/ 239 h 819"/>
                <a:gd name="T42" fmla="*/ 151 w 580"/>
                <a:gd name="T43" fmla="*/ 183 h 819"/>
                <a:gd name="T44" fmla="*/ 190 w 580"/>
                <a:gd name="T45" fmla="*/ 143 h 819"/>
                <a:gd name="T46" fmla="*/ 253 w 580"/>
                <a:gd name="T47" fmla="*/ 119 h 819"/>
                <a:gd name="T48" fmla="*/ 286 w 580"/>
                <a:gd name="T49" fmla="*/ 112 h 819"/>
                <a:gd name="T50" fmla="*/ 349 w 580"/>
                <a:gd name="T51" fmla="*/ 127 h 819"/>
                <a:gd name="T52" fmla="*/ 405 w 580"/>
                <a:gd name="T53" fmla="*/ 158 h 819"/>
                <a:gd name="T54" fmla="*/ 444 w 580"/>
                <a:gd name="T55" fmla="*/ 214 h 819"/>
                <a:gd name="T56" fmla="*/ 460 w 580"/>
                <a:gd name="T57" fmla="*/ 270 h 819"/>
                <a:gd name="T58" fmla="*/ 460 w 580"/>
                <a:gd name="T59" fmla="*/ 524 h 819"/>
                <a:gd name="T60" fmla="*/ 444 w 580"/>
                <a:gd name="T61" fmla="*/ 588 h 819"/>
                <a:gd name="T62" fmla="*/ 405 w 580"/>
                <a:gd name="T63" fmla="*/ 643 h 819"/>
                <a:gd name="T64" fmla="*/ 349 w 580"/>
                <a:gd name="T65" fmla="*/ 683 h 819"/>
                <a:gd name="T66" fmla="*/ 286 w 580"/>
                <a:gd name="T67" fmla="*/ 698 h 819"/>
                <a:gd name="T68" fmla="*/ 253 w 580"/>
                <a:gd name="T69" fmla="*/ 691 h 819"/>
                <a:gd name="T70" fmla="*/ 198 w 580"/>
                <a:gd name="T71" fmla="*/ 667 h 819"/>
                <a:gd name="T72" fmla="*/ 151 w 580"/>
                <a:gd name="T73" fmla="*/ 619 h 819"/>
                <a:gd name="T74" fmla="*/ 126 w 580"/>
                <a:gd name="T75" fmla="*/ 556 h 819"/>
                <a:gd name="T76" fmla="*/ 118 w 580"/>
                <a:gd name="T77" fmla="*/ 270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0" h="819">
                  <a:moveTo>
                    <a:pt x="286" y="818"/>
                  </a:moveTo>
                  <a:lnTo>
                    <a:pt x="286" y="818"/>
                  </a:lnTo>
                  <a:lnTo>
                    <a:pt x="342" y="810"/>
                  </a:lnTo>
                  <a:lnTo>
                    <a:pt x="396" y="794"/>
                  </a:lnTo>
                  <a:lnTo>
                    <a:pt x="444" y="762"/>
                  </a:lnTo>
                  <a:lnTo>
                    <a:pt x="484" y="731"/>
                  </a:lnTo>
                  <a:lnTo>
                    <a:pt x="523" y="683"/>
                  </a:lnTo>
                  <a:lnTo>
                    <a:pt x="556" y="635"/>
                  </a:lnTo>
                  <a:lnTo>
                    <a:pt x="571" y="588"/>
                  </a:lnTo>
                  <a:lnTo>
                    <a:pt x="579" y="524"/>
                  </a:lnTo>
                  <a:lnTo>
                    <a:pt x="579" y="270"/>
                  </a:lnTo>
                  <a:lnTo>
                    <a:pt x="579" y="270"/>
                  </a:lnTo>
                  <a:lnTo>
                    <a:pt x="571" y="214"/>
                  </a:lnTo>
                  <a:lnTo>
                    <a:pt x="556" y="167"/>
                  </a:lnTo>
                  <a:lnTo>
                    <a:pt x="523" y="119"/>
                  </a:lnTo>
                  <a:lnTo>
                    <a:pt x="492" y="79"/>
                  </a:lnTo>
                  <a:lnTo>
                    <a:pt x="444" y="48"/>
                  </a:lnTo>
                  <a:lnTo>
                    <a:pt x="396" y="16"/>
                  </a:lnTo>
                  <a:lnTo>
                    <a:pt x="342" y="0"/>
                  </a:lnTo>
                  <a:lnTo>
                    <a:pt x="286" y="0"/>
                  </a:lnTo>
                  <a:lnTo>
                    <a:pt x="286" y="0"/>
                  </a:lnTo>
                  <a:lnTo>
                    <a:pt x="230" y="0"/>
                  </a:lnTo>
                  <a:lnTo>
                    <a:pt x="174" y="16"/>
                  </a:lnTo>
                  <a:lnTo>
                    <a:pt x="126" y="48"/>
                  </a:lnTo>
                  <a:lnTo>
                    <a:pt x="87" y="79"/>
                  </a:lnTo>
                  <a:lnTo>
                    <a:pt x="55" y="119"/>
                  </a:lnTo>
                  <a:lnTo>
                    <a:pt x="24" y="167"/>
                  </a:lnTo>
                  <a:lnTo>
                    <a:pt x="8" y="214"/>
                  </a:lnTo>
                  <a:lnTo>
                    <a:pt x="0" y="270"/>
                  </a:lnTo>
                  <a:lnTo>
                    <a:pt x="0" y="524"/>
                  </a:lnTo>
                  <a:lnTo>
                    <a:pt x="0" y="524"/>
                  </a:lnTo>
                  <a:lnTo>
                    <a:pt x="8" y="580"/>
                  </a:lnTo>
                  <a:lnTo>
                    <a:pt x="24" y="635"/>
                  </a:lnTo>
                  <a:lnTo>
                    <a:pt x="55" y="683"/>
                  </a:lnTo>
                  <a:lnTo>
                    <a:pt x="87" y="731"/>
                  </a:lnTo>
                  <a:lnTo>
                    <a:pt x="126" y="762"/>
                  </a:lnTo>
                  <a:lnTo>
                    <a:pt x="174" y="794"/>
                  </a:lnTo>
                  <a:lnTo>
                    <a:pt x="230" y="810"/>
                  </a:lnTo>
                  <a:lnTo>
                    <a:pt x="286" y="818"/>
                  </a:lnTo>
                  <a:close/>
                  <a:moveTo>
                    <a:pt x="118" y="270"/>
                  </a:moveTo>
                  <a:lnTo>
                    <a:pt x="118" y="270"/>
                  </a:lnTo>
                  <a:lnTo>
                    <a:pt x="126" y="239"/>
                  </a:lnTo>
                  <a:lnTo>
                    <a:pt x="135" y="214"/>
                  </a:lnTo>
                  <a:lnTo>
                    <a:pt x="151" y="183"/>
                  </a:lnTo>
                  <a:lnTo>
                    <a:pt x="166" y="158"/>
                  </a:lnTo>
                  <a:lnTo>
                    <a:pt x="190" y="143"/>
                  </a:lnTo>
                  <a:lnTo>
                    <a:pt x="222" y="127"/>
                  </a:lnTo>
                  <a:lnTo>
                    <a:pt x="253" y="119"/>
                  </a:lnTo>
                  <a:lnTo>
                    <a:pt x="286" y="112"/>
                  </a:lnTo>
                  <a:lnTo>
                    <a:pt x="286" y="112"/>
                  </a:lnTo>
                  <a:lnTo>
                    <a:pt x="317" y="119"/>
                  </a:lnTo>
                  <a:lnTo>
                    <a:pt x="349" y="127"/>
                  </a:lnTo>
                  <a:lnTo>
                    <a:pt x="381" y="143"/>
                  </a:lnTo>
                  <a:lnTo>
                    <a:pt x="405" y="158"/>
                  </a:lnTo>
                  <a:lnTo>
                    <a:pt x="429" y="183"/>
                  </a:lnTo>
                  <a:lnTo>
                    <a:pt x="444" y="214"/>
                  </a:lnTo>
                  <a:lnTo>
                    <a:pt x="452" y="239"/>
                  </a:lnTo>
                  <a:lnTo>
                    <a:pt x="460" y="270"/>
                  </a:lnTo>
                  <a:lnTo>
                    <a:pt x="460" y="524"/>
                  </a:lnTo>
                  <a:lnTo>
                    <a:pt x="460" y="524"/>
                  </a:lnTo>
                  <a:lnTo>
                    <a:pt x="452" y="556"/>
                  </a:lnTo>
                  <a:lnTo>
                    <a:pt x="444" y="588"/>
                  </a:lnTo>
                  <a:lnTo>
                    <a:pt x="429" y="619"/>
                  </a:lnTo>
                  <a:lnTo>
                    <a:pt x="405" y="643"/>
                  </a:lnTo>
                  <a:lnTo>
                    <a:pt x="381" y="667"/>
                  </a:lnTo>
                  <a:lnTo>
                    <a:pt x="349" y="683"/>
                  </a:lnTo>
                  <a:lnTo>
                    <a:pt x="317" y="691"/>
                  </a:lnTo>
                  <a:lnTo>
                    <a:pt x="286" y="698"/>
                  </a:lnTo>
                  <a:lnTo>
                    <a:pt x="286" y="698"/>
                  </a:lnTo>
                  <a:lnTo>
                    <a:pt x="253" y="691"/>
                  </a:lnTo>
                  <a:lnTo>
                    <a:pt x="222" y="683"/>
                  </a:lnTo>
                  <a:lnTo>
                    <a:pt x="198" y="667"/>
                  </a:lnTo>
                  <a:lnTo>
                    <a:pt x="174" y="643"/>
                  </a:lnTo>
                  <a:lnTo>
                    <a:pt x="151" y="619"/>
                  </a:lnTo>
                  <a:lnTo>
                    <a:pt x="135" y="588"/>
                  </a:lnTo>
                  <a:lnTo>
                    <a:pt x="126" y="556"/>
                  </a:lnTo>
                  <a:lnTo>
                    <a:pt x="118" y="524"/>
                  </a:lnTo>
                  <a:lnTo>
                    <a:pt x="118" y="27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 name="Group 1"/>
          <p:cNvGrpSpPr/>
          <p:nvPr/>
        </p:nvGrpSpPr>
        <p:grpSpPr>
          <a:xfrm>
            <a:off x="3409871" y="2569901"/>
            <a:ext cx="870138" cy="838132"/>
            <a:chOff x="3277485" y="2324231"/>
            <a:chExt cx="529696" cy="510212"/>
          </a:xfrm>
          <a:solidFill>
            <a:srgbClr val="001F54"/>
          </a:solidFill>
        </p:grpSpPr>
        <p:sp>
          <p:nvSpPr>
            <p:cNvPr id="120" name="Freeform 67"/>
            <p:cNvSpPr>
              <a:spLocks noChangeArrowheads="1"/>
            </p:cNvSpPr>
            <p:nvPr/>
          </p:nvSpPr>
          <p:spPr bwMode="auto">
            <a:xfrm>
              <a:off x="3380075" y="2399423"/>
              <a:ext cx="128467" cy="25267"/>
            </a:xfrm>
            <a:custGeom>
              <a:avLst/>
              <a:gdLst>
                <a:gd name="T0" fmla="*/ 0 w 1859"/>
                <a:gd name="T1" fmla="*/ 365 h 366"/>
                <a:gd name="T2" fmla="*/ 0 w 1859"/>
                <a:gd name="T3" fmla="*/ 365 h 366"/>
                <a:gd name="T4" fmla="*/ 1858 w 1859"/>
                <a:gd name="T5" fmla="*/ 365 h 366"/>
                <a:gd name="T6" fmla="*/ 1858 w 1859"/>
                <a:gd name="T7" fmla="*/ 0 h 366"/>
                <a:gd name="T8" fmla="*/ 1858 w 1859"/>
                <a:gd name="T9" fmla="*/ 0 h 366"/>
                <a:gd name="T10" fmla="*/ 0 w 1859"/>
                <a:gd name="T11" fmla="*/ 0 h 366"/>
                <a:gd name="T12" fmla="*/ 0 w 1859"/>
                <a:gd name="T13" fmla="*/ 0 h 366"/>
                <a:gd name="T14" fmla="*/ 0 w 1859"/>
                <a:gd name="T15" fmla="*/ 365 h 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59" h="366">
                  <a:moveTo>
                    <a:pt x="0" y="365"/>
                  </a:moveTo>
                  <a:lnTo>
                    <a:pt x="0" y="365"/>
                  </a:lnTo>
                  <a:lnTo>
                    <a:pt x="1858" y="365"/>
                  </a:lnTo>
                  <a:lnTo>
                    <a:pt x="1858" y="0"/>
                  </a:lnTo>
                  <a:lnTo>
                    <a:pt x="1858" y="0"/>
                  </a:lnTo>
                  <a:lnTo>
                    <a:pt x="0" y="0"/>
                  </a:lnTo>
                  <a:lnTo>
                    <a:pt x="0" y="0"/>
                  </a:lnTo>
                  <a:lnTo>
                    <a:pt x="0" y="36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1" name="Freeform 68"/>
            <p:cNvSpPr>
              <a:spLocks noChangeArrowheads="1"/>
            </p:cNvSpPr>
            <p:nvPr/>
          </p:nvSpPr>
          <p:spPr bwMode="auto">
            <a:xfrm>
              <a:off x="3380075" y="2474311"/>
              <a:ext cx="128467" cy="25267"/>
            </a:xfrm>
            <a:custGeom>
              <a:avLst/>
              <a:gdLst>
                <a:gd name="T0" fmla="*/ 0 w 1859"/>
                <a:gd name="T1" fmla="*/ 366 h 367"/>
                <a:gd name="T2" fmla="*/ 0 w 1859"/>
                <a:gd name="T3" fmla="*/ 366 h 367"/>
                <a:gd name="T4" fmla="*/ 1858 w 1859"/>
                <a:gd name="T5" fmla="*/ 366 h 367"/>
                <a:gd name="T6" fmla="*/ 1858 w 1859"/>
                <a:gd name="T7" fmla="*/ 0 h 367"/>
                <a:gd name="T8" fmla="*/ 1858 w 1859"/>
                <a:gd name="T9" fmla="*/ 0 h 367"/>
                <a:gd name="T10" fmla="*/ 0 w 1859"/>
                <a:gd name="T11" fmla="*/ 0 h 367"/>
                <a:gd name="T12" fmla="*/ 0 w 1859"/>
                <a:gd name="T13" fmla="*/ 0 h 367"/>
                <a:gd name="T14" fmla="*/ 0 w 1859"/>
                <a:gd name="T15" fmla="*/ 366 h 3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59" h="367">
                  <a:moveTo>
                    <a:pt x="0" y="366"/>
                  </a:moveTo>
                  <a:lnTo>
                    <a:pt x="0" y="366"/>
                  </a:lnTo>
                  <a:lnTo>
                    <a:pt x="1858" y="366"/>
                  </a:lnTo>
                  <a:lnTo>
                    <a:pt x="1858" y="0"/>
                  </a:lnTo>
                  <a:lnTo>
                    <a:pt x="1858" y="0"/>
                  </a:lnTo>
                  <a:lnTo>
                    <a:pt x="0" y="0"/>
                  </a:lnTo>
                  <a:lnTo>
                    <a:pt x="0" y="0"/>
                  </a:lnTo>
                  <a:lnTo>
                    <a:pt x="0" y="36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2" name="Freeform 69"/>
            <p:cNvSpPr>
              <a:spLocks noChangeArrowheads="1"/>
            </p:cNvSpPr>
            <p:nvPr/>
          </p:nvSpPr>
          <p:spPr bwMode="auto">
            <a:xfrm>
              <a:off x="3329237" y="2549504"/>
              <a:ext cx="25267" cy="25267"/>
            </a:xfrm>
            <a:custGeom>
              <a:avLst/>
              <a:gdLst>
                <a:gd name="T0" fmla="*/ 0 w 366"/>
                <a:gd name="T1" fmla="*/ 366 h 367"/>
                <a:gd name="T2" fmla="*/ 0 w 366"/>
                <a:gd name="T3" fmla="*/ 366 h 367"/>
                <a:gd name="T4" fmla="*/ 365 w 366"/>
                <a:gd name="T5" fmla="*/ 366 h 367"/>
                <a:gd name="T6" fmla="*/ 365 w 366"/>
                <a:gd name="T7" fmla="*/ 0 h 367"/>
                <a:gd name="T8" fmla="*/ 365 w 366"/>
                <a:gd name="T9" fmla="*/ 0 h 367"/>
                <a:gd name="T10" fmla="*/ 0 w 366"/>
                <a:gd name="T11" fmla="*/ 0 h 367"/>
                <a:gd name="T12" fmla="*/ 0 w 366"/>
                <a:gd name="T13" fmla="*/ 0 h 367"/>
                <a:gd name="T14" fmla="*/ 0 w 366"/>
                <a:gd name="T15" fmla="*/ 366 h 3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6" h="367">
                  <a:moveTo>
                    <a:pt x="0" y="366"/>
                  </a:moveTo>
                  <a:lnTo>
                    <a:pt x="0" y="366"/>
                  </a:lnTo>
                  <a:lnTo>
                    <a:pt x="365" y="366"/>
                  </a:lnTo>
                  <a:lnTo>
                    <a:pt x="365" y="0"/>
                  </a:lnTo>
                  <a:lnTo>
                    <a:pt x="365" y="0"/>
                  </a:lnTo>
                  <a:lnTo>
                    <a:pt x="0" y="0"/>
                  </a:lnTo>
                  <a:lnTo>
                    <a:pt x="0" y="0"/>
                  </a:lnTo>
                  <a:lnTo>
                    <a:pt x="0" y="36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3" name="Freeform 70"/>
            <p:cNvSpPr>
              <a:spLocks noChangeArrowheads="1"/>
            </p:cNvSpPr>
            <p:nvPr/>
          </p:nvSpPr>
          <p:spPr bwMode="auto">
            <a:xfrm>
              <a:off x="3380075" y="2549504"/>
              <a:ext cx="128467" cy="25267"/>
            </a:xfrm>
            <a:custGeom>
              <a:avLst/>
              <a:gdLst>
                <a:gd name="T0" fmla="*/ 0 w 1859"/>
                <a:gd name="T1" fmla="*/ 366 h 367"/>
                <a:gd name="T2" fmla="*/ 0 w 1859"/>
                <a:gd name="T3" fmla="*/ 366 h 367"/>
                <a:gd name="T4" fmla="*/ 1858 w 1859"/>
                <a:gd name="T5" fmla="*/ 366 h 367"/>
                <a:gd name="T6" fmla="*/ 1858 w 1859"/>
                <a:gd name="T7" fmla="*/ 0 h 367"/>
                <a:gd name="T8" fmla="*/ 1858 w 1859"/>
                <a:gd name="T9" fmla="*/ 0 h 367"/>
                <a:gd name="T10" fmla="*/ 0 w 1859"/>
                <a:gd name="T11" fmla="*/ 0 h 367"/>
                <a:gd name="T12" fmla="*/ 0 w 1859"/>
                <a:gd name="T13" fmla="*/ 0 h 367"/>
                <a:gd name="T14" fmla="*/ 0 w 1859"/>
                <a:gd name="T15" fmla="*/ 366 h 3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59" h="367">
                  <a:moveTo>
                    <a:pt x="0" y="366"/>
                  </a:moveTo>
                  <a:lnTo>
                    <a:pt x="0" y="366"/>
                  </a:lnTo>
                  <a:lnTo>
                    <a:pt x="1858" y="366"/>
                  </a:lnTo>
                  <a:lnTo>
                    <a:pt x="1858" y="0"/>
                  </a:lnTo>
                  <a:lnTo>
                    <a:pt x="1858" y="0"/>
                  </a:lnTo>
                  <a:lnTo>
                    <a:pt x="0" y="0"/>
                  </a:lnTo>
                  <a:lnTo>
                    <a:pt x="0" y="0"/>
                  </a:lnTo>
                  <a:lnTo>
                    <a:pt x="0" y="36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4" name="Freeform 71"/>
            <p:cNvSpPr>
              <a:spLocks noChangeArrowheads="1"/>
            </p:cNvSpPr>
            <p:nvPr/>
          </p:nvSpPr>
          <p:spPr bwMode="auto">
            <a:xfrm>
              <a:off x="3329237" y="2474311"/>
              <a:ext cx="25267" cy="25267"/>
            </a:xfrm>
            <a:custGeom>
              <a:avLst/>
              <a:gdLst>
                <a:gd name="T0" fmla="*/ 0 w 366"/>
                <a:gd name="T1" fmla="*/ 366 h 367"/>
                <a:gd name="T2" fmla="*/ 0 w 366"/>
                <a:gd name="T3" fmla="*/ 366 h 367"/>
                <a:gd name="T4" fmla="*/ 365 w 366"/>
                <a:gd name="T5" fmla="*/ 366 h 367"/>
                <a:gd name="T6" fmla="*/ 365 w 366"/>
                <a:gd name="T7" fmla="*/ 0 h 367"/>
                <a:gd name="T8" fmla="*/ 365 w 366"/>
                <a:gd name="T9" fmla="*/ 0 h 367"/>
                <a:gd name="T10" fmla="*/ 0 w 366"/>
                <a:gd name="T11" fmla="*/ 0 h 367"/>
                <a:gd name="T12" fmla="*/ 0 w 366"/>
                <a:gd name="T13" fmla="*/ 0 h 367"/>
                <a:gd name="T14" fmla="*/ 0 w 366"/>
                <a:gd name="T15" fmla="*/ 366 h 3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6" h="367">
                  <a:moveTo>
                    <a:pt x="0" y="366"/>
                  </a:moveTo>
                  <a:lnTo>
                    <a:pt x="0" y="366"/>
                  </a:lnTo>
                  <a:lnTo>
                    <a:pt x="365" y="366"/>
                  </a:lnTo>
                  <a:lnTo>
                    <a:pt x="365" y="0"/>
                  </a:lnTo>
                  <a:lnTo>
                    <a:pt x="365" y="0"/>
                  </a:lnTo>
                  <a:lnTo>
                    <a:pt x="0" y="0"/>
                  </a:lnTo>
                  <a:lnTo>
                    <a:pt x="0" y="0"/>
                  </a:lnTo>
                  <a:lnTo>
                    <a:pt x="0" y="36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5" name="Freeform 72"/>
            <p:cNvSpPr>
              <a:spLocks noChangeArrowheads="1"/>
            </p:cNvSpPr>
            <p:nvPr/>
          </p:nvSpPr>
          <p:spPr bwMode="auto">
            <a:xfrm>
              <a:off x="3329237" y="2399423"/>
              <a:ext cx="25267" cy="25267"/>
            </a:xfrm>
            <a:custGeom>
              <a:avLst/>
              <a:gdLst>
                <a:gd name="T0" fmla="*/ 0 w 366"/>
                <a:gd name="T1" fmla="*/ 365 h 366"/>
                <a:gd name="T2" fmla="*/ 0 w 366"/>
                <a:gd name="T3" fmla="*/ 365 h 366"/>
                <a:gd name="T4" fmla="*/ 365 w 366"/>
                <a:gd name="T5" fmla="*/ 365 h 366"/>
                <a:gd name="T6" fmla="*/ 365 w 366"/>
                <a:gd name="T7" fmla="*/ 0 h 366"/>
                <a:gd name="T8" fmla="*/ 365 w 366"/>
                <a:gd name="T9" fmla="*/ 0 h 366"/>
                <a:gd name="T10" fmla="*/ 0 w 366"/>
                <a:gd name="T11" fmla="*/ 0 h 366"/>
                <a:gd name="T12" fmla="*/ 0 w 366"/>
                <a:gd name="T13" fmla="*/ 0 h 366"/>
                <a:gd name="T14" fmla="*/ 0 w 366"/>
                <a:gd name="T15" fmla="*/ 365 h 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6" h="366">
                  <a:moveTo>
                    <a:pt x="0" y="365"/>
                  </a:moveTo>
                  <a:lnTo>
                    <a:pt x="0" y="365"/>
                  </a:lnTo>
                  <a:lnTo>
                    <a:pt x="365" y="365"/>
                  </a:lnTo>
                  <a:lnTo>
                    <a:pt x="365" y="0"/>
                  </a:lnTo>
                  <a:lnTo>
                    <a:pt x="365" y="0"/>
                  </a:lnTo>
                  <a:lnTo>
                    <a:pt x="0" y="0"/>
                  </a:lnTo>
                  <a:lnTo>
                    <a:pt x="0" y="0"/>
                  </a:lnTo>
                  <a:lnTo>
                    <a:pt x="0" y="36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6" name="Freeform 73"/>
            <p:cNvSpPr>
              <a:spLocks noChangeArrowheads="1"/>
            </p:cNvSpPr>
            <p:nvPr/>
          </p:nvSpPr>
          <p:spPr bwMode="auto">
            <a:xfrm>
              <a:off x="3277485" y="2324231"/>
              <a:ext cx="529696" cy="510212"/>
            </a:xfrm>
            <a:custGeom>
              <a:avLst/>
              <a:gdLst>
                <a:gd name="T0" fmla="*/ 6479 w 7671"/>
                <a:gd name="T1" fmla="*/ 2549 h 7392"/>
                <a:gd name="T2" fmla="*/ 6225 w 7671"/>
                <a:gd name="T3" fmla="*/ 2549 h 7392"/>
                <a:gd name="T4" fmla="*/ 6145 w 7671"/>
                <a:gd name="T5" fmla="*/ 2374 h 7392"/>
                <a:gd name="T6" fmla="*/ 7075 w 7671"/>
                <a:gd name="T7" fmla="*/ 1358 h 7392"/>
                <a:gd name="T8" fmla="*/ 6463 w 7671"/>
                <a:gd name="T9" fmla="*/ 1072 h 7392"/>
                <a:gd name="T10" fmla="*/ 5987 w 7671"/>
                <a:gd name="T11" fmla="*/ 1041 h 7392"/>
                <a:gd name="T12" fmla="*/ 5146 w 7671"/>
                <a:gd name="T13" fmla="*/ 1405 h 7392"/>
                <a:gd name="T14" fmla="*/ 4804 w 7671"/>
                <a:gd name="T15" fmla="*/ 1795 h 7392"/>
                <a:gd name="T16" fmla="*/ 4621 w 7671"/>
                <a:gd name="T17" fmla="*/ 2295 h 7392"/>
                <a:gd name="T18" fmla="*/ 4629 w 7671"/>
                <a:gd name="T19" fmla="*/ 2842 h 7392"/>
                <a:gd name="T20" fmla="*/ 0 w 7671"/>
                <a:gd name="T21" fmla="*/ 0 h 7392"/>
                <a:gd name="T22" fmla="*/ 40 w 7671"/>
                <a:gd name="T23" fmla="*/ 4438 h 7392"/>
                <a:gd name="T24" fmla="*/ 341 w 7671"/>
                <a:gd name="T25" fmla="*/ 4866 h 7392"/>
                <a:gd name="T26" fmla="*/ 833 w 7671"/>
                <a:gd name="T27" fmla="*/ 5073 h 7392"/>
                <a:gd name="T28" fmla="*/ 1524 w 7671"/>
                <a:gd name="T29" fmla="*/ 5914 h 7392"/>
                <a:gd name="T30" fmla="*/ 1263 w 7671"/>
                <a:gd name="T31" fmla="*/ 6351 h 7392"/>
                <a:gd name="T32" fmla="*/ 1286 w 7671"/>
                <a:gd name="T33" fmla="*/ 6804 h 7392"/>
                <a:gd name="T34" fmla="*/ 1524 w 7671"/>
                <a:gd name="T35" fmla="*/ 7177 h 7392"/>
                <a:gd name="T36" fmla="*/ 1969 w 7671"/>
                <a:gd name="T37" fmla="*/ 7383 h 7392"/>
                <a:gd name="T38" fmla="*/ 2382 w 7671"/>
                <a:gd name="T39" fmla="*/ 7367 h 7392"/>
                <a:gd name="T40" fmla="*/ 2747 w 7671"/>
                <a:gd name="T41" fmla="*/ 7177 h 7392"/>
                <a:gd name="T42" fmla="*/ 6455 w 7671"/>
                <a:gd name="T43" fmla="*/ 4072 h 7392"/>
                <a:gd name="T44" fmla="*/ 7241 w 7671"/>
                <a:gd name="T45" fmla="*/ 3659 h 7392"/>
                <a:gd name="T46" fmla="*/ 7559 w 7671"/>
                <a:gd name="T47" fmla="*/ 3183 h 7392"/>
                <a:gd name="T48" fmla="*/ 7670 w 7671"/>
                <a:gd name="T49" fmla="*/ 2493 h 7392"/>
                <a:gd name="T50" fmla="*/ 1485 w 7671"/>
                <a:gd name="T51" fmla="*/ 4168 h 7392"/>
                <a:gd name="T52" fmla="*/ 1414 w 7671"/>
                <a:gd name="T53" fmla="*/ 4438 h 7392"/>
                <a:gd name="T54" fmla="*/ 1183 w 7671"/>
                <a:gd name="T55" fmla="*/ 4652 h 7392"/>
                <a:gd name="T56" fmla="*/ 929 w 7671"/>
                <a:gd name="T57" fmla="*/ 4708 h 7392"/>
                <a:gd name="T58" fmla="*/ 611 w 7671"/>
                <a:gd name="T59" fmla="*/ 4620 h 7392"/>
                <a:gd name="T60" fmla="*/ 413 w 7671"/>
                <a:gd name="T61" fmla="*/ 4390 h 7392"/>
                <a:gd name="T62" fmla="*/ 373 w 7671"/>
                <a:gd name="T63" fmla="*/ 366 h 7392"/>
                <a:gd name="T64" fmla="*/ 3716 w 7671"/>
                <a:gd name="T65" fmla="*/ 3985 h 7392"/>
                <a:gd name="T66" fmla="*/ 1485 w 7671"/>
                <a:gd name="T67" fmla="*/ 4168 h 7392"/>
                <a:gd name="T68" fmla="*/ 1811 w 7671"/>
                <a:gd name="T69" fmla="*/ 4398 h 7392"/>
                <a:gd name="T70" fmla="*/ 3716 w 7671"/>
                <a:gd name="T71" fmla="*/ 4350 h 7392"/>
                <a:gd name="T72" fmla="*/ 3835 w 7671"/>
                <a:gd name="T73" fmla="*/ 4612 h 7392"/>
                <a:gd name="T74" fmla="*/ 3350 w 7671"/>
                <a:gd name="T75" fmla="*/ 4708 h 7392"/>
                <a:gd name="T76" fmla="*/ 6908 w 7671"/>
                <a:gd name="T77" fmla="*/ 3389 h 7392"/>
                <a:gd name="T78" fmla="*/ 6217 w 7671"/>
                <a:gd name="T79" fmla="*/ 3699 h 7392"/>
                <a:gd name="T80" fmla="*/ 5852 w 7671"/>
                <a:gd name="T81" fmla="*/ 3659 h 7392"/>
                <a:gd name="T82" fmla="*/ 2398 w 7671"/>
                <a:gd name="T83" fmla="*/ 6899 h 7392"/>
                <a:gd name="T84" fmla="*/ 1865 w 7671"/>
                <a:gd name="T85" fmla="*/ 6899 h 7392"/>
                <a:gd name="T86" fmla="*/ 1699 w 7671"/>
                <a:gd name="T87" fmla="*/ 6629 h 7392"/>
                <a:gd name="T88" fmla="*/ 1723 w 7671"/>
                <a:gd name="T89" fmla="*/ 6359 h 7392"/>
                <a:gd name="T90" fmla="*/ 3526 w 7671"/>
                <a:gd name="T91" fmla="*/ 5073 h 7392"/>
                <a:gd name="T92" fmla="*/ 3970 w 7671"/>
                <a:gd name="T93" fmla="*/ 4961 h 7392"/>
                <a:gd name="T94" fmla="*/ 4343 w 7671"/>
                <a:gd name="T95" fmla="*/ 4596 h 7392"/>
                <a:gd name="T96" fmla="*/ 4454 w 7671"/>
                <a:gd name="T97" fmla="*/ 4168 h 7392"/>
                <a:gd name="T98" fmla="*/ 4089 w 7671"/>
                <a:gd name="T99" fmla="*/ 3985 h 7392"/>
                <a:gd name="T100" fmla="*/ 5042 w 7671"/>
                <a:gd name="T101" fmla="*/ 2747 h 7392"/>
                <a:gd name="T102" fmla="*/ 5113 w 7671"/>
                <a:gd name="T103" fmla="*/ 2167 h 7392"/>
                <a:gd name="T104" fmla="*/ 5352 w 7671"/>
                <a:gd name="T105" fmla="*/ 1795 h 7392"/>
                <a:gd name="T106" fmla="*/ 5923 w 7671"/>
                <a:gd name="T107" fmla="*/ 1493 h 7392"/>
                <a:gd name="T108" fmla="*/ 6257 w 7671"/>
                <a:gd name="T109" fmla="*/ 1517 h 7392"/>
                <a:gd name="T110" fmla="*/ 5821 w 7671"/>
                <a:gd name="T111" fmla="*/ 2017 h 7392"/>
                <a:gd name="T112" fmla="*/ 5701 w 7671"/>
                <a:gd name="T113" fmla="*/ 2374 h 7392"/>
                <a:gd name="T114" fmla="*/ 5821 w 7671"/>
                <a:gd name="T115" fmla="*/ 2732 h 7392"/>
                <a:gd name="T116" fmla="*/ 6058 w 7671"/>
                <a:gd name="T117" fmla="*/ 2937 h 7392"/>
                <a:gd name="T118" fmla="*/ 6423 w 7671"/>
                <a:gd name="T119" fmla="*/ 3001 h 7392"/>
                <a:gd name="T120" fmla="*/ 6797 w 7671"/>
                <a:gd name="T121" fmla="*/ 2882 h 7392"/>
                <a:gd name="T122" fmla="*/ 7250 w 7671"/>
                <a:gd name="T123" fmla="*/ 2700 h 7392"/>
                <a:gd name="T124" fmla="*/ 6908 w 7671"/>
                <a:gd name="T125" fmla="*/ 3389 h 7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71" h="7392">
                  <a:moveTo>
                    <a:pt x="7520" y="1906"/>
                  </a:moveTo>
                  <a:lnTo>
                    <a:pt x="7408" y="1636"/>
                  </a:lnTo>
                  <a:lnTo>
                    <a:pt x="7408" y="1636"/>
                  </a:lnTo>
                  <a:lnTo>
                    <a:pt x="6519" y="2509"/>
                  </a:lnTo>
                  <a:lnTo>
                    <a:pt x="6519" y="2509"/>
                  </a:lnTo>
                  <a:lnTo>
                    <a:pt x="6479" y="2549"/>
                  </a:lnTo>
                  <a:lnTo>
                    <a:pt x="6440" y="2572"/>
                  </a:lnTo>
                  <a:lnTo>
                    <a:pt x="6392" y="2589"/>
                  </a:lnTo>
                  <a:lnTo>
                    <a:pt x="6352" y="2597"/>
                  </a:lnTo>
                  <a:lnTo>
                    <a:pt x="6313" y="2589"/>
                  </a:lnTo>
                  <a:lnTo>
                    <a:pt x="6272" y="2572"/>
                  </a:lnTo>
                  <a:lnTo>
                    <a:pt x="6225" y="2549"/>
                  </a:lnTo>
                  <a:lnTo>
                    <a:pt x="6185" y="2509"/>
                  </a:lnTo>
                  <a:lnTo>
                    <a:pt x="6185" y="2509"/>
                  </a:lnTo>
                  <a:lnTo>
                    <a:pt x="6170" y="2485"/>
                  </a:lnTo>
                  <a:lnTo>
                    <a:pt x="6153" y="2454"/>
                  </a:lnTo>
                  <a:lnTo>
                    <a:pt x="6145" y="2414"/>
                  </a:lnTo>
                  <a:lnTo>
                    <a:pt x="6145" y="2374"/>
                  </a:lnTo>
                  <a:lnTo>
                    <a:pt x="6145" y="2335"/>
                  </a:lnTo>
                  <a:lnTo>
                    <a:pt x="6153" y="2295"/>
                  </a:lnTo>
                  <a:lnTo>
                    <a:pt x="6170" y="2263"/>
                  </a:lnTo>
                  <a:lnTo>
                    <a:pt x="6185" y="2239"/>
                  </a:lnTo>
                  <a:lnTo>
                    <a:pt x="6185" y="2239"/>
                  </a:lnTo>
                  <a:lnTo>
                    <a:pt x="7075" y="1358"/>
                  </a:lnTo>
                  <a:lnTo>
                    <a:pt x="7075" y="1358"/>
                  </a:lnTo>
                  <a:lnTo>
                    <a:pt x="6797" y="1191"/>
                  </a:lnTo>
                  <a:lnTo>
                    <a:pt x="6797" y="1191"/>
                  </a:lnTo>
                  <a:lnTo>
                    <a:pt x="6630" y="1120"/>
                  </a:lnTo>
                  <a:lnTo>
                    <a:pt x="6550" y="1096"/>
                  </a:lnTo>
                  <a:lnTo>
                    <a:pt x="6463" y="1072"/>
                  </a:lnTo>
                  <a:lnTo>
                    <a:pt x="6384" y="1048"/>
                  </a:lnTo>
                  <a:lnTo>
                    <a:pt x="6297" y="1041"/>
                  </a:lnTo>
                  <a:lnTo>
                    <a:pt x="6217" y="1033"/>
                  </a:lnTo>
                  <a:lnTo>
                    <a:pt x="6130" y="1033"/>
                  </a:lnTo>
                  <a:lnTo>
                    <a:pt x="6130" y="1033"/>
                  </a:lnTo>
                  <a:lnTo>
                    <a:pt x="5987" y="1041"/>
                  </a:lnTo>
                  <a:lnTo>
                    <a:pt x="5844" y="1056"/>
                  </a:lnTo>
                  <a:lnTo>
                    <a:pt x="5701" y="1096"/>
                  </a:lnTo>
                  <a:lnTo>
                    <a:pt x="5558" y="1151"/>
                  </a:lnTo>
                  <a:lnTo>
                    <a:pt x="5416" y="1223"/>
                  </a:lnTo>
                  <a:lnTo>
                    <a:pt x="5281" y="1311"/>
                  </a:lnTo>
                  <a:lnTo>
                    <a:pt x="5146" y="1405"/>
                  </a:lnTo>
                  <a:lnTo>
                    <a:pt x="5018" y="1525"/>
                  </a:lnTo>
                  <a:lnTo>
                    <a:pt x="5018" y="1525"/>
                  </a:lnTo>
                  <a:lnTo>
                    <a:pt x="4963" y="1588"/>
                  </a:lnTo>
                  <a:lnTo>
                    <a:pt x="4907" y="1652"/>
                  </a:lnTo>
                  <a:lnTo>
                    <a:pt x="4851" y="1723"/>
                  </a:lnTo>
                  <a:lnTo>
                    <a:pt x="4804" y="1795"/>
                  </a:lnTo>
                  <a:lnTo>
                    <a:pt x="4764" y="1874"/>
                  </a:lnTo>
                  <a:lnTo>
                    <a:pt x="4724" y="1953"/>
                  </a:lnTo>
                  <a:lnTo>
                    <a:pt x="4685" y="2032"/>
                  </a:lnTo>
                  <a:lnTo>
                    <a:pt x="4661" y="2120"/>
                  </a:lnTo>
                  <a:lnTo>
                    <a:pt x="4637" y="2208"/>
                  </a:lnTo>
                  <a:lnTo>
                    <a:pt x="4621" y="2295"/>
                  </a:lnTo>
                  <a:lnTo>
                    <a:pt x="4606" y="2382"/>
                  </a:lnTo>
                  <a:lnTo>
                    <a:pt x="4598" y="2470"/>
                  </a:lnTo>
                  <a:lnTo>
                    <a:pt x="4598" y="2565"/>
                  </a:lnTo>
                  <a:lnTo>
                    <a:pt x="4606" y="2652"/>
                  </a:lnTo>
                  <a:lnTo>
                    <a:pt x="4613" y="2747"/>
                  </a:lnTo>
                  <a:lnTo>
                    <a:pt x="4629" y="2842"/>
                  </a:lnTo>
                  <a:lnTo>
                    <a:pt x="4629" y="2842"/>
                  </a:lnTo>
                  <a:lnTo>
                    <a:pt x="4089" y="3381"/>
                  </a:lnTo>
                  <a:lnTo>
                    <a:pt x="4089" y="3381"/>
                  </a:lnTo>
                  <a:lnTo>
                    <a:pt x="4089" y="0"/>
                  </a:lnTo>
                  <a:lnTo>
                    <a:pt x="4089" y="0"/>
                  </a:lnTo>
                  <a:lnTo>
                    <a:pt x="0" y="0"/>
                  </a:lnTo>
                  <a:lnTo>
                    <a:pt x="0" y="0"/>
                  </a:lnTo>
                  <a:lnTo>
                    <a:pt x="0" y="4168"/>
                  </a:lnTo>
                  <a:lnTo>
                    <a:pt x="0" y="4168"/>
                  </a:lnTo>
                  <a:lnTo>
                    <a:pt x="8" y="4263"/>
                  </a:lnTo>
                  <a:lnTo>
                    <a:pt x="16" y="4350"/>
                  </a:lnTo>
                  <a:lnTo>
                    <a:pt x="40" y="4438"/>
                  </a:lnTo>
                  <a:lnTo>
                    <a:pt x="71" y="4517"/>
                  </a:lnTo>
                  <a:lnTo>
                    <a:pt x="112" y="4596"/>
                  </a:lnTo>
                  <a:lnTo>
                    <a:pt x="158" y="4675"/>
                  </a:lnTo>
                  <a:lnTo>
                    <a:pt x="214" y="4739"/>
                  </a:lnTo>
                  <a:lnTo>
                    <a:pt x="270" y="4810"/>
                  </a:lnTo>
                  <a:lnTo>
                    <a:pt x="341" y="4866"/>
                  </a:lnTo>
                  <a:lnTo>
                    <a:pt x="413" y="4922"/>
                  </a:lnTo>
                  <a:lnTo>
                    <a:pt x="484" y="4961"/>
                  </a:lnTo>
                  <a:lnTo>
                    <a:pt x="571" y="5001"/>
                  </a:lnTo>
                  <a:lnTo>
                    <a:pt x="652" y="5033"/>
                  </a:lnTo>
                  <a:lnTo>
                    <a:pt x="746" y="5057"/>
                  </a:lnTo>
                  <a:lnTo>
                    <a:pt x="833" y="5073"/>
                  </a:lnTo>
                  <a:lnTo>
                    <a:pt x="929" y="5073"/>
                  </a:lnTo>
                  <a:lnTo>
                    <a:pt x="929" y="5073"/>
                  </a:lnTo>
                  <a:lnTo>
                    <a:pt x="2374" y="5073"/>
                  </a:lnTo>
                  <a:lnTo>
                    <a:pt x="2374" y="5073"/>
                  </a:lnTo>
                  <a:lnTo>
                    <a:pt x="1524" y="5914"/>
                  </a:lnTo>
                  <a:lnTo>
                    <a:pt x="1524" y="5914"/>
                  </a:lnTo>
                  <a:lnTo>
                    <a:pt x="1461" y="5977"/>
                  </a:lnTo>
                  <a:lnTo>
                    <a:pt x="1406" y="6049"/>
                  </a:lnTo>
                  <a:lnTo>
                    <a:pt x="1358" y="6121"/>
                  </a:lnTo>
                  <a:lnTo>
                    <a:pt x="1318" y="6193"/>
                  </a:lnTo>
                  <a:lnTo>
                    <a:pt x="1286" y="6272"/>
                  </a:lnTo>
                  <a:lnTo>
                    <a:pt x="1263" y="6351"/>
                  </a:lnTo>
                  <a:lnTo>
                    <a:pt x="1246" y="6430"/>
                  </a:lnTo>
                  <a:lnTo>
                    <a:pt x="1246" y="6517"/>
                  </a:lnTo>
                  <a:lnTo>
                    <a:pt x="1246" y="6517"/>
                  </a:lnTo>
                  <a:lnTo>
                    <a:pt x="1246" y="6613"/>
                  </a:lnTo>
                  <a:lnTo>
                    <a:pt x="1263" y="6708"/>
                  </a:lnTo>
                  <a:lnTo>
                    <a:pt x="1286" y="6804"/>
                  </a:lnTo>
                  <a:lnTo>
                    <a:pt x="1318" y="6883"/>
                  </a:lnTo>
                  <a:lnTo>
                    <a:pt x="1358" y="6970"/>
                  </a:lnTo>
                  <a:lnTo>
                    <a:pt x="1406" y="7042"/>
                  </a:lnTo>
                  <a:lnTo>
                    <a:pt x="1461" y="7113"/>
                  </a:lnTo>
                  <a:lnTo>
                    <a:pt x="1524" y="7177"/>
                  </a:lnTo>
                  <a:lnTo>
                    <a:pt x="1524" y="7177"/>
                  </a:lnTo>
                  <a:lnTo>
                    <a:pt x="1588" y="7232"/>
                  </a:lnTo>
                  <a:lnTo>
                    <a:pt x="1659" y="7280"/>
                  </a:lnTo>
                  <a:lnTo>
                    <a:pt x="1730" y="7319"/>
                  </a:lnTo>
                  <a:lnTo>
                    <a:pt x="1802" y="7343"/>
                  </a:lnTo>
                  <a:lnTo>
                    <a:pt x="1882" y="7367"/>
                  </a:lnTo>
                  <a:lnTo>
                    <a:pt x="1969" y="7383"/>
                  </a:lnTo>
                  <a:lnTo>
                    <a:pt x="2048" y="7391"/>
                  </a:lnTo>
                  <a:lnTo>
                    <a:pt x="2135" y="7391"/>
                  </a:lnTo>
                  <a:lnTo>
                    <a:pt x="2135" y="7391"/>
                  </a:lnTo>
                  <a:lnTo>
                    <a:pt x="2216" y="7391"/>
                  </a:lnTo>
                  <a:lnTo>
                    <a:pt x="2295" y="7383"/>
                  </a:lnTo>
                  <a:lnTo>
                    <a:pt x="2382" y="7367"/>
                  </a:lnTo>
                  <a:lnTo>
                    <a:pt x="2461" y="7343"/>
                  </a:lnTo>
                  <a:lnTo>
                    <a:pt x="2533" y="7319"/>
                  </a:lnTo>
                  <a:lnTo>
                    <a:pt x="2612" y="7280"/>
                  </a:lnTo>
                  <a:lnTo>
                    <a:pt x="2675" y="7232"/>
                  </a:lnTo>
                  <a:lnTo>
                    <a:pt x="2747" y="7177"/>
                  </a:lnTo>
                  <a:lnTo>
                    <a:pt x="2747" y="7177"/>
                  </a:lnTo>
                  <a:lnTo>
                    <a:pt x="5852" y="4104"/>
                  </a:lnTo>
                  <a:lnTo>
                    <a:pt x="5852" y="4104"/>
                  </a:lnTo>
                  <a:lnTo>
                    <a:pt x="6130" y="4104"/>
                  </a:lnTo>
                  <a:lnTo>
                    <a:pt x="6130" y="4104"/>
                  </a:lnTo>
                  <a:lnTo>
                    <a:pt x="6297" y="4096"/>
                  </a:lnTo>
                  <a:lnTo>
                    <a:pt x="6455" y="4072"/>
                  </a:lnTo>
                  <a:lnTo>
                    <a:pt x="6606" y="4033"/>
                  </a:lnTo>
                  <a:lnTo>
                    <a:pt x="6749" y="3985"/>
                  </a:lnTo>
                  <a:lnTo>
                    <a:pt x="6884" y="3921"/>
                  </a:lnTo>
                  <a:lnTo>
                    <a:pt x="7011" y="3850"/>
                  </a:lnTo>
                  <a:lnTo>
                    <a:pt x="7130" y="3763"/>
                  </a:lnTo>
                  <a:lnTo>
                    <a:pt x="7241" y="3659"/>
                  </a:lnTo>
                  <a:lnTo>
                    <a:pt x="7241" y="3659"/>
                  </a:lnTo>
                  <a:lnTo>
                    <a:pt x="7321" y="3580"/>
                  </a:lnTo>
                  <a:lnTo>
                    <a:pt x="7393" y="3485"/>
                  </a:lnTo>
                  <a:lnTo>
                    <a:pt x="7456" y="3389"/>
                  </a:lnTo>
                  <a:lnTo>
                    <a:pt x="7511" y="3286"/>
                  </a:lnTo>
                  <a:lnTo>
                    <a:pt x="7559" y="3183"/>
                  </a:lnTo>
                  <a:lnTo>
                    <a:pt x="7599" y="3072"/>
                  </a:lnTo>
                  <a:lnTo>
                    <a:pt x="7630" y="2961"/>
                  </a:lnTo>
                  <a:lnTo>
                    <a:pt x="7654" y="2850"/>
                  </a:lnTo>
                  <a:lnTo>
                    <a:pt x="7663" y="2732"/>
                  </a:lnTo>
                  <a:lnTo>
                    <a:pt x="7670" y="2613"/>
                  </a:lnTo>
                  <a:lnTo>
                    <a:pt x="7670" y="2493"/>
                  </a:lnTo>
                  <a:lnTo>
                    <a:pt x="7654" y="2374"/>
                  </a:lnTo>
                  <a:lnTo>
                    <a:pt x="7638" y="2255"/>
                  </a:lnTo>
                  <a:lnTo>
                    <a:pt x="7607" y="2136"/>
                  </a:lnTo>
                  <a:lnTo>
                    <a:pt x="7567" y="2025"/>
                  </a:lnTo>
                  <a:lnTo>
                    <a:pt x="7520" y="1906"/>
                  </a:lnTo>
                  <a:close/>
                  <a:moveTo>
                    <a:pt x="1485" y="4168"/>
                  </a:moveTo>
                  <a:lnTo>
                    <a:pt x="1485" y="4168"/>
                  </a:lnTo>
                  <a:lnTo>
                    <a:pt x="1485" y="4224"/>
                  </a:lnTo>
                  <a:lnTo>
                    <a:pt x="1477" y="4278"/>
                  </a:lnTo>
                  <a:lnTo>
                    <a:pt x="1461" y="4334"/>
                  </a:lnTo>
                  <a:lnTo>
                    <a:pt x="1437" y="4390"/>
                  </a:lnTo>
                  <a:lnTo>
                    <a:pt x="1414" y="4438"/>
                  </a:lnTo>
                  <a:lnTo>
                    <a:pt x="1381" y="4477"/>
                  </a:lnTo>
                  <a:lnTo>
                    <a:pt x="1350" y="4517"/>
                  </a:lnTo>
                  <a:lnTo>
                    <a:pt x="1310" y="4557"/>
                  </a:lnTo>
                  <a:lnTo>
                    <a:pt x="1271" y="4596"/>
                  </a:lnTo>
                  <a:lnTo>
                    <a:pt x="1231" y="4620"/>
                  </a:lnTo>
                  <a:lnTo>
                    <a:pt x="1183" y="4652"/>
                  </a:lnTo>
                  <a:lnTo>
                    <a:pt x="1136" y="4668"/>
                  </a:lnTo>
                  <a:lnTo>
                    <a:pt x="1088" y="4691"/>
                  </a:lnTo>
                  <a:lnTo>
                    <a:pt x="1032" y="4700"/>
                  </a:lnTo>
                  <a:lnTo>
                    <a:pt x="984" y="4708"/>
                  </a:lnTo>
                  <a:lnTo>
                    <a:pt x="929" y="4708"/>
                  </a:lnTo>
                  <a:lnTo>
                    <a:pt x="929" y="4708"/>
                  </a:lnTo>
                  <a:lnTo>
                    <a:pt x="866" y="4708"/>
                  </a:lnTo>
                  <a:lnTo>
                    <a:pt x="810" y="4700"/>
                  </a:lnTo>
                  <a:lnTo>
                    <a:pt x="754" y="4691"/>
                  </a:lnTo>
                  <a:lnTo>
                    <a:pt x="706" y="4668"/>
                  </a:lnTo>
                  <a:lnTo>
                    <a:pt x="659" y="4652"/>
                  </a:lnTo>
                  <a:lnTo>
                    <a:pt x="611" y="4620"/>
                  </a:lnTo>
                  <a:lnTo>
                    <a:pt x="563" y="4596"/>
                  </a:lnTo>
                  <a:lnTo>
                    <a:pt x="532" y="4557"/>
                  </a:lnTo>
                  <a:lnTo>
                    <a:pt x="492" y="4517"/>
                  </a:lnTo>
                  <a:lnTo>
                    <a:pt x="461" y="4477"/>
                  </a:lnTo>
                  <a:lnTo>
                    <a:pt x="436" y="4438"/>
                  </a:lnTo>
                  <a:lnTo>
                    <a:pt x="413" y="4390"/>
                  </a:lnTo>
                  <a:lnTo>
                    <a:pt x="397" y="4334"/>
                  </a:lnTo>
                  <a:lnTo>
                    <a:pt x="382" y="4278"/>
                  </a:lnTo>
                  <a:lnTo>
                    <a:pt x="373" y="4224"/>
                  </a:lnTo>
                  <a:lnTo>
                    <a:pt x="373" y="4168"/>
                  </a:lnTo>
                  <a:lnTo>
                    <a:pt x="373" y="4168"/>
                  </a:lnTo>
                  <a:lnTo>
                    <a:pt x="373" y="366"/>
                  </a:lnTo>
                  <a:lnTo>
                    <a:pt x="373" y="366"/>
                  </a:lnTo>
                  <a:lnTo>
                    <a:pt x="3716" y="366"/>
                  </a:lnTo>
                  <a:lnTo>
                    <a:pt x="3716" y="366"/>
                  </a:lnTo>
                  <a:lnTo>
                    <a:pt x="3716" y="3747"/>
                  </a:lnTo>
                  <a:lnTo>
                    <a:pt x="3716" y="3747"/>
                  </a:lnTo>
                  <a:lnTo>
                    <a:pt x="3716" y="3985"/>
                  </a:lnTo>
                  <a:lnTo>
                    <a:pt x="3716" y="3985"/>
                  </a:lnTo>
                  <a:lnTo>
                    <a:pt x="3470" y="3985"/>
                  </a:lnTo>
                  <a:lnTo>
                    <a:pt x="3470" y="3985"/>
                  </a:lnTo>
                  <a:lnTo>
                    <a:pt x="1485" y="3985"/>
                  </a:lnTo>
                  <a:lnTo>
                    <a:pt x="1485" y="3985"/>
                  </a:lnTo>
                  <a:lnTo>
                    <a:pt x="1485" y="4168"/>
                  </a:lnTo>
                  <a:close/>
                  <a:moveTo>
                    <a:pt x="1676" y="4708"/>
                  </a:moveTo>
                  <a:lnTo>
                    <a:pt x="1676" y="4708"/>
                  </a:lnTo>
                  <a:lnTo>
                    <a:pt x="1715" y="4636"/>
                  </a:lnTo>
                  <a:lnTo>
                    <a:pt x="1763" y="4548"/>
                  </a:lnTo>
                  <a:lnTo>
                    <a:pt x="1794" y="4453"/>
                  </a:lnTo>
                  <a:lnTo>
                    <a:pt x="1811" y="4398"/>
                  </a:lnTo>
                  <a:lnTo>
                    <a:pt x="1811" y="4350"/>
                  </a:lnTo>
                  <a:lnTo>
                    <a:pt x="1811" y="4350"/>
                  </a:lnTo>
                  <a:lnTo>
                    <a:pt x="3105" y="4350"/>
                  </a:lnTo>
                  <a:lnTo>
                    <a:pt x="3105" y="4350"/>
                  </a:lnTo>
                  <a:lnTo>
                    <a:pt x="3716" y="4350"/>
                  </a:lnTo>
                  <a:lnTo>
                    <a:pt x="3716" y="4350"/>
                  </a:lnTo>
                  <a:lnTo>
                    <a:pt x="4041" y="4350"/>
                  </a:lnTo>
                  <a:lnTo>
                    <a:pt x="4041" y="4350"/>
                  </a:lnTo>
                  <a:lnTo>
                    <a:pt x="4002" y="4430"/>
                  </a:lnTo>
                  <a:lnTo>
                    <a:pt x="3954" y="4501"/>
                  </a:lnTo>
                  <a:lnTo>
                    <a:pt x="3898" y="4565"/>
                  </a:lnTo>
                  <a:lnTo>
                    <a:pt x="3835" y="4612"/>
                  </a:lnTo>
                  <a:lnTo>
                    <a:pt x="3771" y="4660"/>
                  </a:lnTo>
                  <a:lnTo>
                    <a:pt x="3692" y="4683"/>
                  </a:lnTo>
                  <a:lnTo>
                    <a:pt x="3613" y="4708"/>
                  </a:lnTo>
                  <a:lnTo>
                    <a:pt x="3526" y="4708"/>
                  </a:lnTo>
                  <a:lnTo>
                    <a:pt x="3526" y="4708"/>
                  </a:lnTo>
                  <a:lnTo>
                    <a:pt x="3350" y="4708"/>
                  </a:lnTo>
                  <a:lnTo>
                    <a:pt x="3350" y="4708"/>
                  </a:lnTo>
                  <a:lnTo>
                    <a:pt x="2739" y="4708"/>
                  </a:lnTo>
                  <a:lnTo>
                    <a:pt x="2739" y="4708"/>
                  </a:lnTo>
                  <a:lnTo>
                    <a:pt x="1676" y="4708"/>
                  </a:lnTo>
                  <a:close/>
                  <a:moveTo>
                    <a:pt x="6908" y="3389"/>
                  </a:moveTo>
                  <a:lnTo>
                    <a:pt x="6908" y="3389"/>
                  </a:lnTo>
                  <a:lnTo>
                    <a:pt x="6797" y="3485"/>
                  </a:lnTo>
                  <a:lnTo>
                    <a:pt x="6685" y="3564"/>
                  </a:lnTo>
                  <a:lnTo>
                    <a:pt x="6558" y="3628"/>
                  </a:lnTo>
                  <a:lnTo>
                    <a:pt x="6423" y="3667"/>
                  </a:lnTo>
                  <a:lnTo>
                    <a:pt x="6288" y="3699"/>
                  </a:lnTo>
                  <a:lnTo>
                    <a:pt x="6217" y="3699"/>
                  </a:lnTo>
                  <a:lnTo>
                    <a:pt x="6145" y="3707"/>
                  </a:lnTo>
                  <a:lnTo>
                    <a:pt x="6074" y="3699"/>
                  </a:lnTo>
                  <a:lnTo>
                    <a:pt x="6002" y="3691"/>
                  </a:lnTo>
                  <a:lnTo>
                    <a:pt x="5923" y="3684"/>
                  </a:lnTo>
                  <a:lnTo>
                    <a:pt x="5852" y="3659"/>
                  </a:lnTo>
                  <a:lnTo>
                    <a:pt x="5852" y="3659"/>
                  </a:lnTo>
                  <a:lnTo>
                    <a:pt x="5740" y="3604"/>
                  </a:lnTo>
                  <a:lnTo>
                    <a:pt x="5740" y="3604"/>
                  </a:lnTo>
                  <a:lnTo>
                    <a:pt x="2469" y="6843"/>
                  </a:lnTo>
                  <a:lnTo>
                    <a:pt x="2469" y="6843"/>
                  </a:lnTo>
                  <a:lnTo>
                    <a:pt x="2430" y="6875"/>
                  </a:lnTo>
                  <a:lnTo>
                    <a:pt x="2398" y="6899"/>
                  </a:lnTo>
                  <a:lnTo>
                    <a:pt x="2318" y="6939"/>
                  </a:lnTo>
                  <a:lnTo>
                    <a:pt x="2224" y="6962"/>
                  </a:lnTo>
                  <a:lnTo>
                    <a:pt x="2135" y="6970"/>
                  </a:lnTo>
                  <a:lnTo>
                    <a:pt x="2041" y="6962"/>
                  </a:lnTo>
                  <a:lnTo>
                    <a:pt x="1954" y="6939"/>
                  </a:lnTo>
                  <a:lnTo>
                    <a:pt x="1865" y="6899"/>
                  </a:lnTo>
                  <a:lnTo>
                    <a:pt x="1834" y="6875"/>
                  </a:lnTo>
                  <a:lnTo>
                    <a:pt x="1802" y="6843"/>
                  </a:lnTo>
                  <a:lnTo>
                    <a:pt x="1802" y="6843"/>
                  </a:lnTo>
                  <a:lnTo>
                    <a:pt x="1755" y="6795"/>
                  </a:lnTo>
                  <a:lnTo>
                    <a:pt x="1723" y="6724"/>
                  </a:lnTo>
                  <a:lnTo>
                    <a:pt x="1699" y="6629"/>
                  </a:lnTo>
                  <a:lnTo>
                    <a:pt x="1691" y="6573"/>
                  </a:lnTo>
                  <a:lnTo>
                    <a:pt x="1691" y="6517"/>
                  </a:lnTo>
                  <a:lnTo>
                    <a:pt x="1691" y="6517"/>
                  </a:lnTo>
                  <a:lnTo>
                    <a:pt x="1691" y="6478"/>
                  </a:lnTo>
                  <a:lnTo>
                    <a:pt x="1699" y="6438"/>
                  </a:lnTo>
                  <a:lnTo>
                    <a:pt x="1723" y="6359"/>
                  </a:lnTo>
                  <a:lnTo>
                    <a:pt x="1755" y="6295"/>
                  </a:lnTo>
                  <a:lnTo>
                    <a:pt x="1802" y="6239"/>
                  </a:lnTo>
                  <a:lnTo>
                    <a:pt x="1802" y="6239"/>
                  </a:lnTo>
                  <a:lnTo>
                    <a:pt x="2978" y="5073"/>
                  </a:lnTo>
                  <a:lnTo>
                    <a:pt x="2978" y="5073"/>
                  </a:lnTo>
                  <a:lnTo>
                    <a:pt x="3526" y="5073"/>
                  </a:lnTo>
                  <a:lnTo>
                    <a:pt x="3526" y="5073"/>
                  </a:lnTo>
                  <a:lnTo>
                    <a:pt x="3620" y="5073"/>
                  </a:lnTo>
                  <a:lnTo>
                    <a:pt x="3716" y="5057"/>
                  </a:lnTo>
                  <a:lnTo>
                    <a:pt x="3803" y="5033"/>
                  </a:lnTo>
                  <a:lnTo>
                    <a:pt x="3890" y="5001"/>
                  </a:lnTo>
                  <a:lnTo>
                    <a:pt x="3970" y="4961"/>
                  </a:lnTo>
                  <a:lnTo>
                    <a:pt x="4050" y="4922"/>
                  </a:lnTo>
                  <a:lnTo>
                    <a:pt x="4121" y="4866"/>
                  </a:lnTo>
                  <a:lnTo>
                    <a:pt x="4185" y="4810"/>
                  </a:lnTo>
                  <a:lnTo>
                    <a:pt x="4247" y="4739"/>
                  </a:lnTo>
                  <a:lnTo>
                    <a:pt x="4295" y="4675"/>
                  </a:lnTo>
                  <a:lnTo>
                    <a:pt x="4343" y="4596"/>
                  </a:lnTo>
                  <a:lnTo>
                    <a:pt x="4382" y="4517"/>
                  </a:lnTo>
                  <a:lnTo>
                    <a:pt x="4415" y="4438"/>
                  </a:lnTo>
                  <a:lnTo>
                    <a:pt x="4438" y="4350"/>
                  </a:lnTo>
                  <a:lnTo>
                    <a:pt x="4454" y="4263"/>
                  </a:lnTo>
                  <a:lnTo>
                    <a:pt x="4454" y="4168"/>
                  </a:lnTo>
                  <a:lnTo>
                    <a:pt x="4454" y="4168"/>
                  </a:lnTo>
                  <a:lnTo>
                    <a:pt x="4454" y="3985"/>
                  </a:lnTo>
                  <a:lnTo>
                    <a:pt x="4454" y="3985"/>
                  </a:lnTo>
                  <a:lnTo>
                    <a:pt x="4089" y="3985"/>
                  </a:lnTo>
                  <a:lnTo>
                    <a:pt x="4089" y="3985"/>
                  </a:lnTo>
                  <a:lnTo>
                    <a:pt x="4089" y="3985"/>
                  </a:lnTo>
                  <a:lnTo>
                    <a:pt x="4089" y="3985"/>
                  </a:lnTo>
                  <a:lnTo>
                    <a:pt x="5074" y="3001"/>
                  </a:lnTo>
                  <a:lnTo>
                    <a:pt x="5074" y="3001"/>
                  </a:lnTo>
                  <a:lnTo>
                    <a:pt x="5074" y="2898"/>
                  </a:lnTo>
                  <a:lnTo>
                    <a:pt x="5074" y="2898"/>
                  </a:lnTo>
                  <a:lnTo>
                    <a:pt x="5057" y="2819"/>
                  </a:lnTo>
                  <a:lnTo>
                    <a:pt x="5042" y="2747"/>
                  </a:lnTo>
                  <a:lnTo>
                    <a:pt x="5034" y="2676"/>
                  </a:lnTo>
                  <a:lnTo>
                    <a:pt x="5034" y="2597"/>
                  </a:lnTo>
                  <a:lnTo>
                    <a:pt x="5034" y="2525"/>
                  </a:lnTo>
                  <a:lnTo>
                    <a:pt x="5042" y="2454"/>
                  </a:lnTo>
                  <a:lnTo>
                    <a:pt x="5066" y="2302"/>
                  </a:lnTo>
                  <a:lnTo>
                    <a:pt x="5113" y="2167"/>
                  </a:lnTo>
                  <a:lnTo>
                    <a:pt x="5146" y="2096"/>
                  </a:lnTo>
                  <a:lnTo>
                    <a:pt x="5177" y="2032"/>
                  </a:lnTo>
                  <a:lnTo>
                    <a:pt x="5217" y="1969"/>
                  </a:lnTo>
                  <a:lnTo>
                    <a:pt x="5256" y="1906"/>
                  </a:lnTo>
                  <a:lnTo>
                    <a:pt x="5304" y="1851"/>
                  </a:lnTo>
                  <a:lnTo>
                    <a:pt x="5352" y="1795"/>
                  </a:lnTo>
                  <a:lnTo>
                    <a:pt x="5352" y="1795"/>
                  </a:lnTo>
                  <a:lnTo>
                    <a:pt x="5526" y="1675"/>
                  </a:lnTo>
                  <a:lnTo>
                    <a:pt x="5622" y="1620"/>
                  </a:lnTo>
                  <a:lnTo>
                    <a:pt x="5725" y="1573"/>
                  </a:lnTo>
                  <a:lnTo>
                    <a:pt x="5821" y="1533"/>
                  </a:lnTo>
                  <a:lnTo>
                    <a:pt x="5923" y="1493"/>
                  </a:lnTo>
                  <a:lnTo>
                    <a:pt x="6027" y="1477"/>
                  </a:lnTo>
                  <a:lnTo>
                    <a:pt x="6130" y="1469"/>
                  </a:lnTo>
                  <a:lnTo>
                    <a:pt x="6130" y="1469"/>
                  </a:lnTo>
                  <a:lnTo>
                    <a:pt x="6170" y="1477"/>
                  </a:lnTo>
                  <a:lnTo>
                    <a:pt x="6217" y="1493"/>
                  </a:lnTo>
                  <a:lnTo>
                    <a:pt x="6257" y="1517"/>
                  </a:lnTo>
                  <a:lnTo>
                    <a:pt x="6297" y="1525"/>
                  </a:lnTo>
                  <a:lnTo>
                    <a:pt x="6297" y="1525"/>
                  </a:lnTo>
                  <a:lnTo>
                    <a:pt x="5908" y="1906"/>
                  </a:lnTo>
                  <a:lnTo>
                    <a:pt x="5908" y="1906"/>
                  </a:lnTo>
                  <a:lnTo>
                    <a:pt x="5860" y="1961"/>
                  </a:lnTo>
                  <a:lnTo>
                    <a:pt x="5821" y="2017"/>
                  </a:lnTo>
                  <a:lnTo>
                    <a:pt x="5780" y="2073"/>
                  </a:lnTo>
                  <a:lnTo>
                    <a:pt x="5757" y="2128"/>
                  </a:lnTo>
                  <a:lnTo>
                    <a:pt x="5732" y="2192"/>
                  </a:lnTo>
                  <a:lnTo>
                    <a:pt x="5717" y="2247"/>
                  </a:lnTo>
                  <a:lnTo>
                    <a:pt x="5701" y="2310"/>
                  </a:lnTo>
                  <a:lnTo>
                    <a:pt x="5701" y="2374"/>
                  </a:lnTo>
                  <a:lnTo>
                    <a:pt x="5701" y="2437"/>
                  </a:lnTo>
                  <a:lnTo>
                    <a:pt x="5717" y="2493"/>
                  </a:lnTo>
                  <a:lnTo>
                    <a:pt x="5732" y="2557"/>
                  </a:lnTo>
                  <a:lnTo>
                    <a:pt x="5757" y="2620"/>
                  </a:lnTo>
                  <a:lnTo>
                    <a:pt x="5780" y="2676"/>
                  </a:lnTo>
                  <a:lnTo>
                    <a:pt x="5821" y="2732"/>
                  </a:lnTo>
                  <a:lnTo>
                    <a:pt x="5860" y="2787"/>
                  </a:lnTo>
                  <a:lnTo>
                    <a:pt x="5908" y="2842"/>
                  </a:lnTo>
                  <a:lnTo>
                    <a:pt x="5908" y="2842"/>
                  </a:lnTo>
                  <a:lnTo>
                    <a:pt x="5955" y="2882"/>
                  </a:lnTo>
                  <a:lnTo>
                    <a:pt x="6002" y="2914"/>
                  </a:lnTo>
                  <a:lnTo>
                    <a:pt x="6058" y="2937"/>
                  </a:lnTo>
                  <a:lnTo>
                    <a:pt x="6114" y="2961"/>
                  </a:lnTo>
                  <a:lnTo>
                    <a:pt x="6170" y="2976"/>
                  </a:lnTo>
                  <a:lnTo>
                    <a:pt x="6233" y="2992"/>
                  </a:lnTo>
                  <a:lnTo>
                    <a:pt x="6297" y="3001"/>
                  </a:lnTo>
                  <a:lnTo>
                    <a:pt x="6360" y="3001"/>
                  </a:lnTo>
                  <a:lnTo>
                    <a:pt x="6423" y="3001"/>
                  </a:lnTo>
                  <a:lnTo>
                    <a:pt x="6495" y="2992"/>
                  </a:lnTo>
                  <a:lnTo>
                    <a:pt x="6558" y="2976"/>
                  </a:lnTo>
                  <a:lnTo>
                    <a:pt x="6622" y="2961"/>
                  </a:lnTo>
                  <a:lnTo>
                    <a:pt x="6685" y="2937"/>
                  </a:lnTo>
                  <a:lnTo>
                    <a:pt x="6741" y="2914"/>
                  </a:lnTo>
                  <a:lnTo>
                    <a:pt x="6797" y="2882"/>
                  </a:lnTo>
                  <a:lnTo>
                    <a:pt x="6853" y="2842"/>
                  </a:lnTo>
                  <a:lnTo>
                    <a:pt x="6853" y="2842"/>
                  </a:lnTo>
                  <a:lnTo>
                    <a:pt x="7241" y="2454"/>
                  </a:lnTo>
                  <a:lnTo>
                    <a:pt x="7241" y="2454"/>
                  </a:lnTo>
                  <a:lnTo>
                    <a:pt x="7258" y="2580"/>
                  </a:lnTo>
                  <a:lnTo>
                    <a:pt x="7250" y="2700"/>
                  </a:lnTo>
                  <a:lnTo>
                    <a:pt x="7233" y="2827"/>
                  </a:lnTo>
                  <a:lnTo>
                    <a:pt x="7202" y="2945"/>
                  </a:lnTo>
                  <a:lnTo>
                    <a:pt x="7154" y="3056"/>
                  </a:lnTo>
                  <a:lnTo>
                    <a:pt x="7082" y="3175"/>
                  </a:lnTo>
                  <a:lnTo>
                    <a:pt x="7003" y="3286"/>
                  </a:lnTo>
                  <a:lnTo>
                    <a:pt x="6908" y="33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108" name="Rectangle 107"/>
          <p:cNvSpPr/>
          <p:nvPr/>
        </p:nvSpPr>
        <p:spPr>
          <a:xfrm>
            <a:off x="5946522" y="5279939"/>
            <a:ext cx="1604286" cy="76944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0" cap="none" spc="49" normalizeH="0" baseline="0" noProof="0" dirty="0">
                <a:ln w="3175">
                  <a:noFill/>
                </a:ln>
                <a:solidFill>
                  <a:srgbClr val="0078D7"/>
                </a:solidFill>
                <a:effectLst/>
                <a:uLnTx/>
                <a:uFillTx/>
                <a:latin typeface="Segoe UI Light" panose="020B0502040204020203" pitchFamily="34" charset="0"/>
                <a:ea typeface="+mn-ea"/>
                <a:cs typeface="Segoe UI Light" panose="020B0502040204020203" pitchFamily="34" charset="0"/>
              </a:rPr>
              <a:t>Azure</a:t>
            </a:r>
            <a:endParaRPr kumimoji="0" lang="en-US" sz="4400" b="0" i="0" u="none" strike="noStrike" kern="1200" cap="none" spc="0" normalizeH="0" baseline="0" noProof="0" dirty="0">
              <a:ln>
                <a:noFill/>
              </a:ln>
              <a:solidFill>
                <a:srgbClr val="0078D7"/>
              </a:solidFill>
              <a:effectLst/>
              <a:uLnTx/>
              <a:uFillTx/>
              <a:latin typeface="Segoe UI"/>
              <a:ea typeface="+mn-ea"/>
              <a:cs typeface="+mn-cs"/>
            </a:endParaRPr>
          </a:p>
        </p:txBody>
      </p:sp>
      <p:grpSp>
        <p:nvGrpSpPr>
          <p:cNvPr id="192" name="Group 191"/>
          <p:cNvGrpSpPr/>
          <p:nvPr/>
        </p:nvGrpSpPr>
        <p:grpSpPr>
          <a:xfrm>
            <a:off x="9714889" y="2599928"/>
            <a:ext cx="776370" cy="778078"/>
            <a:chOff x="3630613" y="2355850"/>
            <a:chExt cx="2882900" cy="2889250"/>
          </a:xfrm>
          <a:solidFill>
            <a:srgbClr val="001F54"/>
          </a:solidFill>
        </p:grpSpPr>
        <p:sp>
          <p:nvSpPr>
            <p:cNvPr id="197" name="Freeform 1"/>
            <p:cNvSpPr>
              <a:spLocks noChangeArrowheads="1"/>
            </p:cNvSpPr>
            <p:nvPr/>
          </p:nvSpPr>
          <p:spPr bwMode="auto">
            <a:xfrm>
              <a:off x="3630613" y="2355850"/>
              <a:ext cx="2882900" cy="2889250"/>
            </a:xfrm>
            <a:custGeom>
              <a:avLst/>
              <a:gdLst>
                <a:gd name="T0" fmla="*/ 5482 w 8008"/>
                <a:gd name="T1" fmla="*/ 8025 h 8026"/>
                <a:gd name="T2" fmla="*/ 5482 w 8008"/>
                <a:gd name="T3" fmla="*/ 6824 h 8026"/>
                <a:gd name="T4" fmla="*/ 4246 w 8008"/>
                <a:gd name="T5" fmla="*/ 6824 h 8026"/>
                <a:gd name="T6" fmla="*/ 4246 w 8008"/>
                <a:gd name="T7" fmla="*/ 8016 h 8026"/>
                <a:gd name="T8" fmla="*/ 3770 w 8008"/>
                <a:gd name="T9" fmla="*/ 8016 h 8026"/>
                <a:gd name="T10" fmla="*/ 3770 w 8008"/>
                <a:gd name="T11" fmla="*/ 6815 h 8026"/>
                <a:gd name="T12" fmla="*/ 2552 w 8008"/>
                <a:gd name="T13" fmla="*/ 6815 h 8026"/>
                <a:gd name="T14" fmla="*/ 2552 w 8008"/>
                <a:gd name="T15" fmla="*/ 8025 h 8026"/>
                <a:gd name="T16" fmla="*/ 2092 w 8008"/>
                <a:gd name="T17" fmla="*/ 8025 h 8026"/>
                <a:gd name="T18" fmla="*/ 2092 w 8008"/>
                <a:gd name="T19" fmla="*/ 6807 h 8026"/>
                <a:gd name="T20" fmla="*/ 1245 w 8008"/>
                <a:gd name="T21" fmla="*/ 6807 h 8026"/>
                <a:gd name="T22" fmla="*/ 1245 w 8008"/>
                <a:gd name="T23" fmla="*/ 5959 h 8026"/>
                <a:gd name="T24" fmla="*/ 0 w 8008"/>
                <a:gd name="T25" fmla="*/ 5959 h 8026"/>
                <a:gd name="T26" fmla="*/ 0 w 8008"/>
                <a:gd name="T27" fmla="*/ 5500 h 8026"/>
                <a:gd name="T28" fmla="*/ 1210 w 8008"/>
                <a:gd name="T29" fmla="*/ 5500 h 8026"/>
                <a:gd name="T30" fmla="*/ 1210 w 8008"/>
                <a:gd name="T31" fmla="*/ 4264 h 8026"/>
                <a:gd name="T32" fmla="*/ 9 w 8008"/>
                <a:gd name="T33" fmla="*/ 4264 h 8026"/>
                <a:gd name="T34" fmla="*/ 9 w 8008"/>
                <a:gd name="T35" fmla="*/ 3788 h 8026"/>
                <a:gd name="T36" fmla="*/ 1201 w 8008"/>
                <a:gd name="T37" fmla="*/ 3788 h 8026"/>
                <a:gd name="T38" fmla="*/ 1201 w 8008"/>
                <a:gd name="T39" fmla="*/ 2552 h 8026"/>
                <a:gd name="T40" fmla="*/ 0 w 8008"/>
                <a:gd name="T41" fmla="*/ 2552 h 8026"/>
                <a:gd name="T42" fmla="*/ 0 w 8008"/>
                <a:gd name="T43" fmla="*/ 2110 h 8026"/>
                <a:gd name="T44" fmla="*/ 1201 w 8008"/>
                <a:gd name="T45" fmla="*/ 2110 h 8026"/>
                <a:gd name="T46" fmla="*/ 1201 w 8008"/>
                <a:gd name="T47" fmla="*/ 1245 h 8026"/>
                <a:gd name="T48" fmla="*/ 2066 w 8008"/>
                <a:gd name="T49" fmla="*/ 1245 h 8026"/>
                <a:gd name="T50" fmla="*/ 2066 w 8008"/>
                <a:gd name="T51" fmla="*/ 9 h 8026"/>
                <a:gd name="T52" fmla="*/ 2525 w 8008"/>
                <a:gd name="T53" fmla="*/ 9 h 8026"/>
                <a:gd name="T54" fmla="*/ 2525 w 8008"/>
                <a:gd name="T55" fmla="*/ 1210 h 8026"/>
                <a:gd name="T56" fmla="*/ 3761 w 8008"/>
                <a:gd name="T57" fmla="*/ 1210 h 8026"/>
                <a:gd name="T58" fmla="*/ 3761 w 8008"/>
                <a:gd name="T59" fmla="*/ 0 h 8026"/>
                <a:gd name="T60" fmla="*/ 4219 w 8008"/>
                <a:gd name="T61" fmla="*/ 0 h 8026"/>
                <a:gd name="T62" fmla="*/ 4219 w 8008"/>
                <a:gd name="T63" fmla="*/ 1201 h 8026"/>
                <a:gd name="T64" fmla="*/ 5455 w 8008"/>
                <a:gd name="T65" fmla="*/ 1201 h 8026"/>
                <a:gd name="T66" fmla="*/ 5455 w 8008"/>
                <a:gd name="T67" fmla="*/ 18 h 8026"/>
                <a:gd name="T68" fmla="*/ 5932 w 8008"/>
                <a:gd name="T69" fmla="*/ 18 h 8026"/>
                <a:gd name="T70" fmla="*/ 5932 w 8008"/>
                <a:gd name="T71" fmla="*/ 1218 h 8026"/>
                <a:gd name="T72" fmla="*/ 6762 w 8008"/>
                <a:gd name="T73" fmla="*/ 1218 h 8026"/>
                <a:gd name="T74" fmla="*/ 6762 w 8008"/>
                <a:gd name="T75" fmla="*/ 2066 h 8026"/>
                <a:gd name="T76" fmla="*/ 7998 w 8008"/>
                <a:gd name="T77" fmla="*/ 2066 h 8026"/>
                <a:gd name="T78" fmla="*/ 7998 w 8008"/>
                <a:gd name="T79" fmla="*/ 2543 h 8026"/>
                <a:gd name="T80" fmla="*/ 6815 w 8008"/>
                <a:gd name="T81" fmla="*/ 2543 h 8026"/>
                <a:gd name="T82" fmla="*/ 6815 w 8008"/>
                <a:gd name="T83" fmla="*/ 3779 h 8026"/>
                <a:gd name="T84" fmla="*/ 8007 w 8008"/>
                <a:gd name="T85" fmla="*/ 3779 h 8026"/>
                <a:gd name="T86" fmla="*/ 8007 w 8008"/>
                <a:gd name="T87" fmla="*/ 4219 h 8026"/>
                <a:gd name="T88" fmla="*/ 6824 w 8008"/>
                <a:gd name="T89" fmla="*/ 4219 h 8026"/>
                <a:gd name="T90" fmla="*/ 6824 w 8008"/>
                <a:gd name="T91" fmla="*/ 5456 h 8026"/>
                <a:gd name="T92" fmla="*/ 7998 w 8008"/>
                <a:gd name="T93" fmla="*/ 5456 h 8026"/>
                <a:gd name="T94" fmla="*/ 7998 w 8008"/>
                <a:gd name="T95" fmla="*/ 5932 h 8026"/>
                <a:gd name="T96" fmla="*/ 6815 w 8008"/>
                <a:gd name="T97" fmla="*/ 5932 h 8026"/>
                <a:gd name="T98" fmla="*/ 6771 w 8008"/>
                <a:gd name="T99" fmla="*/ 6780 h 8026"/>
                <a:gd name="T100" fmla="*/ 5941 w 8008"/>
                <a:gd name="T101" fmla="*/ 6780 h 8026"/>
                <a:gd name="T102" fmla="*/ 5941 w 8008"/>
                <a:gd name="T103" fmla="*/ 8025 h 8026"/>
                <a:gd name="T104" fmla="*/ 5482 w 8008"/>
                <a:gd name="T105" fmla="*/ 8025 h 8026"/>
                <a:gd name="T106" fmla="*/ 1722 w 8008"/>
                <a:gd name="T107" fmla="*/ 6286 h 8026"/>
                <a:gd name="T108" fmla="*/ 6276 w 8008"/>
                <a:gd name="T109" fmla="*/ 6286 h 8026"/>
                <a:gd name="T110" fmla="*/ 6276 w 8008"/>
                <a:gd name="T111" fmla="*/ 1731 h 8026"/>
                <a:gd name="T112" fmla="*/ 1722 w 8008"/>
                <a:gd name="T113" fmla="*/ 1731 h 8026"/>
                <a:gd name="T114" fmla="*/ 1722 w 8008"/>
                <a:gd name="T115" fmla="*/ 6286 h 8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008" h="8026">
                  <a:moveTo>
                    <a:pt x="5482" y="8025"/>
                  </a:moveTo>
                  <a:lnTo>
                    <a:pt x="5482" y="6824"/>
                  </a:lnTo>
                  <a:lnTo>
                    <a:pt x="4246" y="6824"/>
                  </a:lnTo>
                  <a:lnTo>
                    <a:pt x="4246" y="8016"/>
                  </a:lnTo>
                  <a:lnTo>
                    <a:pt x="3770" y="8016"/>
                  </a:lnTo>
                  <a:lnTo>
                    <a:pt x="3770" y="6815"/>
                  </a:lnTo>
                  <a:lnTo>
                    <a:pt x="2552" y="6815"/>
                  </a:lnTo>
                  <a:lnTo>
                    <a:pt x="2552" y="8025"/>
                  </a:lnTo>
                  <a:lnTo>
                    <a:pt x="2092" y="8025"/>
                  </a:lnTo>
                  <a:lnTo>
                    <a:pt x="2092" y="6807"/>
                  </a:lnTo>
                  <a:lnTo>
                    <a:pt x="1245" y="6807"/>
                  </a:lnTo>
                  <a:lnTo>
                    <a:pt x="1245" y="5959"/>
                  </a:lnTo>
                  <a:lnTo>
                    <a:pt x="0" y="5959"/>
                  </a:lnTo>
                  <a:lnTo>
                    <a:pt x="0" y="5500"/>
                  </a:lnTo>
                  <a:lnTo>
                    <a:pt x="1210" y="5500"/>
                  </a:lnTo>
                  <a:lnTo>
                    <a:pt x="1210" y="4264"/>
                  </a:lnTo>
                  <a:lnTo>
                    <a:pt x="9" y="4264"/>
                  </a:lnTo>
                  <a:lnTo>
                    <a:pt x="9" y="3788"/>
                  </a:lnTo>
                  <a:lnTo>
                    <a:pt x="1201" y="3788"/>
                  </a:lnTo>
                  <a:lnTo>
                    <a:pt x="1201" y="2552"/>
                  </a:lnTo>
                  <a:lnTo>
                    <a:pt x="0" y="2552"/>
                  </a:lnTo>
                  <a:lnTo>
                    <a:pt x="0" y="2110"/>
                  </a:lnTo>
                  <a:lnTo>
                    <a:pt x="1201" y="2110"/>
                  </a:lnTo>
                  <a:lnTo>
                    <a:pt x="1201" y="1245"/>
                  </a:lnTo>
                  <a:lnTo>
                    <a:pt x="2066" y="1245"/>
                  </a:lnTo>
                  <a:lnTo>
                    <a:pt x="2066" y="9"/>
                  </a:lnTo>
                  <a:lnTo>
                    <a:pt x="2525" y="9"/>
                  </a:lnTo>
                  <a:lnTo>
                    <a:pt x="2525" y="1210"/>
                  </a:lnTo>
                  <a:lnTo>
                    <a:pt x="3761" y="1210"/>
                  </a:lnTo>
                  <a:lnTo>
                    <a:pt x="3761" y="0"/>
                  </a:lnTo>
                  <a:lnTo>
                    <a:pt x="4219" y="0"/>
                  </a:lnTo>
                  <a:lnTo>
                    <a:pt x="4219" y="1201"/>
                  </a:lnTo>
                  <a:lnTo>
                    <a:pt x="5455" y="1201"/>
                  </a:lnTo>
                  <a:lnTo>
                    <a:pt x="5455" y="18"/>
                  </a:lnTo>
                  <a:lnTo>
                    <a:pt x="5932" y="18"/>
                  </a:lnTo>
                  <a:lnTo>
                    <a:pt x="5932" y="1218"/>
                  </a:lnTo>
                  <a:lnTo>
                    <a:pt x="6762" y="1218"/>
                  </a:lnTo>
                  <a:lnTo>
                    <a:pt x="6762" y="2066"/>
                  </a:lnTo>
                  <a:lnTo>
                    <a:pt x="7998" y="2066"/>
                  </a:lnTo>
                  <a:lnTo>
                    <a:pt x="7998" y="2543"/>
                  </a:lnTo>
                  <a:lnTo>
                    <a:pt x="6815" y="2543"/>
                  </a:lnTo>
                  <a:lnTo>
                    <a:pt x="6815" y="3779"/>
                  </a:lnTo>
                  <a:lnTo>
                    <a:pt x="8007" y="3779"/>
                  </a:lnTo>
                  <a:lnTo>
                    <a:pt x="8007" y="4219"/>
                  </a:lnTo>
                  <a:lnTo>
                    <a:pt x="6824" y="4219"/>
                  </a:lnTo>
                  <a:lnTo>
                    <a:pt x="6824" y="5456"/>
                  </a:lnTo>
                  <a:lnTo>
                    <a:pt x="7998" y="5456"/>
                  </a:lnTo>
                  <a:lnTo>
                    <a:pt x="7998" y="5932"/>
                  </a:lnTo>
                  <a:lnTo>
                    <a:pt x="6815" y="5932"/>
                  </a:lnTo>
                  <a:lnTo>
                    <a:pt x="6771" y="6780"/>
                  </a:lnTo>
                  <a:lnTo>
                    <a:pt x="5941" y="6780"/>
                  </a:lnTo>
                  <a:lnTo>
                    <a:pt x="5941" y="8025"/>
                  </a:lnTo>
                  <a:lnTo>
                    <a:pt x="5482" y="8025"/>
                  </a:lnTo>
                  <a:close/>
                  <a:moveTo>
                    <a:pt x="1722" y="6286"/>
                  </a:moveTo>
                  <a:lnTo>
                    <a:pt x="6276" y="6286"/>
                  </a:lnTo>
                  <a:lnTo>
                    <a:pt x="6276" y="1731"/>
                  </a:lnTo>
                  <a:lnTo>
                    <a:pt x="1722" y="1731"/>
                  </a:lnTo>
                  <a:lnTo>
                    <a:pt x="1722" y="628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98" name="Freeform 2"/>
            <p:cNvSpPr>
              <a:spLocks noChangeArrowheads="1"/>
            </p:cNvSpPr>
            <p:nvPr/>
          </p:nvSpPr>
          <p:spPr bwMode="auto">
            <a:xfrm>
              <a:off x="4694238" y="3421063"/>
              <a:ext cx="755650" cy="766762"/>
            </a:xfrm>
            <a:custGeom>
              <a:avLst/>
              <a:gdLst>
                <a:gd name="T0" fmla="*/ 0 w 2101"/>
                <a:gd name="T1" fmla="*/ 2127 h 2128"/>
                <a:gd name="T2" fmla="*/ 0 w 2101"/>
                <a:gd name="T3" fmla="*/ 0 h 2128"/>
                <a:gd name="T4" fmla="*/ 2100 w 2101"/>
                <a:gd name="T5" fmla="*/ 0 h 2128"/>
                <a:gd name="T6" fmla="*/ 2100 w 2101"/>
                <a:gd name="T7" fmla="*/ 2127 h 2128"/>
                <a:gd name="T8" fmla="*/ 0 w 2101"/>
                <a:gd name="T9" fmla="*/ 2127 h 2128"/>
              </a:gdLst>
              <a:ahLst/>
              <a:cxnLst>
                <a:cxn ang="0">
                  <a:pos x="T0" y="T1"/>
                </a:cxn>
                <a:cxn ang="0">
                  <a:pos x="T2" y="T3"/>
                </a:cxn>
                <a:cxn ang="0">
                  <a:pos x="T4" y="T5"/>
                </a:cxn>
                <a:cxn ang="0">
                  <a:pos x="T6" y="T7"/>
                </a:cxn>
                <a:cxn ang="0">
                  <a:pos x="T8" y="T9"/>
                </a:cxn>
              </a:cxnLst>
              <a:rect l="0" t="0" r="r" b="b"/>
              <a:pathLst>
                <a:path w="2101" h="2128">
                  <a:moveTo>
                    <a:pt x="0" y="2127"/>
                  </a:moveTo>
                  <a:lnTo>
                    <a:pt x="0" y="0"/>
                  </a:lnTo>
                  <a:lnTo>
                    <a:pt x="2100" y="0"/>
                  </a:lnTo>
                  <a:lnTo>
                    <a:pt x="2100" y="2127"/>
                  </a:lnTo>
                  <a:lnTo>
                    <a:pt x="0" y="212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58" name="Rectangle 57">
            <a:extLst>
              <a:ext uri="{FF2B5EF4-FFF2-40B4-BE49-F238E27FC236}">
                <a16:creationId xmlns:a16="http://schemas.microsoft.com/office/drawing/2014/main" id="{6BBCB851-E6EE-4C48-9545-DDAB86416409}"/>
              </a:ext>
            </a:extLst>
          </p:cNvPr>
          <p:cNvSpPr/>
          <p:nvPr/>
        </p:nvSpPr>
        <p:spPr bwMode="auto">
          <a:xfrm>
            <a:off x="1825871" y="463077"/>
            <a:ext cx="9880426" cy="1273787"/>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92" rtl="0" eaLnBrk="1" fontAlgn="base" latinLnBrk="0" hangingPunct="1">
              <a:lnSpc>
                <a:spcPct val="90000"/>
              </a:lnSpc>
              <a:spcBef>
                <a:spcPct val="0"/>
              </a:spcBef>
              <a:spcAft>
                <a:spcPts val="588"/>
              </a:spcAft>
              <a:buClrTx/>
              <a:buSzTx/>
              <a:buFontTx/>
              <a:buNone/>
              <a:tabLst/>
              <a:defRPr/>
            </a:pPr>
            <a:r>
              <a:rPr kumimoji="0" lang="en-US" sz="4313" b="0" i="0" u="none" strike="noStrike" kern="1200" cap="none" spc="-100" normalizeH="0" baseline="0" noProof="0" dirty="0">
                <a:ln w="3175">
                  <a:noFill/>
                </a:ln>
                <a:gradFill>
                  <a:gsLst>
                    <a:gs pos="6952">
                      <a:srgbClr val="353535"/>
                    </a:gs>
                    <a:gs pos="18182">
                      <a:srgbClr val="353535"/>
                    </a:gs>
                  </a:gsLst>
                  <a:lin ang="0" scaled="0"/>
                </a:gradFill>
                <a:effectLst/>
                <a:uLnTx/>
                <a:uFillTx/>
                <a:latin typeface="Segoe UI Light"/>
                <a:ea typeface="+mn-ea"/>
                <a:cs typeface="Segoe UI" pitchFamily="34" charset="0"/>
              </a:rPr>
              <a:t>Comprehensive deep learning, </a:t>
            </a:r>
          </a:p>
          <a:p>
            <a:pPr marL="0" marR="0" lvl="0" indent="0" algn="ctr" defTabSz="914192" rtl="0" eaLnBrk="1" fontAlgn="base" latinLnBrk="0" hangingPunct="1">
              <a:lnSpc>
                <a:spcPct val="90000"/>
              </a:lnSpc>
              <a:spcBef>
                <a:spcPct val="0"/>
              </a:spcBef>
              <a:spcAft>
                <a:spcPts val="588"/>
              </a:spcAft>
              <a:buClrTx/>
              <a:buSzTx/>
              <a:buFontTx/>
              <a:buNone/>
              <a:tabLst/>
              <a:defRPr/>
            </a:pPr>
            <a:r>
              <a:rPr kumimoji="0" lang="en-US" sz="4313" b="0" i="0" u="none" strike="noStrike" kern="1200" cap="none" spc="-100" normalizeH="0" baseline="0" noProof="0" dirty="0">
                <a:ln w="3175">
                  <a:noFill/>
                </a:ln>
                <a:gradFill>
                  <a:gsLst>
                    <a:gs pos="6952">
                      <a:srgbClr val="353535"/>
                    </a:gs>
                    <a:gs pos="18182">
                      <a:srgbClr val="353535"/>
                    </a:gs>
                  </a:gsLst>
                  <a:lin ang="0" scaled="0"/>
                </a:gradFill>
                <a:effectLst/>
                <a:uLnTx/>
                <a:uFillTx/>
                <a:latin typeface="Segoe UI Light"/>
                <a:ea typeface="+mn-ea"/>
                <a:cs typeface="Segoe UI" pitchFamily="34" charset="0"/>
              </a:rPr>
              <a:t>machine learning as a service</a:t>
            </a:r>
          </a:p>
        </p:txBody>
      </p:sp>
      <p:cxnSp>
        <p:nvCxnSpPr>
          <p:cNvPr id="47" name="Straight Connector 46">
            <a:extLst>
              <a:ext uri="{FF2B5EF4-FFF2-40B4-BE49-F238E27FC236}">
                <a16:creationId xmlns:a16="http://schemas.microsoft.com/office/drawing/2014/main" id="{11D12DB0-8BDD-42D8-B0A7-892C0F2202AD}"/>
              </a:ext>
            </a:extLst>
          </p:cNvPr>
          <p:cNvCxnSpPr>
            <a:cxnSpLocks/>
            <a:stCxn id="59" idx="4"/>
          </p:cNvCxnSpPr>
          <p:nvPr/>
        </p:nvCxnSpPr>
        <p:spPr>
          <a:xfrm flipH="1" flipV="1">
            <a:off x="3844941" y="5014711"/>
            <a:ext cx="6347790" cy="1"/>
          </a:xfrm>
          <a:prstGeom prst="line">
            <a:avLst/>
          </a:prstGeom>
          <a:noFill/>
          <a:ln w="19050">
            <a:solidFill>
              <a:schemeClr val="tx1">
                <a:alpha val="40000"/>
              </a:schemeClr>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56" name="Oval 55">
            <a:extLst>
              <a:ext uri="{FF2B5EF4-FFF2-40B4-BE49-F238E27FC236}">
                <a16:creationId xmlns:a16="http://schemas.microsoft.com/office/drawing/2014/main" id="{8356B447-D388-4785-B3F6-4488C99BB77B}"/>
              </a:ext>
            </a:extLst>
          </p:cNvPr>
          <p:cNvSpPr/>
          <p:nvPr/>
        </p:nvSpPr>
        <p:spPr bwMode="auto">
          <a:xfrm rot="16200000">
            <a:off x="3698029" y="4941256"/>
            <a:ext cx="146912" cy="146912"/>
          </a:xfrm>
          <a:prstGeom prst="ellipse">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57" name="Oval 56">
            <a:extLst>
              <a:ext uri="{FF2B5EF4-FFF2-40B4-BE49-F238E27FC236}">
                <a16:creationId xmlns:a16="http://schemas.microsoft.com/office/drawing/2014/main" id="{8356B447-D388-4785-B3F6-4488C99BB77B}"/>
              </a:ext>
            </a:extLst>
          </p:cNvPr>
          <p:cNvSpPr/>
          <p:nvPr/>
        </p:nvSpPr>
        <p:spPr bwMode="auto">
          <a:xfrm rot="16200000">
            <a:off x="6693019" y="4941256"/>
            <a:ext cx="146912" cy="146912"/>
          </a:xfrm>
          <a:prstGeom prst="ellipse">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59" name="Oval 58">
            <a:extLst>
              <a:ext uri="{FF2B5EF4-FFF2-40B4-BE49-F238E27FC236}">
                <a16:creationId xmlns:a16="http://schemas.microsoft.com/office/drawing/2014/main" id="{8356B447-D388-4785-B3F6-4488C99BB77B}"/>
              </a:ext>
            </a:extLst>
          </p:cNvPr>
          <p:cNvSpPr/>
          <p:nvPr/>
        </p:nvSpPr>
        <p:spPr bwMode="auto">
          <a:xfrm rot="16200000">
            <a:off x="10045819" y="4941256"/>
            <a:ext cx="146912" cy="146912"/>
          </a:xfrm>
          <a:prstGeom prst="ellipse">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Tree>
    <p:extLst>
      <p:ext uri="{BB962C8B-B14F-4D97-AF65-F5344CB8AC3E}">
        <p14:creationId xmlns:p14="http://schemas.microsoft.com/office/powerpoint/2010/main" val="495608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arn(outVertical)">
                                      <p:cBhvr>
                                        <p:cTn id="7" dur="500"/>
                                        <p:tgtEl>
                                          <p:spTgt spid="47"/>
                                        </p:tgtEl>
                                      </p:cBhvr>
                                    </p:animEffect>
                                  </p:childTnLst>
                                </p:cTn>
                              </p:par>
                              <p:par>
                                <p:cTn id="8" presetID="23" presetClass="entr" presetSubtype="272"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 calcmode="lin" valueType="num">
                                      <p:cBhvr>
                                        <p:cTn id="10" dur="500" fill="hold"/>
                                        <p:tgtEl>
                                          <p:spTgt spid="56"/>
                                        </p:tgtEl>
                                        <p:attrNameLst>
                                          <p:attrName>ppt_w</p:attrName>
                                        </p:attrNameLst>
                                      </p:cBhvr>
                                      <p:tavLst>
                                        <p:tav tm="0">
                                          <p:val>
                                            <p:strVal val="2/3*#ppt_w"/>
                                          </p:val>
                                        </p:tav>
                                        <p:tav tm="100000">
                                          <p:val>
                                            <p:strVal val="#ppt_w"/>
                                          </p:val>
                                        </p:tav>
                                      </p:tavLst>
                                    </p:anim>
                                    <p:anim calcmode="lin" valueType="num">
                                      <p:cBhvr>
                                        <p:cTn id="11" dur="500" fill="hold"/>
                                        <p:tgtEl>
                                          <p:spTgt spid="56"/>
                                        </p:tgtEl>
                                        <p:attrNameLst>
                                          <p:attrName>ppt_h</p:attrName>
                                        </p:attrNameLst>
                                      </p:cBhvr>
                                      <p:tavLst>
                                        <p:tav tm="0">
                                          <p:val>
                                            <p:strVal val="2/3*#ppt_h"/>
                                          </p:val>
                                        </p:tav>
                                        <p:tav tm="100000">
                                          <p:val>
                                            <p:strVal val="#ppt_h"/>
                                          </p:val>
                                        </p:tav>
                                      </p:tavLst>
                                    </p:anim>
                                  </p:childTnLst>
                                </p:cTn>
                              </p:par>
                              <p:par>
                                <p:cTn id="12" presetID="23" presetClass="entr" presetSubtype="272" fill="hold" grpId="0" nodeType="withEffect">
                                  <p:stCondLst>
                                    <p:cond delay="0"/>
                                  </p:stCondLst>
                                  <p:childTnLst>
                                    <p:set>
                                      <p:cBhvr>
                                        <p:cTn id="13" dur="1" fill="hold">
                                          <p:stCondLst>
                                            <p:cond delay="0"/>
                                          </p:stCondLst>
                                        </p:cTn>
                                        <p:tgtEl>
                                          <p:spTgt spid="57"/>
                                        </p:tgtEl>
                                        <p:attrNameLst>
                                          <p:attrName>style.visibility</p:attrName>
                                        </p:attrNameLst>
                                      </p:cBhvr>
                                      <p:to>
                                        <p:strVal val="visible"/>
                                      </p:to>
                                    </p:set>
                                    <p:anim calcmode="lin" valueType="num">
                                      <p:cBhvr>
                                        <p:cTn id="14" dur="500" fill="hold"/>
                                        <p:tgtEl>
                                          <p:spTgt spid="57"/>
                                        </p:tgtEl>
                                        <p:attrNameLst>
                                          <p:attrName>ppt_w</p:attrName>
                                        </p:attrNameLst>
                                      </p:cBhvr>
                                      <p:tavLst>
                                        <p:tav tm="0">
                                          <p:val>
                                            <p:strVal val="2/3*#ppt_w"/>
                                          </p:val>
                                        </p:tav>
                                        <p:tav tm="100000">
                                          <p:val>
                                            <p:strVal val="#ppt_w"/>
                                          </p:val>
                                        </p:tav>
                                      </p:tavLst>
                                    </p:anim>
                                    <p:anim calcmode="lin" valueType="num">
                                      <p:cBhvr>
                                        <p:cTn id="15" dur="500" fill="hold"/>
                                        <p:tgtEl>
                                          <p:spTgt spid="57"/>
                                        </p:tgtEl>
                                        <p:attrNameLst>
                                          <p:attrName>ppt_h</p:attrName>
                                        </p:attrNameLst>
                                      </p:cBhvr>
                                      <p:tavLst>
                                        <p:tav tm="0">
                                          <p:val>
                                            <p:strVal val="2/3*#ppt_h"/>
                                          </p:val>
                                        </p:tav>
                                        <p:tav tm="100000">
                                          <p:val>
                                            <p:strVal val="#ppt_h"/>
                                          </p:val>
                                        </p:tav>
                                      </p:tavLst>
                                    </p:anim>
                                  </p:childTnLst>
                                </p:cTn>
                              </p:par>
                              <p:par>
                                <p:cTn id="16" presetID="23" presetClass="entr" presetSubtype="272" fill="hold" grpId="0" nodeType="withEffect">
                                  <p:stCondLst>
                                    <p:cond delay="0"/>
                                  </p:stCondLst>
                                  <p:childTnLst>
                                    <p:set>
                                      <p:cBhvr>
                                        <p:cTn id="17" dur="1" fill="hold">
                                          <p:stCondLst>
                                            <p:cond delay="0"/>
                                          </p:stCondLst>
                                        </p:cTn>
                                        <p:tgtEl>
                                          <p:spTgt spid="59"/>
                                        </p:tgtEl>
                                        <p:attrNameLst>
                                          <p:attrName>style.visibility</p:attrName>
                                        </p:attrNameLst>
                                      </p:cBhvr>
                                      <p:to>
                                        <p:strVal val="visible"/>
                                      </p:to>
                                    </p:set>
                                    <p:anim calcmode="lin" valueType="num">
                                      <p:cBhvr>
                                        <p:cTn id="18" dur="500" fill="hold"/>
                                        <p:tgtEl>
                                          <p:spTgt spid="59"/>
                                        </p:tgtEl>
                                        <p:attrNameLst>
                                          <p:attrName>ppt_w</p:attrName>
                                        </p:attrNameLst>
                                      </p:cBhvr>
                                      <p:tavLst>
                                        <p:tav tm="0">
                                          <p:val>
                                            <p:strVal val="2/3*#ppt_w"/>
                                          </p:val>
                                        </p:tav>
                                        <p:tav tm="100000">
                                          <p:val>
                                            <p:strVal val="#ppt_w"/>
                                          </p:val>
                                        </p:tav>
                                      </p:tavLst>
                                    </p:anim>
                                    <p:anim calcmode="lin" valueType="num">
                                      <p:cBhvr>
                                        <p:cTn id="19" dur="500" fill="hold"/>
                                        <p:tgtEl>
                                          <p:spTgt spid="59"/>
                                        </p:tgtEl>
                                        <p:attrNameLst>
                                          <p:attrName>ppt_h</p:attrName>
                                        </p:attrNameLst>
                                      </p:cBhvr>
                                      <p:tavLst>
                                        <p:tav tm="0">
                                          <p:val>
                                            <p:strVal val="2/3*#ppt_h"/>
                                          </p:val>
                                        </p:tav>
                                        <p:tav tm="100000">
                                          <p:val>
                                            <p:strVal val="#ppt_h"/>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108"/>
                                        </p:tgtEl>
                                        <p:attrNameLst>
                                          <p:attrName>style.visibility</p:attrName>
                                        </p:attrNameLst>
                                      </p:cBhvr>
                                      <p:to>
                                        <p:strVal val="visible"/>
                                      </p:to>
                                    </p:set>
                                    <p:animEffect transition="in" filter="fade">
                                      <p:cBhvr>
                                        <p:cTn id="22"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56" grpId="0" animBg="1"/>
      <p:bldP spid="57" grpId="0" animBg="1"/>
      <p:bldP spid="5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136" name="Straight Connector 135"/>
          <p:cNvCxnSpPr/>
          <p:nvPr/>
        </p:nvCxnSpPr>
        <p:spPr>
          <a:xfrm>
            <a:off x="2567636" y="2777276"/>
            <a:ext cx="9103432"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2567636" y="4821706"/>
            <a:ext cx="9103432"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AA159894-4777-4BD4-80D1-FD09090A8EAF}"/>
              </a:ext>
            </a:extLst>
          </p:cNvPr>
          <p:cNvSpPr/>
          <p:nvPr/>
        </p:nvSpPr>
        <p:spPr>
          <a:xfrm>
            <a:off x="415961" y="5573677"/>
            <a:ext cx="1224506" cy="452590"/>
          </a:xfrm>
          <a:prstGeom prst="rect">
            <a:avLst/>
          </a:prstGeom>
        </p:spPr>
        <p:txBody>
          <a:bodyPr wrap="none">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2353" b="0" i="0" u="none" strike="noStrike" kern="0" cap="none" spc="49"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Trusted</a:t>
            </a:r>
          </a:p>
        </p:txBody>
      </p:sp>
      <p:sp>
        <p:nvSpPr>
          <p:cNvPr id="8" name="Rectangle 7">
            <a:extLst>
              <a:ext uri="{FF2B5EF4-FFF2-40B4-BE49-F238E27FC236}">
                <a16:creationId xmlns:a16="http://schemas.microsoft.com/office/drawing/2014/main" id="{2008378F-748F-4973-91D2-AE64A243C214}"/>
              </a:ext>
            </a:extLst>
          </p:cNvPr>
          <p:cNvSpPr/>
          <p:nvPr/>
        </p:nvSpPr>
        <p:spPr>
          <a:xfrm>
            <a:off x="458391" y="4252629"/>
            <a:ext cx="1139646" cy="331899"/>
          </a:xfrm>
          <a:prstGeom prst="rect">
            <a:avLst/>
          </a:prstGeom>
        </p:spPr>
        <p:txBody>
          <a:bodyPr wrap="none">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1568" b="0" i="0" u="none" strike="noStrike" kern="0" cap="none" spc="49" normalizeH="0" baseline="0" noProof="0">
                <a:ln>
                  <a:noFill/>
                </a:ln>
                <a:solidFill>
                  <a:srgbClr val="353535">
                    <a:lumMod val="40000"/>
                    <a:lumOff val="60000"/>
                  </a:srgbClr>
                </a:solidFill>
                <a:effectLst/>
                <a:uLnTx/>
                <a:uFillTx/>
                <a:latin typeface="Segoe UI" panose="020B0502040204020203" pitchFamily="34" charset="0"/>
                <a:ea typeface="+mn-ea"/>
                <a:cs typeface="Segoe UI" panose="020B0502040204020203" pitchFamily="34" charset="0"/>
              </a:rPr>
              <a:t>Intelligent</a:t>
            </a:r>
          </a:p>
        </p:txBody>
      </p:sp>
      <p:cxnSp>
        <p:nvCxnSpPr>
          <p:cNvPr id="46" name="Straight Connector 45">
            <a:extLst>
              <a:ext uri="{FF2B5EF4-FFF2-40B4-BE49-F238E27FC236}">
                <a16:creationId xmlns:a16="http://schemas.microsoft.com/office/drawing/2014/main" id="{D075AD67-B61E-4831-83EC-2AF66D0FDBB2}"/>
              </a:ext>
            </a:extLst>
          </p:cNvPr>
          <p:cNvCxnSpPr>
            <a:cxnSpLocks/>
          </p:cNvCxnSpPr>
          <p:nvPr/>
        </p:nvCxnSpPr>
        <p:spPr>
          <a:xfrm>
            <a:off x="1954222" y="487"/>
            <a:ext cx="0" cy="6888317"/>
          </a:xfrm>
          <a:prstGeom prst="line">
            <a:avLst/>
          </a:prstGeom>
          <a:noFill/>
          <a:ln w="19050" cap="flat">
            <a:solidFill>
              <a:schemeClr val="bg1">
                <a:lumMod val="75000"/>
                <a:alpha val="7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sp>
        <p:nvSpPr>
          <p:cNvPr id="96" name="light">
            <a:extLst>
              <a:ext uri="{FF2B5EF4-FFF2-40B4-BE49-F238E27FC236}">
                <a16:creationId xmlns:a16="http://schemas.microsoft.com/office/drawing/2014/main" id="{38BAE752-BE22-4707-B0F9-4C08A401389B}"/>
              </a:ext>
            </a:extLst>
          </p:cNvPr>
          <p:cNvSpPr>
            <a:spLocks noChangeAspect="1" noEditPoints="1"/>
          </p:cNvSpPr>
          <p:nvPr/>
        </p:nvSpPr>
        <p:spPr bwMode="auto">
          <a:xfrm>
            <a:off x="871537" y="3796742"/>
            <a:ext cx="285750" cy="424238"/>
          </a:xfrm>
          <a:custGeom>
            <a:avLst/>
            <a:gdLst>
              <a:gd name="T0" fmla="*/ 156 w 224"/>
              <a:gd name="T1" fmla="*/ 312 h 334"/>
              <a:gd name="T2" fmla="*/ 134 w 224"/>
              <a:gd name="T3" fmla="*/ 334 h 334"/>
              <a:gd name="T4" fmla="*/ 89 w 224"/>
              <a:gd name="T5" fmla="*/ 334 h 334"/>
              <a:gd name="T6" fmla="*/ 67 w 224"/>
              <a:gd name="T7" fmla="*/ 312 h 334"/>
              <a:gd name="T8" fmla="*/ 67 w 224"/>
              <a:gd name="T9" fmla="*/ 261 h 334"/>
              <a:gd name="T10" fmla="*/ 37 w 224"/>
              <a:gd name="T11" fmla="*/ 195 h 334"/>
              <a:gd name="T12" fmla="*/ 27 w 224"/>
              <a:gd name="T13" fmla="*/ 185 h 334"/>
              <a:gd name="T14" fmla="*/ 0 w 224"/>
              <a:gd name="T15" fmla="*/ 112 h 334"/>
              <a:gd name="T16" fmla="*/ 112 w 224"/>
              <a:gd name="T17" fmla="*/ 0 h 334"/>
              <a:gd name="T18" fmla="*/ 224 w 224"/>
              <a:gd name="T19" fmla="*/ 112 h 334"/>
              <a:gd name="T20" fmla="*/ 197 w 224"/>
              <a:gd name="T21" fmla="*/ 185 h 334"/>
              <a:gd name="T22" fmla="*/ 200 w 224"/>
              <a:gd name="T23" fmla="*/ 181 h 334"/>
              <a:gd name="T24" fmla="*/ 197 w 224"/>
              <a:gd name="T25" fmla="*/ 185 h 334"/>
              <a:gd name="T26" fmla="*/ 156 w 224"/>
              <a:gd name="T27" fmla="*/ 265 h 334"/>
              <a:gd name="T28" fmla="*/ 156 w 224"/>
              <a:gd name="T29" fmla="*/ 312 h 334"/>
              <a:gd name="T30" fmla="*/ 156 w 224"/>
              <a:gd name="T31" fmla="*/ 312 h 334"/>
              <a:gd name="T32" fmla="*/ 67 w 224"/>
              <a:gd name="T33" fmla="*/ 269 h 334"/>
              <a:gd name="T34" fmla="*/ 156 w 224"/>
              <a:gd name="T35" fmla="*/ 26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334">
                <a:moveTo>
                  <a:pt x="156" y="312"/>
                </a:moveTo>
                <a:cubicBezTo>
                  <a:pt x="156" y="324"/>
                  <a:pt x="146" y="334"/>
                  <a:pt x="134" y="334"/>
                </a:cubicBezTo>
                <a:cubicBezTo>
                  <a:pt x="89" y="334"/>
                  <a:pt x="89" y="334"/>
                  <a:pt x="89" y="334"/>
                </a:cubicBezTo>
                <a:cubicBezTo>
                  <a:pt x="76" y="334"/>
                  <a:pt x="67" y="324"/>
                  <a:pt x="67" y="312"/>
                </a:cubicBezTo>
                <a:cubicBezTo>
                  <a:pt x="67" y="312"/>
                  <a:pt x="67" y="300"/>
                  <a:pt x="67" y="261"/>
                </a:cubicBezTo>
                <a:cubicBezTo>
                  <a:pt x="67" y="221"/>
                  <a:pt x="37" y="195"/>
                  <a:pt x="37" y="195"/>
                </a:cubicBezTo>
                <a:cubicBezTo>
                  <a:pt x="27" y="185"/>
                  <a:pt x="27" y="185"/>
                  <a:pt x="27" y="185"/>
                </a:cubicBezTo>
                <a:cubicBezTo>
                  <a:pt x="10" y="166"/>
                  <a:pt x="0" y="140"/>
                  <a:pt x="0" y="112"/>
                </a:cubicBezTo>
                <a:cubicBezTo>
                  <a:pt x="0" y="50"/>
                  <a:pt x="50" y="0"/>
                  <a:pt x="112" y="0"/>
                </a:cubicBezTo>
                <a:cubicBezTo>
                  <a:pt x="174" y="0"/>
                  <a:pt x="224" y="50"/>
                  <a:pt x="224" y="112"/>
                </a:cubicBezTo>
                <a:cubicBezTo>
                  <a:pt x="224" y="140"/>
                  <a:pt x="214" y="166"/>
                  <a:pt x="197" y="185"/>
                </a:cubicBezTo>
                <a:moveTo>
                  <a:pt x="200" y="181"/>
                </a:moveTo>
                <a:cubicBezTo>
                  <a:pt x="197" y="185"/>
                  <a:pt x="197" y="185"/>
                  <a:pt x="197" y="185"/>
                </a:cubicBezTo>
                <a:cubicBezTo>
                  <a:pt x="197" y="185"/>
                  <a:pt x="156" y="217"/>
                  <a:pt x="156" y="265"/>
                </a:cubicBezTo>
                <a:cubicBezTo>
                  <a:pt x="156" y="312"/>
                  <a:pt x="156" y="312"/>
                  <a:pt x="156" y="312"/>
                </a:cubicBezTo>
                <a:cubicBezTo>
                  <a:pt x="156" y="312"/>
                  <a:pt x="156" y="312"/>
                  <a:pt x="156" y="312"/>
                </a:cubicBezTo>
                <a:moveTo>
                  <a:pt x="67" y="269"/>
                </a:moveTo>
                <a:cubicBezTo>
                  <a:pt x="156" y="269"/>
                  <a:pt x="156" y="269"/>
                  <a:pt x="156" y="269"/>
                </a:cubicBezTo>
              </a:path>
            </a:pathLst>
          </a:custGeom>
          <a:noFill/>
          <a:ln w="28575">
            <a:solidFill>
              <a:srgbClr val="B3B2B4"/>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01" name="Freeform 100"/>
          <p:cNvSpPr>
            <a:spLocks noChangeArrowheads="1"/>
          </p:cNvSpPr>
          <p:nvPr/>
        </p:nvSpPr>
        <p:spPr bwMode="auto">
          <a:xfrm>
            <a:off x="696391" y="4824727"/>
            <a:ext cx="646635" cy="639841"/>
          </a:xfrm>
          <a:custGeom>
            <a:avLst/>
            <a:gdLst>
              <a:gd name="T0" fmla="*/ 3212 w 13440"/>
              <a:gd name="T1" fmla="*/ 3671 h 13299"/>
              <a:gd name="T2" fmla="*/ 3433 w 13440"/>
              <a:gd name="T3" fmla="*/ 3583 h 13299"/>
              <a:gd name="T4" fmla="*/ 3600 w 13440"/>
              <a:gd name="T5" fmla="*/ 3415 h 13299"/>
              <a:gd name="T6" fmla="*/ 3689 w 13440"/>
              <a:gd name="T7" fmla="*/ 3194 h 13299"/>
              <a:gd name="T8" fmla="*/ 3697 w 13440"/>
              <a:gd name="T9" fmla="*/ 3009 h 13299"/>
              <a:gd name="T10" fmla="*/ 3627 w 13440"/>
              <a:gd name="T11" fmla="*/ 2762 h 13299"/>
              <a:gd name="T12" fmla="*/ 3477 w 13440"/>
              <a:gd name="T13" fmla="*/ 2577 h 13299"/>
              <a:gd name="T14" fmla="*/ 3274 w 13440"/>
              <a:gd name="T15" fmla="*/ 2462 h 13299"/>
              <a:gd name="T16" fmla="*/ 3088 w 13440"/>
              <a:gd name="T17" fmla="*/ 2427 h 13299"/>
              <a:gd name="T18" fmla="*/ 2833 w 13440"/>
              <a:gd name="T19" fmla="*/ 2480 h 13299"/>
              <a:gd name="T20" fmla="*/ 2630 w 13440"/>
              <a:gd name="T21" fmla="*/ 2621 h 13299"/>
              <a:gd name="T22" fmla="*/ 2488 w 13440"/>
              <a:gd name="T23" fmla="*/ 2824 h 13299"/>
              <a:gd name="T24" fmla="*/ 2444 w 13440"/>
              <a:gd name="T25" fmla="*/ 3080 h 13299"/>
              <a:gd name="T26" fmla="*/ 2471 w 13440"/>
              <a:gd name="T27" fmla="*/ 3256 h 13299"/>
              <a:gd name="T28" fmla="*/ 2585 w 13440"/>
              <a:gd name="T29" fmla="*/ 3459 h 13299"/>
              <a:gd name="T30" fmla="*/ 2780 w 13440"/>
              <a:gd name="T31" fmla="*/ 3609 h 13299"/>
              <a:gd name="T32" fmla="*/ 3027 w 13440"/>
              <a:gd name="T33" fmla="*/ 3680 h 13299"/>
              <a:gd name="T34" fmla="*/ 6988 w 13440"/>
              <a:gd name="T35" fmla="*/ 8127 h 13299"/>
              <a:gd name="T36" fmla="*/ 6380 w 13440"/>
              <a:gd name="T37" fmla="*/ 8480 h 13299"/>
              <a:gd name="T38" fmla="*/ 5718 w 13440"/>
              <a:gd name="T39" fmla="*/ 8736 h 13299"/>
              <a:gd name="T40" fmla="*/ 5004 w 13440"/>
              <a:gd name="T41" fmla="*/ 8886 h 13299"/>
              <a:gd name="T42" fmla="*/ 4439 w 13440"/>
              <a:gd name="T43" fmla="*/ 8921 h 13299"/>
              <a:gd name="T44" fmla="*/ 3547 w 13440"/>
              <a:gd name="T45" fmla="*/ 8824 h 13299"/>
              <a:gd name="T46" fmla="*/ 2709 w 13440"/>
              <a:gd name="T47" fmla="*/ 8568 h 13299"/>
              <a:gd name="T48" fmla="*/ 1959 w 13440"/>
              <a:gd name="T49" fmla="*/ 8153 h 13299"/>
              <a:gd name="T50" fmla="*/ 1297 w 13440"/>
              <a:gd name="T51" fmla="*/ 7615 h 13299"/>
              <a:gd name="T52" fmla="*/ 759 w 13440"/>
              <a:gd name="T53" fmla="*/ 6953 h 13299"/>
              <a:gd name="T54" fmla="*/ 344 w 13440"/>
              <a:gd name="T55" fmla="*/ 6195 h 13299"/>
              <a:gd name="T56" fmla="*/ 88 w 13440"/>
              <a:gd name="T57" fmla="*/ 5357 h 13299"/>
              <a:gd name="T58" fmla="*/ 0 w 13440"/>
              <a:gd name="T59" fmla="*/ 4456 h 13299"/>
              <a:gd name="T60" fmla="*/ 44 w 13440"/>
              <a:gd name="T61" fmla="*/ 3777 h 13299"/>
              <a:gd name="T62" fmla="*/ 264 w 13440"/>
              <a:gd name="T63" fmla="*/ 2921 h 13299"/>
              <a:gd name="T64" fmla="*/ 644 w 13440"/>
              <a:gd name="T65" fmla="*/ 2135 h 13299"/>
              <a:gd name="T66" fmla="*/ 1156 w 13440"/>
              <a:gd name="T67" fmla="*/ 1456 h 13299"/>
              <a:gd name="T68" fmla="*/ 1782 w 13440"/>
              <a:gd name="T69" fmla="*/ 882 h 13299"/>
              <a:gd name="T70" fmla="*/ 2515 w 13440"/>
              <a:gd name="T71" fmla="*/ 432 h 13299"/>
              <a:gd name="T72" fmla="*/ 3327 w 13440"/>
              <a:gd name="T73" fmla="*/ 132 h 13299"/>
              <a:gd name="T74" fmla="*/ 4209 w 13440"/>
              <a:gd name="T75" fmla="*/ 0 h 13299"/>
              <a:gd name="T76" fmla="*/ 4898 w 13440"/>
              <a:gd name="T77" fmla="*/ 17 h 13299"/>
              <a:gd name="T78" fmla="*/ 5771 w 13440"/>
              <a:gd name="T79" fmla="*/ 194 h 13299"/>
              <a:gd name="T80" fmla="*/ 6574 w 13440"/>
              <a:gd name="T81" fmla="*/ 529 h 13299"/>
              <a:gd name="T82" fmla="*/ 7288 w 13440"/>
              <a:gd name="T83" fmla="*/ 1015 h 13299"/>
              <a:gd name="T84" fmla="*/ 7897 w 13440"/>
              <a:gd name="T85" fmla="*/ 1615 h 13299"/>
              <a:gd name="T86" fmla="*/ 8383 w 13440"/>
              <a:gd name="T87" fmla="*/ 2329 h 13299"/>
              <a:gd name="T88" fmla="*/ 8718 w 13440"/>
              <a:gd name="T89" fmla="*/ 3124 h 13299"/>
              <a:gd name="T90" fmla="*/ 8894 w 13440"/>
              <a:gd name="T91" fmla="*/ 3997 h 13299"/>
              <a:gd name="T92" fmla="*/ 8912 w 13440"/>
              <a:gd name="T93" fmla="*/ 4642 h 13299"/>
              <a:gd name="T94" fmla="*/ 8833 w 13440"/>
              <a:gd name="T95" fmla="*/ 5321 h 13299"/>
              <a:gd name="T96" fmla="*/ 13439 w 13440"/>
              <a:gd name="T97" fmla="*/ 10456 h 13299"/>
              <a:gd name="T98" fmla="*/ 10748 w 13440"/>
              <a:gd name="T99" fmla="*/ 13298 h 13299"/>
              <a:gd name="T100" fmla="*/ 9000 w 13440"/>
              <a:gd name="T101" fmla="*/ 11471 h 13299"/>
              <a:gd name="T102" fmla="*/ 7129 w 13440"/>
              <a:gd name="T103" fmla="*/ 9689 h 13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40" h="13299">
                <a:moveTo>
                  <a:pt x="3088" y="3689"/>
                </a:moveTo>
                <a:lnTo>
                  <a:pt x="3088" y="3689"/>
                </a:lnTo>
                <a:lnTo>
                  <a:pt x="3150" y="3680"/>
                </a:lnTo>
                <a:lnTo>
                  <a:pt x="3212" y="3671"/>
                </a:lnTo>
                <a:lnTo>
                  <a:pt x="3274" y="3662"/>
                </a:lnTo>
                <a:lnTo>
                  <a:pt x="3327" y="3636"/>
                </a:lnTo>
                <a:lnTo>
                  <a:pt x="3380" y="3609"/>
                </a:lnTo>
                <a:lnTo>
                  <a:pt x="3433" y="3583"/>
                </a:lnTo>
                <a:lnTo>
                  <a:pt x="3477" y="3547"/>
                </a:lnTo>
                <a:lnTo>
                  <a:pt x="3521" y="3503"/>
                </a:lnTo>
                <a:lnTo>
                  <a:pt x="3556" y="3459"/>
                </a:lnTo>
                <a:lnTo>
                  <a:pt x="3600" y="3415"/>
                </a:lnTo>
                <a:lnTo>
                  <a:pt x="3627" y="3362"/>
                </a:lnTo>
                <a:lnTo>
                  <a:pt x="3653" y="3309"/>
                </a:lnTo>
                <a:lnTo>
                  <a:pt x="3671" y="3256"/>
                </a:lnTo>
                <a:lnTo>
                  <a:pt x="3689" y="3194"/>
                </a:lnTo>
                <a:lnTo>
                  <a:pt x="3697" y="3141"/>
                </a:lnTo>
                <a:lnTo>
                  <a:pt x="3706" y="3080"/>
                </a:lnTo>
                <a:lnTo>
                  <a:pt x="3706" y="3080"/>
                </a:lnTo>
                <a:lnTo>
                  <a:pt x="3697" y="3009"/>
                </a:lnTo>
                <a:lnTo>
                  <a:pt x="3689" y="2947"/>
                </a:lnTo>
                <a:lnTo>
                  <a:pt x="3671" y="2885"/>
                </a:lnTo>
                <a:lnTo>
                  <a:pt x="3653" y="2824"/>
                </a:lnTo>
                <a:lnTo>
                  <a:pt x="3627" y="2762"/>
                </a:lnTo>
                <a:lnTo>
                  <a:pt x="3600" y="2709"/>
                </a:lnTo>
                <a:lnTo>
                  <a:pt x="3556" y="2665"/>
                </a:lnTo>
                <a:lnTo>
                  <a:pt x="3521" y="2621"/>
                </a:lnTo>
                <a:lnTo>
                  <a:pt x="3477" y="2577"/>
                </a:lnTo>
                <a:lnTo>
                  <a:pt x="3433" y="2541"/>
                </a:lnTo>
                <a:lnTo>
                  <a:pt x="3380" y="2506"/>
                </a:lnTo>
                <a:lnTo>
                  <a:pt x="3327" y="2480"/>
                </a:lnTo>
                <a:lnTo>
                  <a:pt x="3274" y="2462"/>
                </a:lnTo>
                <a:lnTo>
                  <a:pt x="3212" y="2444"/>
                </a:lnTo>
                <a:lnTo>
                  <a:pt x="3150" y="2435"/>
                </a:lnTo>
                <a:lnTo>
                  <a:pt x="3088" y="2427"/>
                </a:lnTo>
                <a:lnTo>
                  <a:pt x="3088" y="2427"/>
                </a:lnTo>
                <a:lnTo>
                  <a:pt x="3027" y="2435"/>
                </a:lnTo>
                <a:lnTo>
                  <a:pt x="2956" y="2444"/>
                </a:lnTo>
                <a:lnTo>
                  <a:pt x="2894" y="2462"/>
                </a:lnTo>
                <a:lnTo>
                  <a:pt x="2833" y="2480"/>
                </a:lnTo>
                <a:lnTo>
                  <a:pt x="2780" y="2506"/>
                </a:lnTo>
                <a:lnTo>
                  <a:pt x="2727" y="2541"/>
                </a:lnTo>
                <a:lnTo>
                  <a:pt x="2674" y="2577"/>
                </a:lnTo>
                <a:lnTo>
                  <a:pt x="2630" y="2621"/>
                </a:lnTo>
                <a:lnTo>
                  <a:pt x="2585" y="2665"/>
                </a:lnTo>
                <a:lnTo>
                  <a:pt x="2550" y="2709"/>
                </a:lnTo>
                <a:lnTo>
                  <a:pt x="2515" y="2762"/>
                </a:lnTo>
                <a:lnTo>
                  <a:pt x="2488" y="2824"/>
                </a:lnTo>
                <a:lnTo>
                  <a:pt x="2471" y="2885"/>
                </a:lnTo>
                <a:lnTo>
                  <a:pt x="2453" y="2947"/>
                </a:lnTo>
                <a:lnTo>
                  <a:pt x="2444" y="3009"/>
                </a:lnTo>
                <a:lnTo>
                  <a:pt x="2444" y="3080"/>
                </a:lnTo>
                <a:lnTo>
                  <a:pt x="2444" y="3080"/>
                </a:lnTo>
                <a:lnTo>
                  <a:pt x="2444" y="3141"/>
                </a:lnTo>
                <a:lnTo>
                  <a:pt x="2453" y="3194"/>
                </a:lnTo>
                <a:lnTo>
                  <a:pt x="2471" y="3256"/>
                </a:lnTo>
                <a:lnTo>
                  <a:pt x="2488" y="3309"/>
                </a:lnTo>
                <a:lnTo>
                  <a:pt x="2515" y="3362"/>
                </a:lnTo>
                <a:lnTo>
                  <a:pt x="2550" y="3415"/>
                </a:lnTo>
                <a:lnTo>
                  <a:pt x="2585" y="3459"/>
                </a:lnTo>
                <a:lnTo>
                  <a:pt x="2630" y="3503"/>
                </a:lnTo>
                <a:lnTo>
                  <a:pt x="2674" y="3547"/>
                </a:lnTo>
                <a:lnTo>
                  <a:pt x="2727" y="3583"/>
                </a:lnTo>
                <a:lnTo>
                  <a:pt x="2780" y="3609"/>
                </a:lnTo>
                <a:lnTo>
                  <a:pt x="2833" y="3636"/>
                </a:lnTo>
                <a:lnTo>
                  <a:pt x="2894" y="3662"/>
                </a:lnTo>
                <a:lnTo>
                  <a:pt x="2956" y="3671"/>
                </a:lnTo>
                <a:lnTo>
                  <a:pt x="3027" y="3680"/>
                </a:lnTo>
                <a:lnTo>
                  <a:pt x="3088" y="3689"/>
                </a:lnTo>
                <a:close/>
                <a:moveTo>
                  <a:pt x="7129" y="8021"/>
                </a:moveTo>
                <a:lnTo>
                  <a:pt x="7129" y="8021"/>
                </a:lnTo>
                <a:lnTo>
                  <a:pt x="6988" y="8127"/>
                </a:lnTo>
                <a:lnTo>
                  <a:pt x="6838" y="8224"/>
                </a:lnTo>
                <a:lnTo>
                  <a:pt x="6689" y="8321"/>
                </a:lnTo>
                <a:lnTo>
                  <a:pt x="6539" y="8400"/>
                </a:lnTo>
                <a:lnTo>
                  <a:pt x="6380" y="8480"/>
                </a:lnTo>
                <a:lnTo>
                  <a:pt x="6221" y="8559"/>
                </a:lnTo>
                <a:lnTo>
                  <a:pt x="6054" y="8621"/>
                </a:lnTo>
                <a:lnTo>
                  <a:pt x="5886" y="8683"/>
                </a:lnTo>
                <a:lnTo>
                  <a:pt x="5718" y="8736"/>
                </a:lnTo>
                <a:lnTo>
                  <a:pt x="5542" y="8789"/>
                </a:lnTo>
                <a:lnTo>
                  <a:pt x="5365" y="8824"/>
                </a:lnTo>
                <a:lnTo>
                  <a:pt x="5180" y="8859"/>
                </a:lnTo>
                <a:lnTo>
                  <a:pt x="5004" y="8886"/>
                </a:lnTo>
                <a:lnTo>
                  <a:pt x="4818" y="8903"/>
                </a:lnTo>
                <a:lnTo>
                  <a:pt x="4624" y="8912"/>
                </a:lnTo>
                <a:lnTo>
                  <a:pt x="4439" y="8921"/>
                </a:lnTo>
                <a:lnTo>
                  <a:pt x="4439" y="8921"/>
                </a:lnTo>
                <a:lnTo>
                  <a:pt x="4209" y="8912"/>
                </a:lnTo>
                <a:lnTo>
                  <a:pt x="3989" y="8894"/>
                </a:lnTo>
                <a:lnTo>
                  <a:pt x="3759" y="8868"/>
                </a:lnTo>
                <a:lnTo>
                  <a:pt x="3547" y="8824"/>
                </a:lnTo>
                <a:lnTo>
                  <a:pt x="3327" y="8780"/>
                </a:lnTo>
                <a:lnTo>
                  <a:pt x="3124" y="8718"/>
                </a:lnTo>
                <a:lnTo>
                  <a:pt x="2912" y="8647"/>
                </a:lnTo>
                <a:lnTo>
                  <a:pt x="2709" y="8568"/>
                </a:lnTo>
                <a:lnTo>
                  <a:pt x="2515" y="8480"/>
                </a:lnTo>
                <a:lnTo>
                  <a:pt x="2321" y="8383"/>
                </a:lnTo>
                <a:lnTo>
                  <a:pt x="2135" y="8277"/>
                </a:lnTo>
                <a:lnTo>
                  <a:pt x="1959" y="8153"/>
                </a:lnTo>
                <a:lnTo>
                  <a:pt x="1782" y="8030"/>
                </a:lnTo>
                <a:lnTo>
                  <a:pt x="1615" y="7897"/>
                </a:lnTo>
                <a:lnTo>
                  <a:pt x="1456" y="7765"/>
                </a:lnTo>
                <a:lnTo>
                  <a:pt x="1297" y="7615"/>
                </a:lnTo>
                <a:lnTo>
                  <a:pt x="1156" y="7456"/>
                </a:lnTo>
                <a:lnTo>
                  <a:pt x="1015" y="7297"/>
                </a:lnTo>
                <a:lnTo>
                  <a:pt x="882" y="7129"/>
                </a:lnTo>
                <a:lnTo>
                  <a:pt x="759" y="6953"/>
                </a:lnTo>
                <a:lnTo>
                  <a:pt x="644" y="6776"/>
                </a:lnTo>
                <a:lnTo>
                  <a:pt x="529" y="6583"/>
                </a:lnTo>
                <a:lnTo>
                  <a:pt x="432" y="6398"/>
                </a:lnTo>
                <a:lnTo>
                  <a:pt x="344" y="6195"/>
                </a:lnTo>
                <a:lnTo>
                  <a:pt x="264" y="5992"/>
                </a:lnTo>
                <a:lnTo>
                  <a:pt x="194" y="5789"/>
                </a:lnTo>
                <a:lnTo>
                  <a:pt x="132" y="5577"/>
                </a:lnTo>
                <a:lnTo>
                  <a:pt x="88" y="5357"/>
                </a:lnTo>
                <a:lnTo>
                  <a:pt x="44" y="5136"/>
                </a:lnTo>
                <a:lnTo>
                  <a:pt x="17" y="4915"/>
                </a:lnTo>
                <a:lnTo>
                  <a:pt x="0" y="4686"/>
                </a:lnTo>
                <a:lnTo>
                  <a:pt x="0" y="4456"/>
                </a:lnTo>
                <a:lnTo>
                  <a:pt x="0" y="4456"/>
                </a:lnTo>
                <a:lnTo>
                  <a:pt x="0" y="4227"/>
                </a:lnTo>
                <a:lnTo>
                  <a:pt x="17" y="3997"/>
                </a:lnTo>
                <a:lnTo>
                  <a:pt x="44" y="3777"/>
                </a:lnTo>
                <a:lnTo>
                  <a:pt x="88" y="3556"/>
                </a:lnTo>
                <a:lnTo>
                  <a:pt x="132" y="3336"/>
                </a:lnTo>
                <a:lnTo>
                  <a:pt x="194" y="3124"/>
                </a:lnTo>
                <a:lnTo>
                  <a:pt x="264" y="2921"/>
                </a:lnTo>
                <a:lnTo>
                  <a:pt x="344" y="2718"/>
                </a:lnTo>
                <a:lnTo>
                  <a:pt x="432" y="2515"/>
                </a:lnTo>
                <a:lnTo>
                  <a:pt x="529" y="2329"/>
                </a:lnTo>
                <a:lnTo>
                  <a:pt x="644" y="2135"/>
                </a:lnTo>
                <a:lnTo>
                  <a:pt x="759" y="1959"/>
                </a:lnTo>
                <a:lnTo>
                  <a:pt x="882" y="1782"/>
                </a:lnTo>
                <a:lnTo>
                  <a:pt x="1015" y="1615"/>
                </a:lnTo>
                <a:lnTo>
                  <a:pt x="1156" y="1456"/>
                </a:lnTo>
                <a:lnTo>
                  <a:pt x="1297" y="1297"/>
                </a:lnTo>
                <a:lnTo>
                  <a:pt x="1456" y="1147"/>
                </a:lnTo>
                <a:lnTo>
                  <a:pt x="1615" y="1015"/>
                </a:lnTo>
                <a:lnTo>
                  <a:pt x="1782" y="882"/>
                </a:lnTo>
                <a:lnTo>
                  <a:pt x="1959" y="759"/>
                </a:lnTo>
                <a:lnTo>
                  <a:pt x="2135" y="635"/>
                </a:lnTo>
                <a:lnTo>
                  <a:pt x="2321" y="529"/>
                </a:lnTo>
                <a:lnTo>
                  <a:pt x="2515" y="432"/>
                </a:lnTo>
                <a:lnTo>
                  <a:pt x="2709" y="344"/>
                </a:lnTo>
                <a:lnTo>
                  <a:pt x="2912" y="264"/>
                </a:lnTo>
                <a:lnTo>
                  <a:pt x="3124" y="194"/>
                </a:lnTo>
                <a:lnTo>
                  <a:pt x="3327" y="132"/>
                </a:lnTo>
                <a:lnTo>
                  <a:pt x="3547" y="88"/>
                </a:lnTo>
                <a:lnTo>
                  <a:pt x="3759" y="44"/>
                </a:lnTo>
                <a:lnTo>
                  <a:pt x="3989" y="17"/>
                </a:lnTo>
                <a:lnTo>
                  <a:pt x="4209" y="0"/>
                </a:lnTo>
                <a:lnTo>
                  <a:pt x="4439" y="0"/>
                </a:lnTo>
                <a:lnTo>
                  <a:pt x="4439" y="0"/>
                </a:lnTo>
                <a:lnTo>
                  <a:pt x="4668" y="0"/>
                </a:lnTo>
                <a:lnTo>
                  <a:pt x="4898" y="17"/>
                </a:lnTo>
                <a:lnTo>
                  <a:pt x="5118" y="44"/>
                </a:lnTo>
                <a:lnTo>
                  <a:pt x="5348" y="88"/>
                </a:lnTo>
                <a:lnTo>
                  <a:pt x="5559" y="132"/>
                </a:lnTo>
                <a:lnTo>
                  <a:pt x="5771" y="194"/>
                </a:lnTo>
                <a:lnTo>
                  <a:pt x="5983" y="264"/>
                </a:lnTo>
                <a:lnTo>
                  <a:pt x="6186" y="344"/>
                </a:lnTo>
                <a:lnTo>
                  <a:pt x="6389" y="432"/>
                </a:lnTo>
                <a:lnTo>
                  <a:pt x="6574" y="529"/>
                </a:lnTo>
                <a:lnTo>
                  <a:pt x="6768" y="635"/>
                </a:lnTo>
                <a:lnTo>
                  <a:pt x="6944" y="759"/>
                </a:lnTo>
                <a:lnTo>
                  <a:pt x="7121" y="882"/>
                </a:lnTo>
                <a:lnTo>
                  <a:pt x="7288" y="1015"/>
                </a:lnTo>
                <a:lnTo>
                  <a:pt x="7456" y="1147"/>
                </a:lnTo>
                <a:lnTo>
                  <a:pt x="7606" y="1297"/>
                </a:lnTo>
                <a:lnTo>
                  <a:pt x="7756" y="1456"/>
                </a:lnTo>
                <a:lnTo>
                  <a:pt x="7897" y="1615"/>
                </a:lnTo>
                <a:lnTo>
                  <a:pt x="8030" y="1782"/>
                </a:lnTo>
                <a:lnTo>
                  <a:pt x="8153" y="1959"/>
                </a:lnTo>
                <a:lnTo>
                  <a:pt x="8268" y="2135"/>
                </a:lnTo>
                <a:lnTo>
                  <a:pt x="8383" y="2329"/>
                </a:lnTo>
                <a:lnTo>
                  <a:pt x="8480" y="2515"/>
                </a:lnTo>
                <a:lnTo>
                  <a:pt x="8568" y="2718"/>
                </a:lnTo>
                <a:lnTo>
                  <a:pt x="8647" y="2921"/>
                </a:lnTo>
                <a:lnTo>
                  <a:pt x="8718" y="3124"/>
                </a:lnTo>
                <a:lnTo>
                  <a:pt x="8780" y="3336"/>
                </a:lnTo>
                <a:lnTo>
                  <a:pt x="8824" y="3556"/>
                </a:lnTo>
                <a:lnTo>
                  <a:pt x="8868" y="3777"/>
                </a:lnTo>
                <a:lnTo>
                  <a:pt x="8894" y="3997"/>
                </a:lnTo>
                <a:lnTo>
                  <a:pt x="8912" y="4227"/>
                </a:lnTo>
                <a:lnTo>
                  <a:pt x="8921" y="4456"/>
                </a:lnTo>
                <a:lnTo>
                  <a:pt x="8921" y="4456"/>
                </a:lnTo>
                <a:lnTo>
                  <a:pt x="8912" y="4642"/>
                </a:lnTo>
                <a:lnTo>
                  <a:pt x="8903" y="4818"/>
                </a:lnTo>
                <a:lnTo>
                  <a:pt x="8886" y="4986"/>
                </a:lnTo>
                <a:lnTo>
                  <a:pt x="8859" y="5154"/>
                </a:lnTo>
                <a:lnTo>
                  <a:pt x="8833" y="5321"/>
                </a:lnTo>
                <a:lnTo>
                  <a:pt x="8797" y="5480"/>
                </a:lnTo>
                <a:lnTo>
                  <a:pt x="8718" y="5798"/>
                </a:lnTo>
                <a:lnTo>
                  <a:pt x="8718" y="5798"/>
                </a:lnTo>
                <a:lnTo>
                  <a:pt x="13439" y="10456"/>
                </a:lnTo>
                <a:lnTo>
                  <a:pt x="13439" y="10456"/>
                </a:lnTo>
                <a:lnTo>
                  <a:pt x="13439" y="13298"/>
                </a:lnTo>
                <a:lnTo>
                  <a:pt x="13439" y="13298"/>
                </a:lnTo>
                <a:lnTo>
                  <a:pt x="10748" y="13298"/>
                </a:lnTo>
                <a:lnTo>
                  <a:pt x="10748" y="13298"/>
                </a:lnTo>
                <a:lnTo>
                  <a:pt x="10748" y="11471"/>
                </a:lnTo>
                <a:lnTo>
                  <a:pt x="10748" y="11471"/>
                </a:lnTo>
                <a:lnTo>
                  <a:pt x="9000" y="11471"/>
                </a:lnTo>
                <a:lnTo>
                  <a:pt x="9000" y="11471"/>
                </a:lnTo>
                <a:lnTo>
                  <a:pt x="9000" y="9689"/>
                </a:lnTo>
                <a:lnTo>
                  <a:pt x="9000" y="9689"/>
                </a:lnTo>
                <a:lnTo>
                  <a:pt x="7129" y="9689"/>
                </a:lnTo>
                <a:lnTo>
                  <a:pt x="7129" y="8021"/>
                </a:lnTo>
                <a:close/>
              </a:path>
            </a:pathLst>
          </a:custGeom>
          <a:noFill/>
          <a:ln w="28575" cap="flat">
            <a:solidFill>
              <a:srgbClr val="001F5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92" name="Rectangle 91">
            <a:extLst>
              <a:ext uri="{FF2B5EF4-FFF2-40B4-BE49-F238E27FC236}">
                <a16:creationId xmlns:a16="http://schemas.microsoft.com/office/drawing/2014/main" id="{EA67D13E-22CD-4486-A9F2-CD3317A182A1}"/>
              </a:ext>
            </a:extLst>
          </p:cNvPr>
          <p:cNvSpPr/>
          <p:nvPr/>
        </p:nvSpPr>
        <p:spPr>
          <a:xfrm>
            <a:off x="600013" y="3102867"/>
            <a:ext cx="818686" cy="333617"/>
          </a:xfrm>
          <a:prstGeom prst="rect">
            <a:avLst/>
          </a:prstGeom>
        </p:spPr>
        <p:txBody>
          <a:bodyPr wrap="none">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1568" b="0" i="0" u="none" strike="noStrike" kern="0" cap="none" spc="49" normalizeH="0" baseline="0" noProof="0">
                <a:ln>
                  <a:noFill/>
                </a:ln>
                <a:solidFill>
                  <a:srgbClr val="353535">
                    <a:lumMod val="40000"/>
                    <a:lumOff val="60000"/>
                  </a:srgbClr>
                </a:solidFill>
                <a:effectLst/>
                <a:uLnTx/>
                <a:uFillTx/>
                <a:latin typeface="Segoe UI" panose="020B0502040204020203" pitchFamily="34" charset="0"/>
                <a:ea typeface="+mn-ea"/>
                <a:cs typeface="Segoe UI" panose="020B0502040204020203" pitchFamily="34" charset="0"/>
              </a:rPr>
              <a:t>Hybrid</a:t>
            </a:r>
          </a:p>
        </p:txBody>
      </p:sp>
      <p:sp>
        <p:nvSpPr>
          <p:cNvPr id="93" name="Rectangle 92">
            <a:extLst>
              <a:ext uri="{FF2B5EF4-FFF2-40B4-BE49-F238E27FC236}">
                <a16:creationId xmlns:a16="http://schemas.microsoft.com/office/drawing/2014/main" id="{1F09D33A-7652-4476-AC65-D2723CB89576}"/>
              </a:ext>
            </a:extLst>
          </p:cNvPr>
          <p:cNvSpPr/>
          <p:nvPr/>
        </p:nvSpPr>
        <p:spPr>
          <a:xfrm>
            <a:off x="412719" y="1791255"/>
            <a:ext cx="1193275" cy="333617"/>
          </a:xfrm>
          <a:prstGeom prst="rect">
            <a:avLst/>
          </a:prstGeom>
        </p:spPr>
        <p:txBody>
          <a:bodyPr wrap="none">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1568" b="0" i="0" u="none" strike="noStrike" kern="0" cap="none" spc="49" normalizeH="0" baseline="0" noProof="0">
                <a:ln>
                  <a:noFill/>
                </a:ln>
                <a:solidFill>
                  <a:srgbClr val="353535">
                    <a:lumMod val="40000"/>
                    <a:lumOff val="60000"/>
                  </a:srgbClr>
                </a:solidFill>
                <a:effectLst/>
                <a:uLnTx/>
                <a:uFillTx/>
                <a:latin typeface="Segoe UI" panose="020B0502040204020203" pitchFamily="34" charset="0"/>
                <a:ea typeface="+mn-ea"/>
                <a:cs typeface="Segoe UI" panose="020B0502040204020203" pitchFamily="34" charset="0"/>
              </a:rPr>
              <a:t>Productive</a:t>
            </a:r>
          </a:p>
        </p:txBody>
      </p:sp>
      <p:sp>
        <p:nvSpPr>
          <p:cNvPr id="94" name="speedometer_2">
            <a:extLst>
              <a:ext uri="{FF2B5EF4-FFF2-40B4-BE49-F238E27FC236}">
                <a16:creationId xmlns:a16="http://schemas.microsoft.com/office/drawing/2014/main" id="{C66B6F8E-3B6A-4D8E-AF1A-5DB38875608B}"/>
              </a:ext>
            </a:extLst>
          </p:cNvPr>
          <p:cNvSpPr>
            <a:spLocks noChangeAspect="1" noEditPoints="1"/>
          </p:cNvSpPr>
          <p:nvPr/>
        </p:nvSpPr>
        <p:spPr bwMode="auto">
          <a:xfrm>
            <a:off x="800949" y="1160459"/>
            <a:ext cx="431098" cy="431096"/>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28575">
            <a:solidFill>
              <a:srgbClr val="B3B2B4"/>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100" name="Group 99">
            <a:extLst>
              <a:ext uri="{FF2B5EF4-FFF2-40B4-BE49-F238E27FC236}">
                <a16:creationId xmlns:a16="http://schemas.microsoft.com/office/drawing/2014/main" id="{407C8F82-925F-4342-9824-1D96908E08E1}"/>
              </a:ext>
            </a:extLst>
          </p:cNvPr>
          <p:cNvGrpSpPr/>
          <p:nvPr/>
        </p:nvGrpSpPr>
        <p:grpSpPr>
          <a:xfrm>
            <a:off x="775290" y="2524056"/>
            <a:ext cx="451261" cy="440761"/>
            <a:chOff x="2088630" y="3287843"/>
            <a:chExt cx="429718" cy="419725"/>
          </a:xfrm>
          <a:noFill/>
        </p:grpSpPr>
        <p:sp>
          <p:nvSpPr>
            <p:cNvPr id="102" name="Rectangle 101">
              <a:extLst>
                <a:ext uri="{FF2B5EF4-FFF2-40B4-BE49-F238E27FC236}">
                  <a16:creationId xmlns:a16="http://schemas.microsoft.com/office/drawing/2014/main" id="{9220230F-20DF-40DA-A6AA-6C38E47DBA31}"/>
                </a:ext>
              </a:extLst>
            </p:cNvPr>
            <p:cNvSpPr/>
            <p:nvPr/>
          </p:nvSpPr>
          <p:spPr bwMode="auto">
            <a:xfrm>
              <a:off x="2213548" y="3287843"/>
              <a:ext cx="304800" cy="304800"/>
            </a:xfrm>
            <a:prstGeom prst="rect">
              <a:avLst/>
            </a:prstGeom>
            <a:noFill/>
            <a:ln w="28575">
              <a:solidFill>
                <a:srgbClr val="B3B2B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03" name="Rectangle 102">
              <a:extLst>
                <a:ext uri="{FF2B5EF4-FFF2-40B4-BE49-F238E27FC236}">
                  <a16:creationId xmlns:a16="http://schemas.microsoft.com/office/drawing/2014/main" id="{45BA0F79-6846-48AF-8284-BFA9A30557EE}"/>
                </a:ext>
              </a:extLst>
            </p:cNvPr>
            <p:cNvSpPr/>
            <p:nvPr/>
          </p:nvSpPr>
          <p:spPr bwMode="auto">
            <a:xfrm>
              <a:off x="2088630" y="3402768"/>
              <a:ext cx="304800" cy="304800"/>
            </a:xfrm>
            <a:prstGeom prst="rect">
              <a:avLst/>
            </a:prstGeom>
            <a:noFill/>
            <a:ln w="28575">
              <a:solidFill>
                <a:srgbClr val="B3B2B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pic>
        <p:nvPicPr>
          <p:cNvPr id="32" name="Picture 28"/>
          <p:cNvPicPr>
            <a:picLocks noChangeAspect="1"/>
          </p:cNvPicPr>
          <p:nvPr/>
        </p:nvPicPr>
        <p:blipFill rotWithShape="1">
          <a:blip r:embed="rId3" cstate="screen">
            <a:extLst>
              <a:ext uri="{28A0092B-C50C-407E-A947-70E740481C1C}">
                <a14:useLocalDpi xmlns:a14="http://schemas.microsoft.com/office/drawing/2010/main" val="0"/>
              </a:ext>
            </a:extLst>
          </a:blip>
          <a:srcRect/>
          <a:stretch/>
        </p:blipFill>
        <p:spPr>
          <a:xfrm>
            <a:off x="10904675" y="2964155"/>
            <a:ext cx="612165" cy="545334"/>
          </a:xfrm>
          <a:prstGeom prst="rect">
            <a:avLst/>
          </a:prstGeom>
        </p:spPr>
      </p:pic>
      <p:sp>
        <p:nvSpPr>
          <p:cNvPr id="33" name="Rectangle 32"/>
          <p:cNvSpPr/>
          <p:nvPr/>
        </p:nvSpPr>
        <p:spPr>
          <a:xfrm>
            <a:off x="10812917" y="3533510"/>
            <a:ext cx="795681" cy="343378"/>
          </a:xfrm>
          <a:prstGeom prst="rect">
            <a:avLst/>
          </a:prstGeom>
        </p:spPr>
        <p:txBody>
          <a:bodyPr wrap="square">
            <a:spAutoFit/>
          </a:bodyPr>
          <a:lstStyle/>
          <a:p>
            <a:pPr marL="0" marR="0" lvl="0" indent="0" algn="ctr" defTabSz="570855" rtl="0" eaLnBrk="1" fontAlgn="ctr"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505050"/>
                </a:solidFill>
                <a:effectLst/>
                <a:uLnTx/>
                <a:uFillTx/>
                <a:latin typeface="Segoe UI Semilight"/>
                <a:ea typeface="+mn-ea"/>
                <a:cs typeface="+mn-cs"/>
              </a:rPr>
              <a:t>HIPAA / HITECH Act</a:t>
            </a:r>
          </a:p>
        </p:txBody>
      </p:sp>
      <p:sp>
        <p:nvSpPr>
          <p:cNvPr id="34" name="Rectangle 33"/>
          <p:cNvSpPr/>
          <p:nvPr/>
        </p:nvSpPr>
        <p:spPr>
          <a:xfrm>
            <a:off x="8279499" y="4449032"/>
            <a:ext cx="742073" cy="217849"/>
          </a:xfrm>
          <a:prstGeom prst="rect">
            <a:avLst/>
          </a:prstGeom>
        </p:spPr>
        <p:txBody>
          <a:bodyPr wrap="square">
            <a:spAutoFit/>
          </a:bodyPr>
          <a:lstStyle/>
          <a:p>
            <a:pPr marL="0" marR="0" lvl="0" indent="0" algn="ctr" defTabSz="570855" rtl="0" eaLnBrk="1" fontAlgn="ctr"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505050"/>
                </a:solidFill>
                <a:effectLst/>
                <a:uLnTx/>
                <a:uFillTx/>
                <a:latin typeface="Segoe UI Semilight"/>
                <a:ea typeface="+mn-ea"/>
                <a:cs typeface="+mn-cs"/>
              </a:rPr>
              <a:t>FERPA</a:t>
            </a:r>
          </a:p>
        </p:txBody>
      </p:sp>
      <p:pic>
        <p:nvPicPr>
          <p:cNvPr id="40" name="Picture 39"/>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435227" y="3963540"/>
            <a:ext cx="430617" cy="430617"/>
          </a:xfrm>
          <a:prstGeom prst="rect">
            <a:avLst/>
          </a:prstGeom>
        </p:spPr>
      </p:pic>
      <p:pic>
        <p:nvPicPr>
          <p:cNvPr id="41" name="Picture 40"/>
          <p:cNvPicPr>
            <a:picLocks noChangeAspect="1"/>
          </p:cNvPicPr>
          <p:nvPr/>
        </p:nvPicPr>
        <p:blipFill>
          <a:blip r:embed="rId5" cstate="screen">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284897" y="4066084"/>
            <a:ext cx="559158" cy="225528"/>
          </a:xfrm>
          <a:prstGeom prst="rect">
            <a:avLst/>
          </a:prstGeom>
        </p:spPr>
      </p:pic>
      <p:sp>
        <p:nvSpPr>
          <p:cNvPr id="42" name="Rectangle 41"/>
          <p:cNvSpPr/>
          <p:nvPr/>
        </p:nvSpPr>
        <p:spPr>
          <a:xfrm>
            <a:off x="4028159" y="4449032"/>
            <a:ext cx="1072634" cy="343378"/>
          </a:xfrm>
          <a:prstGeom prst="rect">
            <a:avLst/>
          </a:prstGeom>
        </p:spPr>
        <p:txBody>
          <a:bodyPr wrap="square">
            <a:spAutoFit/>
          </a:bodyPr>
          <a:lstStyle/>
          <a:p>
            <a:pPr marL="0" marR="0" lvl="0" indent="0" algn="ctr" defTabSz="570855" rtl="0" eaLnBrk="1" fontAlgn="ctr"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505050"/>
                </a:solidFill>
                <a:effectLst/>
                <a:uLnTx/>
                <a:uFillTx/>
                <a:latin typeface="Segoe UI Semilight"/>
                <a:ea typeface="+mn-ea"/>
                <a:cs typeface="+mn-cs"/>
              </a:rPr>
              <a:t>GxP</a:t>
            </a:r>
          </a:p>
          <a:p>
            <a:pPr marL="0" marR="0" lvl="0" indent="0" algn="ctr" defTabSz="570855" rtl="0" eaLnBrk="1" fontAlgn="ctr"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505050"/>
                </a:solidFill>
                <a:effectLst/>
                <a:uLnTx/>
                <a:uFillTx/>
                <a:latin typeface="Segoe UI Semilight"/>
                <a:ea typeface="+mn-ea"/>
                <a:cs typeface="+mn-cs"/>
              </a:rPr>
              <a:t>21 CFR Part 11</a:t>
            </a:r>
          </a:p>
        </p:txBody>
      </p:sp>
      <p:pic>
        <p:nvPicPr>
          <p:cNvPr id="43" name="Picture 42"/>
          <p:cNvPicPr>
            <a:picLocks noChangeAspect="1"/>
          </p:cNvPicPr>
          <p:nvPr/>
        </p:nvPicPr>
        <p:blipFill>
          <a:blip r:embed="rId6" cstate="screen">
            <a:extLst>
              <a:ext uri="{28A0092B-C50C-407E-A947-70E740481C1C}">
                <a14:useLocalDpi xmlns:a14="http://schemas.microsoft.com/office/drawing/2010/main" val="0"/>
              </a:ext>
            </a:extLst>
          </a:blip>
          <a:stretch>
            <a:fillRect/>
          </a:stretch>
        </p:blipFill>
        <p:spPr>
          <a:xfrm>
            <a:off x="2954514" y="963637"/>
            <a:ext cx="529632" cy="530752"/>
          </a:xfrm>
          <a:prstGeom prst="rect">
            <a:avLst/>
          </a:prstGeom>
        </p:spPr>
      </p:pic>
      <p:sp>
        <p:nvSpPr>
          <p:cNvPr id="44" name="Rectangle 43"/>
          <p:cNvSpPr/>
          <p:nvPr/>
        </p:nvSpPr>
        <p:spPr>
          <a:xfrm>
            <a:off x="2935716" y="1549155"/>
            <a:ext cx="567229" cy="150842"/>
          </a:xfrm>
          <a:prstGeom prst="rect">
            <a:avLst/>
          </a:prstGeom>
        </p:spPr>
        <p:txBody>
          <a:bodyPr wrap="none" lIns="0" tIns="0" rIns="0" bIns="0">
            <a:noAutofit/>
          </a:bodyPr>
          <a:lstStyle/>
          <a:p>
            <a:pPr marL="0" marR="0" lvl="0" indent="0" algn="ctr" defTabSz="597032" rtl="0" eaLnBrk="1" fontAlgn="ctr"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505050"/>
                </a:solidFill>
                <a:effectLst/>
                <a:uLnTx/>
                <a:uFillTx/>
                <a:latin typeface="Segoe UI Semilight"/>
                <a:ea typeface="+mn-ea"/>
                <a:cs typeface="+mn-cs"/>
              </a:rPr>
              <a:t>ISO 27001</a:t>
            </a:r>
          </a:p>
        </p:txBody>
      </p:sp>
      <p:pic>
        <p:nvPicPr>
          <p:cNvPr id="45" name="Picture 44"/>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10906305" y="965736"/>
            <a:ext cx="575164" cy="526556"/>
          </a:xfrm>
          <a:prstGeom prst="rect">
            <a:avLst/>
          </a:prstGeom>
        </p:spPr>
      </p:pic>
      <p:sp>
        <p:nvSpPr>
          <p:cNvPr id="47" name="Rectangle 46"/>
          <p:cNvSpPr/>
          <p:nvPr/>
        </p:nvSpPr>
        <p:spPr>
          <a:xfrm>
            <a:off x="10820711" y="1549155"/>
            <a:ext cx="746353" cy="150842"/>
          </a:xfrm>
          <a:prstGeom prst="rect">
            <a:avLst/>
          </a:prstGeom>
        </p:spPr>
        <p:txBody>
          <a:bodyPr wrap="none" lIns="0" tIns="0" rIns="0" bIns="0">
            <a:noAutofit/>
          </a:bodyPr>
          <a:lstStyle/>
          <a:p>
            <a:pPr marL="0" marR="0" lvl="0" indent="0" algn="ctr" defTabSz="597032" rtl="0" eaLnBrk="1" fontAlgn="ctr"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505050"/>
                </a:solidFill>
                <a:effectLst/>
                <a:uLnTx/>
                <a:uFillTx/>
                <a:latin typeface="Segoe UI Semilight"/>
                <a:ea typeface="+mn-ea"/>
                <a:cs typeface="+mn-cs"/>
              </a:rPr>
              <a:t>SOC 1 Type 2</a:t>
            </a:r>
          </a:p>
        </p:txBody>
      </p:sp>
      <p:pic>
        <p:nvPicPr>
          <p:cNvPr id="48" name="Picture 14" descr="http://www.theauditpeople.com/sites/default/files/pictures/iso-logo.png"/>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90132" y="1007558"/>
            <a:ext cx="586214" cy="442914"/>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p:cNvSpPr/>
          <p:nvPr/>
        </p:nvSpPr>
        <p:spPr>
          <a:xfrm>
            <a:off x="4899625" y="1549155"/>
            <a:ext cx="567228" cy="150842"/>
          </a:xfrm>
          <a:prstGeom prst="rect">
            <a:avLst/>
          </a:prstGeom>
        </p:spPr>
        <p:txBody>
          <a:bodyPr wrap="none" lIns="0" tIns="0" rIns="0" bIns="0">
            <a:noAutofit/>
          </a:bodyPr>
          <a:lstStyle/>
          <a:p>
            <a:pPr marL="0" marR="0" lvl="0" indent="0" algn="ctr" defTabSz="597032" rtl="0" eaLnBrk="1" fontAlgn="ctr"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505050"/>
                </a:solidFill>
                <a:effectLst/>
                <a:uLnTx/>
                <a:uFillTx/>
                <a:latin typeface="Segoe UI Semilight"/>
                <a:ea typeface="+mn-ea"/>
                <a:cs typeface="+mn-cs"/>
              </a:rPr>
              <a:t>ISO 27018</a:t>
            </a:r>
          </a:p>
        </p:txBody>
      </p:sp>
      <p:pic>
        <p:nvPicPr>
          <p:cNvPr id="50" name="Picture 49"/>
          <p:cNvPicPr>
            <a:picLocks noChangeAspect="1"/>
          </p:cNvPicPr>
          <p:nvPr/>
        </p:nvPicPr>
        <p:blipFill>
          <a:blip r:embed="rId9" cstate="screen">
            <a:extLst>
              <a:ext uri="{28A0092B-C50C-407E-A947-70E740481C1C}">
                <a14:useLocalDpi xmlns:a14="http://schemas.microsoft.com/office/drawing/2010/main" val="0"/>
              </a:ext>
            </a:extLst>
          </a:blip>
          <a:stretch>
            <a:fillRect/>
          </a:stretch>
        </p:blipFill>
        <p:spPr>
          <a:xfrm>
            <a:off x="6758641" y="1931301"/>
            <a:ext cx="778358" cy="298452"/>
          </a:xfrm>
          <a:prstGeom prst="rect">
            <a:avLst/>
          </a:prstGeom>
        </p:spPr>
      </p:pic>
      <p:sp>
        <p:nvSpPr>
          <p:cNvPr id="51" name="Rectangle 50"/>
          <p:cNvSpPr/>
          <p:nvPr/>
        </p:nvSpPr>
        <p:spPr>
          <a:xfrm>
            <a:off x="6733791" y="2347296"/>
            <a:ext cx="828059" cy="301684"/>
          </a:xfrm>
          <a:prstGeom prst="rect">
            <a:avLst/>
          </a:prstGeom>
        </p:spPr>
        <p:txBody>
          <a:bodyPr wrap="none" lIns="0" tIns="0" rIns="0" bIns="0">
            <a:noAutofit/>
          </a:bodyPr>
          <a:lstStyle/>
          <a:p>
            <a:pPr marL="0" marR="0" lvl="0" indent="0" algn="ctr" defTabSz="597032" rtl="0" eaLnBrk="1" fontAlgn="ctr"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505050"/>
                </a:solidFill>
                <a:effectLst/>
                <a:uLnTx/>
                <a:uFillTx/>
                <a:latin typeface="Segoe UI Semilight"/>
                <a:ea typeface="+mn-ea"/>
                <a:cs typeface="+mn-cs"/>
              </a:rPr>
              <a:t>CSA STAR</a:t>
            </a:r>
          </a:p>
          <a:p>
            <a:pPr marL="0" marR="0" lvl="0" indent="0" algn="ctr" defTabSz="597032" rtl="0" eaLnBrk="1" fontAlgn="ctr"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505050"/>
                </a:solidFill>
                <a:effectLst/>
                <a:uLnTx/>
                <a:uFillTx/>
                <a:latin typeface="Segoe UI Semilight"/>
                <a:ea typeface="+mn-ea"/>
                <a:cs typeface="+mn-cs"/>
              </a:rPr>
              <a:t>Self-Assessment</a:t>
            </a:r>
          </a:p>
          <a:p>
            <a:pPr marL="0" marR="0" lvl="0" indent="0" algn="ctr" defTabSz="597032" rtl="0" eaLnBrk="1" fontAlgn="ctr"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a:ln>
                <a:noFill/>
              </a:ln>
              <a:solidFill>
                <a:srgbClr val="505050"/>
              </a:solidFill>
              <a:effectLst/>
              <a:uLnTx/>
              <a:uFillTx/>
              <a:latin typeface="Segoe UI Semilight"/>
              <a:ea typeface="+mn-ea"/>
              <a:cs typeface="+mn-cs"/>
            </a:endParaRPr>
          </a:p>
        </p:txBody>
      </p:sp>
      <p:pic>
        <p:nvPicPr>
          <p:cNvPr id="52" name="Picture 51"/>
          <p:cNvPicPr>
            <a:picLocks noChangeAspect="1"/>
          </p:cNvPicPr>
          <p:nvPr/>
        </p:nvPicPr>
        <p:blipFill>
          <a:blip r:embed="rId10" cstate="screen">
            <a:extLst>
              <a:ext uri="{28A0092B-C50C-407E-A947-70E740481C1C}">
                <a14:useLocalDpi xmlns:a14="http://schemas.microsoft.com/office/drawing/2010/main" val="0"/>
              </a:ext>
            </a:extLst>
          </a:blip>
          <a:stretch>
            <a:fillRect/>
          </a:stretch>
        </p:blipFill>
        <p:spPr>
          <a:xfrm>
            <a:off x="8847423" y="5139357"/>
            <a:ext cx="647522" cy="211918"/>
          </a:xfrm>
          <a:prstGeom prst="rect">
            <a:avLst/>
          </a:prstGeom>
        </p:spPr>
      </p:pic>
      <p:sp>
        <p:nvSpPr>
          <p:cNvPr id="53" name="Rectangle 52"/>
          <p:cNvSpPr/>
          <p:nvPr/>
        </p:nvSpPr>
        <p:spPr>
          <a:xfrm>
            <a:off x="8862521" y="5476403"/>
            <a:ext cx="617326" cy="312093"/>
          </a:xfrm>
          <a:prstGeom prst="rect">
            <a:avLst/>
          </a:prstGeom>
        </p:spPr>
        <p:txBody>
          <a:bodyPr wrap="square" anchor="ctr">
            <a:spAutoFit/>
          </a:bodyPr>
          <a:lstStyle/>
          <a:p>
            <a:pPr marL="0" marR="0" lvl="0" indent="0" algn="ctr" defTabSz="570855" rtl="0" eaLnBrk="1" fontAlgn="ctr"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a:ln>
                  <a:noFill/>
                </a:ln>
                <a:solidFill>
                  <a:srgbClr val="505050"/>
                </a:solidFill>
                <a:effectLst/>
                <a:uLnTx/>
                <a:uFillTx/>
                <a:latin typeface="Segoe UI Semilight"/>
                <a:ea typeface="+mn-ea"/>
                <a:cs typeface="+mn-cs"/>
              </a:rPr>
              <a:t>Singapore</a:t>
            </a:r>
          </a:p>
          <a:p>
            <a:pPr marL="0" marR="0" lvl="0" indent="0" algn="ctr" defTabSz="570855" rtl="0" eaLnBrk="1" fontAlgn="ctr"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a:ln>
                  <a:noFill/>
                </a:ln>
                <a:solidFill>
                  <a:srgbClr val="505050"/>
                </a:solidFill>
                <a:effectLst/>
                <a:uLnTx/>
                <a:uFillTx/>
                <a:latin typeface="Segoe UI Semilight"/>
                <a:ea typeface="+mn-ea"/>
                <a:cs typeface="+mn-cs"/>
              </a:rPr>
              <a:t>MTCS</a:t>
            </a:r>
          </a:p>
        </p:txBody>
      </p:sp>
      <p:sp>
        <p:nvSpPr>
          <p:cNvPr id="54" name="Rectangle 53"/>
          <p:cNvSpPr/>
          <p:nvPr/>
        </p:nvSpPr>
        <p:spPr>
          <a:xfrm>
            <a:off x="5008826" y="5476403"/>
            <a:ext cx="562359" cy="312093"/>
          </a:xfrm>
          <a:prstGeom prst="rect">
            <a:avLst/>
          </a:prstGeom>
        </p:spPr>
        <p:txBody>
          <a:bodyPr wrap="square" anchor="ctr">
            <a:spAutoFit/>
          </a:bodyPr>
          <a:lstStyle/>
          <a:p>
            <a:pPr marL="0" marR="0" lvl="0" indent="0" algn="ctr" defTabSz="570855" rtl="0" eaLnBrk="1" fontAlgn="ctr"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a:ln>
                  <a:noFill/>
                </a:ln>
                <a:solidFill>
                  <a:srgbClr val="505050"/>
                </a:solidFill>
                <a:effectLst/>
                <a:uLnTx/>
                <a:uFillTx/>
                <a:latin typeface="Segoe UI Semilight"/>
                <a:ea typeface="+mn-ea"/>
                <a:cs typeface="+mn-cs"/>
              </a:rPr>
              <a:t>UK </a:t>
            </a:r>
          </a:p>
          <a:p>
            <a:pPr marL="0" marR="0" lvl="0" indent="0" algn="ctr" defTabSz="570855" rtl="0" eaLnBrk="1" fontAlgn="ctr"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a:ln>
                  <a:noFill/>
                </a:ln>
                <a:solidFill>
                  <a:srgbClr val="505050"/>
                </a:solidFill>
                <a:effectLst/>
                <a:uLnTx/>
                <a:uFillTx/>
                <a:latin typeface="Segoe UI Semilight"/>
                <a:ea typeface="+mn-ea"/>
                <a:cs typeface="+mn-cs"/>
              </a:rPr>
              <a:t>G-Cloud</a:t>
            </a:r>
          </a:p>
        </p:txBody>
      </p:sp>
      <p:pic>
        <p:nvPicPr>
          <p:cNvPr id="55" name="Picture 54"/>
          <p:cNvPicPr>
            <a:picLocks noChangeAspect="1"/>
          </p:cNvPicPr>
          <p:nvPr/>
        </p:nvPicPr>
        <p:blipFill>
          <a:blip r:embed="rId11" cstate="screen">
            <a:extLst>
              <a:ext uri="{28A0092B-C50C-407E-A947-70E740481C1C}">
                <a14:useLocalDpi xmlns:a14="http://schemas.microsoft.com/office/drawing/2010/main" val="0"/>
              </a:ext>
            </a:extLst>
          </a:blip>
          <a:stretch>
            <a:fillRect/>
          </a:stretch>
        </p:blipFill>
        <p:spPr>
          <a:xfrm>
            <a:off x="5110720" y="5066031"/>
            <a:ext cx="358570" cy="358569"/>
          </a:xfrm>
          <a:prstGeom prst="rect">
            <a:avLst/>
          </a:prstGeom>
        </p:spPr>
      </p:pic>
      <p:sp>
        <p:nvSpPr>
          <p:cNvPr id="56" name="Rectangle 55"/>
          <p:cNvSpPr/>
          <p:nvPr/>
        </p:nvSpPr>
        <p:spPr>
          <a:xfrm>
            <a:off x="9825378" y="5476403"/>
            <a:ext cx="638708" cy="306000"/>
          </a:xfrm>
          <a:prstGeom prst="rect">
            <a:avLst/>
          </a:prstGeom>
        </p:spPr>
        <p:txBody>
          <a:bodyPr wrap="square" anchor="ctr">
            <a:spAutoFit/>
          </a:bodyPr>
          <a:lstStyle/>
          <a:p>
            <a:pPr marL="0" marR="0" lvl="0" indent="0" algn="ctr" defTabSz="570855" rtl="0" eaLnBrk="1" fontAlgn="ctr"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a:ln>
                  <a:noFill/>
                </a:ln>
                <a:solidFill>
                  <a:srgbClr val="505050"/>
                </a:solidFill>
                <a:effectLst/>
                <a:uLnTx/>
                <a:uFillTx/>
                <a:latin typeface="Segoe UI Semilight"/>
                <a:ea typeface="+mn-ea"/>
                <a:cs typeface="+mn-cs"/>
              </a:rPr>
              <a:t>Australia</a:t>
            </a:r>
          </a:p>
          <a:p>
            <a:pPr marL="0" marR="0" lvl="0" indent="0" algn="ctr" defTabSz="570855" rtl="0" eaLnBrk="1" fontAlgn="ctr"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a:ln>
                  <a:noFill/>
                </a:ln>
                <a:solidFill>
                  <a:srgbClr val="505050"/>
                </a:solidFill>
                <a:effectLst/>
                <a:uLnTx/>
                <a:uFillTx/>
                <a:latin typeface="Segoe UI Semilight"/>
                <a:ea typeface="+mn-ea"/>
                <a:cs typeface="+mn-cs"/>
              </a:rPr>
              <a:t>IRAP/CCSL</a:t>
            </a:r>
          </a:p>
        </p:txBody>
      </p:sp>
      <p:pic>
        <p:nvPicPr>
          <p:cNvPr id="57" name="Picture 56" descr="IRAP logo">
            <a:hlinkClick r:id="rId12"/>
          </p:cNvPr>
          <p:cNvPicPr/>
          <p:nvPr/>
        </p:nvPicPr>
        <p:blipFill>
          <a:blip r:embed="rId13" cstate="screen">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09734" y="5090058"/>
            <a:ext cx="469996" cy="310512"/>
          </a:xfrm>
          <a:prstGeom prst="rect">
            <a:avLst/>
          </a:prstGeom>
          <a:noFill/>
          <a:ln>
            <a:noFill/>
          </a:ln>
        </p:spPr>
      </p:pic>
      <p:pic>
        <p:nvPicPr>
          <p:cNvPr id="58" name="Picture 57" descr="FISC : The Center for Financial Industry Infomation System">
            <a:hlinkClick r:id="rId14" tooltip="&quot;FISC HOME&quot;"/>
          </p:cNvPr>
          <p:cNvPicPr/>
          <p:nvPr/>
        </p:nvPicPr>
        <p:blipFill rotWithShape="1">
          <a:blip r:embed="rId15" cstate="screen">
            <a:clrChange>
              <a:clrFrom>
                <a:srgbClr val="FFFFFB"/>
              </a:clrFrom>
              <a:clrTo>
                <a:srgbClr val="FFFFFB">
                  <a:alpha val="0"/>
                </a:srgbClr>
              </a:clrTo>
            </a:clrChange>
            <a:extLst>
              <a:ext uri="{28A0092B-C50C-407E-A947-70E740481C1C}">
                <a14:useLocalDpi xmlns:a14="http://schemas.microsoft.com/office/drawing/2010/main" val="0"/>
              </a:ext>
            </a:extLst>
          </a:blip>
          <a:srcRect/>
          <a:stretch/>
        </p:blipFill>
        <p:spPr bwMode="auto">
          <a:xfrm>
            <a:off x="9654743" y="3122422"/>
            <a:ext cx="551550" cy="228802"/>
          </a:xfrm>
          <a:prstGeom prst="rect">
            <a:avLst/>
          </a:prstGeom>
          <a:noFill/>
          <a:ln>
            <a:noFill/>
          </a:ln>
        </p:spPr>
      </p:pic>
      <p:sp>
        <p:nvSpPr>
          <p:cNvPr id="59" name="Rectangle 58"/>
          <p:cNvSpPr/>
          <p:nvPr/>
        </p:nvSpPr>
        <p:spPr>
          <a:xfrm>
            <a:off x="9550934" y="3533510"/>
            <a:ext cx="759168" cy="217849"/>
          </a:xfrm>
          <a:prstGeom prst="rect">
            <a:avLst/>
          </a:prstGeom>
        </p:spPr>
        <p:txBody>
          <a:bodyPr wrap="square">
            <a:spAutoFit/>
          </a:bodyPr>
          <a:lstStyle/>
          <a:p>
            <a:pPr marL="0" marR="0" lvl="0" indent="0" algn="ctr" defTabSz="570855" rtl="0" eaLnBrk="1" fontAlgn="ctr"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505050"/>
                </a:solidFill>
                <a:effectLst/>
                <a:uLnTx/>
                <a:uFillTx/>
                <a:latin typeface="Segoe UI Semilight"/>
                <a:ea typeface="+mn-ea"/>
                <a:cs typeface="+mn-cs"/>
              </a:rPr>
              <a:t>FISC Japan</a:t>
            </a:r>
          </a:p>
        </p:txBody>
      </p:sp>
      <p:pic>
        <p:nvPicPr>
          <p:cNvPr id="60" name="Picture 59" descr="http://ts1.mm.bing.net/th?&amp;id=HN.607999990459468225&amp;w=300&amp;h=300&amp;c=0&amp;pid=1.9&amp;rs=0&amp;p=0"/>
          <p:cNvPicPr/>
          <p:nvPr/>
        </p:nvPicPr>
        <p:blipFill>
          <a:blip r:embed="rId16" cstate="screen">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963367" y="5027363"/>
            <a:ext cx="477089" cy="435906"/>
          </a:xfrm>
          <a:prstGeom prst="rect">
            <a:avLst/>
          </a:prstGeom>
          <a:noFill/>
          <a:ln>
            <a:noFill/>
          </a:ln>
        </p:spPr>
      </p:pic>
      <p:sp>
        <p:nvSpPr>
          <p:cNvPr id="61" name="Rectangle 60"/>
          <p:cNvSpPr/>
          <p:nvPr/>
        </p:nvSpPr>
        <p:spPr>
          <a:xfrm>
            <a:off x="10801997" y="5476403"/>
            <a:ext cx="799829" cy="312093"/>
          </a:xfrm>
          <a:prstGeom prst="rect">
            <a:avLst/>
          </a:prstGeom>
        </p:spPr>
        <p:txBody>
          <a:bodyPr wrap="square" anchor="ctr">
            <a:spAutoFit/>
          </a:bodyPr>
          <a:lstStyle/>
          <a:p>
            <a:pPr marL="0" marR="0" lvl="0" indent="0" algn="ctr" defTabSz="570855" rtl="0" eaLnBrk="1" fontAlgn="ctr"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a:ln>
                  <a:noFill/>
                </a:ln>
                <a:solidFill>
                  <a:srgbClr val="505050"/>
                </a:solidFill>
                <a:effectLst/>
                <a:uLnTx/>
                <a:uFillTx/>
                <a:latin typeface="Segoe UI Semilight"/>
                <a:ea typeface="+mn-ea"/>
                <a:cs typeface="+mn-cs"/>
              </a:rPr>
              <a:t> New Zealand </a:t>
            </a:r>
          </a:p>
          <a:p>
            <a:pPr marL="0" marR="0" lvl="0" indent="0" algn="ctr" defTabSz="570855" rtl="0" eaLnBrk="1" fontAlgn="ctr"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a:ln>
                  <a:noFill/>
                </a:ln>
                <a:solidFill>
                  <a:srgbClr val="505050"/>
                </a:solidFill>
                <a:effectLst/>
                <a:uLnTx/>
                <a:uFillTx/>
                <a:latin typeface="Segoe UI Semilight"/>
                <a:ea typeface="+mn-ea"/>
                <a:cs typeface="+mn-cs"/>
              </a:rPr>
              <a:t>GCIO</a:t>
            </a:r>
          </a:p>
        </p:txBody>
      </p:sp>
      <p:pic>
        <p:nvPicPr>
          <p:cNvPr id="62" name="Picture 8" descr="image002"/>
          <p:cNvPicPr>
            <a:picLocks noChangeAspect="1" noChangeArrowheads="1"/>
          </p:cNvPicPr>
          <p:nvPr/>
        </p:nvPicPr>
        <p:blipFill>
          <a:blip r:embed="rId17" cstate="screen">
            <a:clrChange>
              <a:clrFrom>
                <a:srgbClr val="FFFFFD"/>
              </a:clrFrom>
              <a:clrTo>
                <a:srgbClr val="FFFFFD">
                  <a:alpha val="0"/>
                </a:srgbClr>
              </a:clrTo>
            </a:clrChange>
            <a:extLst>
              <a:ext uri="{28A0092B-C50C-407E-A947-70E740481C1C}">
                <a14:useLocalDpi xmlns:a14="http://schemas.microsoft.com/office/drawing/2010/main" val="0"/>
              </a:ext>
            </a:extLst>
          </a:blip>
          <a:srcRect/>
          <a:stretch>
            <a:fillRect/>
          </a:stretch>
        </p:blipFill>
        <p:spPr bwMode="auto">
          <a:xfrm>
            <a:off x="7039585" y="5028456"/>
            <a:ext cx="433722" cy="433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Rectangle 62"/>
          <p:cNvSpPr/>
          <p:nvPr/>
        </p:nvSpPr>
        <p:spPr>
          <a:xfrm>
            <a:off x="6952024" y="5476403"/>
            <a:ext cx="608845" cy="312093"/>
          </a:xfrm>
          <a:prstGeom prst="rect">
            <a:avLst/>
          </a:prstGeom>
        </p:spPr>
        <p:txBody>
          <a:bodyPr wrap="square" anchor="ctr">
            <a:spAutoFit/>
          </a:bodyPr>
          <a:lstStyle/>
          <a:p>
            <a:pPr marL="0" marR="0" lvl="0" indent="0" algn="ctr" defTabSz="570855" rtl="0" eaLnBrk="1" fontAlgn="ctr"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a:ln>
                  <a:noFill/>
                </a:ln>
                <a:solidFill>
                  <a:srgbClr val="505050"/>
                </a:solidFill>
                <a:effectLst/>
                <a:uLnTx/>
                <a:uFillTx/>
                <a:latin typeface="Segoe UI Semilight"/>
                <a:ea typeface="+mn-ea"/>
                <a:cs typeface="+mn-cs"/>
              </a:rPr>
              <a:t>China</a:t>
            </a:r>
          </a:p>
          <a:p>
            <a:pPr marL="0" marR="0" lvl="0" indent="0" algn="ctr" defTabSz="570855" rtl="0" eaLnBrk="1" fontAlgn="ctr"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a:ln>
                  <a:noFill/>
                </a:ln>
                <a:solidFill>
                  <a:srgbClr val="505050"/>
                </a:solidFill>
                <a:effectLst/>
                <a:uLnTx/>
                <a:uFillTx/>
                <a:latin typeface="Segoe UI Semilight"/>
                <a:ea typeface="+mn-ea"/>
                <a:cs typeface="+mn-cs"/>
              </a:rPr>
              <a:t>GB 18030</a:t>
            </a:r>
          </a:p>
        </p:txBody>
      </p:sp>
      <p:sp>
        <p:nvSpPr>
          <p:cNvPr id="64" name="Rectangle 63"/>
          <p:cNvSpPr/>
          <p:nvPr/>
        </p:nvSpPr>
        <p:spPr>
          <a:xfrm>
            <a:off x="3886470" y="5476403"/>
            <a:ext cx="792363" cy="306001"/>
          </a:xfrm>
          <a:prstGeom prst="rect">
            <a:avLst/>
          </a:prstGeom>
        </p:spPr>
        <p:txBody>
          <a:bodyPr wrap="square" anchor="ctr">
            <a:spAutoFit/>
          </a:bodyPr>
          <a:lstStyle/>
          <a:p>
            <a:pPr marL="0" marR="0" lvl="0" indent="0" algn="ctr" defTabSz="570855" rtl="0" eaLnBrk="1" fontAlgn="ctr"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a:ln>
                  <a:noFill/>
                </a:ln>
                <a:solidFill>
                  <a:srgbClr val="505050"/>
                </a:solidFill>
                <a:effectLst/>
                <a:uLnTx/>
                <a:uFillTx/>
                <a:latin typeface="Segoe UI Semilight"/>
                <a:ea typeface="+mn-ea"/>
                <a:cs typeface="+mn-cs"/>
              </a:rPr>
              <a:t>EU</a:t>
            </a:r>
          </a:p>
          <a:p>
            <a:pPr marL="0" marR="0" lvl="0" indent="0" algn="ctr" defTabSz="570855" rtl="0" eaLnBrk="1" fontAlgn="ctr"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a:ln>
                  <a:noFill/>
                </a:ln>
                <a:solidFill>
                  <a:srgbClr val="505050"/>
                </a:solidFill>
                <a:effectLst/>
                <a:uLnTx/>
                <a:uFillTx/>
                <a:latin typeface="Segoe UI Semilight"/>
                <a:ea typeface="+mn-ea"/>
                <a:cs typeface="+mn-cs"/>
              </a:rPr>
              <a:t>Model Clauses</a:t>
            </a:r>
          </a:p>
        </p:txBody>
      </p:sp>
      <p:pic>
        <p:nvPicPr>
          <p:cNvPr id="65" name="Picture 64"/>
          <p:cNvPicPr>
            <a:picLocks noChangeAspect="1"/>
          </p:cNvPicPr>
          <p:nvPr/>
        </p:nvPicPr>
        <p:blipFill>
          <a:blip r:embed="rId18" cstate="screen">
            <a:extLst>
              <a:ext uri="{28A0092B-C50C-407E-A947-70E740481C1C}">
                <a14:useLocalDpi xmlns:a14="http://schemas.microsoft.com/office/drawing/2010/main" val="0"/>
              </a:ext>
            </a:extLst>
          </a:blip>
          <a:stretch>
            <a:fillRect/>
          </a:stretch>
        </p:blipFill>
        <p:spPr>
          <a:xfrm>
            <a:off x="4005892" y="5053528"/>
            <a:ext cx="553519" cy="383571"/>
          </a:xfrm>
          <a:prstGeom prst="rect">
            <a:avLst/>
          </a:prstGeom>
        </p:spPr>
      </p:pic>
      <p:sp>
        <p:nvSpPr>
          <p:cNvPr id="66" name="Rectangle 65"/>
          <p:cNvSpPr/>
          <p:nvPr/>
        </p:nvSpPr>
        <p:spPr>
          <a:xfrm>
            <a:off x="4034465" y="6392184"/>
            <a:ext cx="496372" cy="312093"/>
          </a:xfrm>
          <a:prstGeom prst="rect">
            <a:avLst/>
          </a:prstGeom>
        </p:spPr>
        <p:txBody>
          <a:bodyPr wrap="square" anchor="ctr">
            <a:spAutoFit/>
          </a:bodyPr>
          <a:lstStyle/>
          <a:p>
            <a:pPr marL="0" marR="0" lvl="0" indent="0" algn="ctr" defTabSz="570855" rtl="0" eaLnBrk="1" fontAlgn="ctr"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a:ln>
                  <a:noFill/>
                </a:ln>
                <a:solidFill>
                  <a:srgbClr val="505050"/>
                </a:solidFill>
                <a:effectLst/>
                <a:uLnTx/>
                <a:uFillTx/>
                <a:latin typeface="Segoe UI Semilight"/>
                <a:ea typeface="+mn-ea"/>
                <a:cs typeface="+mn-cs"/>
              </a:rPr>
              <a:t>ENISA</a:t>
            </a:r>
          </a:p>
          <a:p>
            <a:pPr marL="0" marR="0" lvl="0" indent="0" algn="ctr" defTabSz="570855" rtl="0" eaLnBrk="1" fontAlgn="ctr"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a:ln>
                  <a:noFill/>
                </a:ln>
                <a:solidFill>
                  <a:srgbClr val="505050"/>
                </a:solidFill>
                <a:effectLst/>
                <a:uLnTx/>
                <a:uFillTx/>
                <a:latin typeface="Segoe UI Semilight"/>
                <a:ea typeface="+mn-ea"/>
                <a:cs typeface="+mn-cs"/>
              </a:rPr>
              <a:t>IAF</a:t>
            </a:r>
          </a:p>
        </p:txBody>
      </p:sp>
      <p:pic>
        <p:nvPicPr>
          <p:cNvPr id="67" name="Picture 66"/>
          <p:cNvPicPr>
            <a:picLocks noChangeAspect="1"/>
          </p:cNvPicPr>
          <p:nvPr/>
        </p:nvPicPr>
        <p:blipFill>
          <a:blip r:embed="rId19" cstate="screen">
            <a:extLst>
              <a:ext uri="{28A0092B-C50C-407E-A947-70E740481C1C}">
                <a14:useLocalDpi xmlns:a14="http://schemas.microsoft.com/office/drawing/2010/main" val="0"/>
              </a:ext>
            </a:extLst>
          </a:blip>
          <a:stretch>
            <a:fillRect/>
          </a:stretch>
        </p:blipFill>
        <p:spPr>
          <a:xfrm>
            <a:off x="4074704" y="5965120"/>
            <a:ext cx="415895" cy="392604"/>
          </a:xfrm>
          <a:prstGeom prst="rect">
            <a:avLst/>
          </a:prstGeom>
        </p:spPr>
      </p:pic>
      <p:pic>
        <p:nvPicPr>
          <p:cNvPr id="68" name="Picture 67"/>
          <p:cNvPicPr>
            <a:picLocks noChangeAspect="1"/>
          </p:cNvPicPr>
          <p:nvPr/>
        </p:nvPicPr>
        <p:blipFill>
          <a:blip r:embed="rId20" cstate="screen">
            <a:extLst>
              <a:ext uri="{28A0092B-C50C-407E-A947-70E740481C1C}">
                <a14:useLocalDpi xmlns:a14="http://schemas.microsoft.com/office/drawing/2010/main" val="0"/>
              </a:ext>
            </a:extLst>
          </a:blip>
          <a:stretch>
            <a:fillRect/>
          </a:stretch>
        </p:blipFill>
        <p:spPr>
          <a:xfrm>
            <a:off x="2970317" y="5116588"/>
            <a:ext cx="429327" cy="257458"/>
          </a:xfrm>
          <a:prstGeom prst="rect">
            <a:avLst/>
          </a:prstGeom>
        </p:spPr>
      </p:pic>
      <p:sp>
        <p:nvSpPr>
          <p:cNvPr id="69" name="Rectangle 68"/>
          <p:cNvSpPr/>
          <p:nvPr/>
        </p:nvSpPr>
        <p:spPr>
          <a:xfrm>
            <a:off x="2853063" y="5476403"/>
            <a:ext cx="663834" cy="312093"/>
          </a:xfrm>
          <a:prstGeom prst="rect">
            <a:avLst/>
          </a:prstGeom>
        </p:spPr>
        <p:txBody>
          <a:bodyPr wrap="square" anchor="ctr">
            <a:spAutoFit/>
          </a:bodyPr>
          <a:lstStyle/>
          <a:p>
            <a:pPr marL="0" marR="0" lvl="0" indent="0" algn="ctr" defTabSz="570855" rtl="0" eaLnBrk="1" fontAlgn="ctr"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a:ln>
                  <a:noFill/>
                </a:ln>
                <a:solidFill>
                  <a:srgbClr val="505050"/>
                </a:solidFill>
                <a:effectLst/>
                <a:uLnTx/>
                <a:uFillTx/>
                <a:latin typeface="Segoe UI Semilight"/>
                <a:ea typeface="+mn-ea"/>
                <a:cs typeface="+mn-cs"/>
              </a:rPr>
              <a:t>Argentina </a:t>
            </a:r>
            <a:br>
              <a:rPr kumimoji="0" lang="en-US" sz="700" b="1" i="0" u="none" strike="noStrike" kern="0" cap="none" spc="0" normalizeH="0" baseline="0" noProof="0">
                <a:ln>
                  <a:noFill/>
                </a:ln>
                <a:solidFill>
                  <a:srgbClr val="505050"/>
                </a:solidFill>
                <a:effectLst/>
                <a:uLnTx/>
                <a:uFillTx/>
                <a:latin typeface="Segoe UI Semilight"/>
                <a:ea typeface="+mn-ea"/>
                <a:cs typeface="+mn-cs"/>
              </a:rPr>
            </a:br>
            <a:r>
              <a:rPr kumimoji="0" lang="en-US" sz="700" b="1" i="0" u="none" strike="noStrike" kern="0" cap="none" spc="0" normalizeH="0" baseline="0" noProof="0">
                <a:ln>
                  <a:noFill/>
                </a:ln>
                <a:solidFill>
                  <a:srgbClr val="505050"/>
                </a:solidFill>
                <a:effectLst/>
                <a:uLnTx/>
                <a:uFillTx/>
                <a:latin typeface="Segoe UI Semilight"/>
                <a:ea typeface="+mn-ea"/>
                <a:cs typeface="+mn-cs"/>
              </a:rPr>
              <a:t>PDPA</a:t>
            </a:r>
          </a:p>
        </p:txBody>
      </p:sp>
      <p:pic>
        <p:nvPicPr>
          <p:cNvPr id="70" name="Picture 69" descr="http://jcispa.jasa.jp/wp/wp-content/themes/jcispa_academica/images/fig_cslogo01.png"/>
          <p:cNvPicPr/>
          <p:nvPr/>
        </p:nvPicPr>
        <p:blipFill>
          <a:blip r:embed="rId21" cstate="screen">
            <a:extLst>
              <a:ext uri="{28A0092B-C50C-407E-A947-70E740481C1C}">
                <a14:useLocalDpi xmlns:a14="http://schemas.microsoft.com/office/drawing/2010/main" val="0"/>
              </a:ext>
            </a:extLst>
          </a:blip>
          <a:srcRect/>
          <a:stretch>
            <a:fillRect/>
          </a:stretch>
        </p:blipFill>
        <p:spPr bwMode="auto">
          <a:xfrm>
            <a:off x="5095686" y="5990418"/>
            <a:ext cx="388639" cy="342001"/>
          </a:xfrm>
          <a:prstGeom prst="rect">
            <a:avLst/>
          </a:prstGeom>
          <a:noFill/>
          <a:ln>
            <a:noFill/>
          </a:ln>
        </p:spPr>
      </p:pic>
      <p:sp>
        <p:nvSpPr>
          <p:cNvPr id="71" name="Rectangle 70"/>
          <p:cNvSpPr/>
          <p:nvPr/>
        </p:nvSpPr>
        <p:spPr>
          <a:xfrm>
            <a:off x="4974895" y="6392184"/>
            <a:ext cx="630221" cy="306000"/>
          </a:xfrm>
          <a:prstGeom prst="rect">
            <a:avLst/>
          </a:prstGeom>
        </p:spPr>
        <p:txBody>
          <a:bodyPr wrap="square" anchor="ctr">
            <a:spAutoFit/>
          </a:bodyPr>
          <a:lstStyle/>
          <a:p>
            <a:pPr marL="0" marR="0" lvl="0" indent="0" algn="ctr" defTabSz="570855" rtl="0" eaLnBrk="1" fontAlgn="ctr"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a:ln>
                  <a:noFill/>
                </a:ln>
                <a:solidFill>
                  <a:srgbClr val="505050"/>
                </a:solidFill>
                <a:effectLst/>
                <a:uLnTx/>
                <a:uFillTx/>
                <a:latin typeface="Segoe UI Semilight"/>
                <a:ea typeface="+mn-ea"/>
                <a:cs typeface="+mn-cs"/>
              </a:rPr>
              <a:t>Japan CS Mark Gold</a:t>
            </a:r>
          </a:p>
        </p:txBody>
      </p:sp>
      <p:pic>
        <p:nvPicPr>
          <p:cNvPr id="72" name="Picture 71"/>
          <p:cNvPicPr>
            <a:picLocks noChangeAspect="1"/>
          </p:cNvPicPr>
          <p:nvPr/>
        </p:nvPicPr>
        <p:blipFill>
          <a:blip r:embed="rId22" cstate="screen">
            <a:extLst>
              <a:ext uri="{28A0092B-C50C-407E-A947-70E740481C1C}">
                <a14:useLocalDpi xmlns:a14="http://schemas.microsoft.com/office/drawing/2010/main" val="0"/>
              </a:ext>
            </a:extLst>
          </a:blip>
          <a:stretch>
            <a:fillRect/>
          </a:stretch>
        </p:blipFill>
        <p:spPr>
          <a:xfrm>
            <a:off x="4304726" y="2977073"/>
            <a:ext cx="519500" cy="519500"/>
          </a:xfrm>
          <a:prstGeom prst="rect">
            <a:avLst/>
          </a:prstGeom>
        </p:spPr>
      </p:pic>
      <p:sp>
        <p:nvSpPr>
          <p:cNvPr id="73" name="Rectangle 72"/>
          <p:cNvSpPr/>
          <p:nvPr/>
        </p:nvSpPr>
        <p:spPr>
          <a:xfrm>
            <a:off x="4240026" y="3533510"/>
            <a:ext cx="648900" cy="149783"/>
          </a:xfrm>
          <a:prstGeom prst="rect">
            <a:avLst/>
          </a:prstGeom>
        </p:spPr>
        <p:txBody>
          <a:bodyPr wrap="none" lIns="0" tIns="0" rIns="0" bIns="0">
            <a:noAutofit/>
          </a:bodyPr>
          <a:lstStyle/>
          <a:p>
            <a:pPr marL="0" marR="0" lvl="0" indent="0" algn="ctr" defTabSz="597032" rtl="0" eaLnBrk="1" fontAlgn="ctr"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505050"/>
                </a:solidFill>
                <a:effectLst/>
                <a:uLnTx/>
                <a:uFillTx/>
                <a:latin typeface="Segoe UI Semilight"/>
                <a:ea typeface="+mn-ea"/>
                <a:cs typeface="+mn-cs"/>
              </a:rPr>
              <a:t>CDSA</a:t>
            </a:r>
          </a:p>
        </p:txBody>
      </p:sp>
      <p:sp>
        <p:nvSpPr>
          <p:cNvPr id="74" name="Rectangle 73"/>
          <p:cNvSpPr/>
          <p:nvPr/>
        </p:nvSpPr>
        <p:spPr>
          <a:xfrm>
            <a:off x="8254577" y="3533510"/>
            <a:ext cx="791917" cy="301684"/>
          </a:xfrm>
          <a:prstGeom prst="rect">
            <a:avLst/>
          </a:prstGeom>
        </p:spPr>
        <p:txBody>
          <a:bodyPr wrap="none" lIns="0" tIns="0" rIns="0" bIns="0">
            <a:noAutofit/>
          </a:bodyPr>
          <a:lstStyle/>
          <a:p>
            <a:pPr marL="0" marR="0" lvl="0" indent="0" algn="ctr" defTabSz="597032" rtl="0" eaLnBrk="1" fontAlgn="ctr"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505050"/>
                </a:solidFill>
                <a:effectLst/>
                <a:uLnTx/>
                <a:uFillTx/>
                <a:latin typeface="Segoe UI Semilight"/>
                <a:ea typeface="+mn-ea"/>
                <a:cs typeface="+mn-cs"/>
              </a:rPr>
              <a:t>Shared</a:t>
            </a:r>
          </a:p>
          <a:p>
            <a:pPr marL="0" marR="0" lvl="0" indent="0" algn="ctr" defTabSz="597032" rtl="0" eaLnBrk="1" fontAlgn="ctr"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505050"/>
                </a:solidFill>
                <a:effectLst/>
                <a:uLnTx/>
                <a:uFillTx/>
                <a:latin typeface="Segoe UI Semilight"/>
                <a:ea typeface="+mn-ea"/>
                <a:cs typeface="+mn-cs"/>
              </a:rPr>
              <a:t>Assessments</a:t>
            </a:r>
          </a:p>
        </p:txBody>
      </p:sp>
      <p:pic>
        <p:nvPicPr>
          <p:cNvPr id="75" name="Picture 74"/>
          <p:cNvPicPr>
            <a:picLocks noChangeAspect="1"/>
          </p:cNvPicPr>
          <p:nvPr/>
        </p:nvPicPr>
        <p:blipFill>
          <a:blip r:embed="rId23" cstate="screen">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65899" y="3095955"/>
            <a:ext cx="569273" cy="281736"/>
          </a:xfrm>
          <a:prstGeom prst="rect">
            <a:avLst/>
          </a:prstGeom>
        </p:spPr>
      </p:pic>
      <p:sp>
        <p:nvSpPr>
          <p:cNvPr id="76" name="Rectangle 75"/>
          <p:cNvSpPr/>
          <p:nvPr/>
        </p:nvSpPr>
        <p:spPr>
          <a:xfrm>
            <a:off x="2874204" y="6392184"/>
            <a:ext cx="621552" cy="301684"/>
          </a:xfrm>
          <a:prstGeom prst="rect">
            <a:avLst/>
          </a:prstGeom>
        </p:spPr>
        <p:txBody>
          <a:bodyPr wrap="none" lIns="0" tIns="0" rIns="0" bIns="0" anchor="ctr">
            <a:noAutofit/>
          </a:bodyPr>
          <a:lstStyle/>
          <a:p>
            <a:pPr marL="0" marR="0" lvl="0" indent="0" algn="ctr" defTabSz="597032" rtl="0" eaLnBrk="1" fontAlgn="ctr"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a:ln>
                  <a:noFill/>
                </a:ln>
                <a:solidFill>
                  <a:srgbClr val="505050"/>
                </a:solidFill>
                <a:effectLst/>
                <a:uLnTx/>
                <a:uFillTx/>
                <a:latin typeface="Segoe UI Semilight"/>
                <a:ea typeface="+mn-ea"/>
                <a:cs typeface="+mn-cs"/>
              </a:rPr>
              <a:t>Japan My</a:t>
            </a:r>
          </a:p>
          <a:p>
            <a:pPr marL="0" marR="0" lvl="0" indent="0" algn="ctr" defTabSz="597032" rtl="0" eaLnBrk="1" fontAlgn="ctr"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a:ln>
                  <a:noFill/>
                </a:ln>
                <a:solidFill>
                  <a:srgbClr val="505050"/>
                </a:solidFill>
                <a:effectLst/>
                <a:uLnTx/>
                <a:uFillTx/>
                <a:latin typeface="Segoe UI Semilight"/>
                <a:ea typeface="+mn-ea"/>
                <a:cs typeface="+mn-cs"/>
              </a:rPr>
              <a:t>Number Act</a:t>
            </a:r>
          </a:p>
        </p:txBody>
      </p:sp>
      <p:pic>
        <p:nvPicPr>
          <p:cNvPr id="77" name="Picture 76"/>
          <p:cNvPicPr>
            <a:picLocks noChangeAspect="1"/>
          </p:cNvPicPr>
          <p:nvPr/>
        </p:nvPicPr>
        <p:blipFill>
          <a:blip r:embed="rId24" cstate="screen">
            <a:extLst>
              <a:ext uri="{28A0092B-C50C-407E-A947-70E740481C1C}">
                <a14:useLocalDpi xmlns:a14="http://schemas.microsoft.com/office/drawing/2010/main" val="0"/>
              </a:ext>
            </a:extLst>
          </a:blip>
          <a:stretch>
            <a:fillRect/>
          </a:stretch>
        </p:blipFill>
        <p:spPr>
          <a:xfrm>
            <a:off x="2935313" y="5970332"/>
            <a:ext cx="499335" cy="382182"/>
          </a:xfrm>
          <a:prstGeom prst="rect">
            <a:avLst/>
          </a:prstGeom>
        </p:spPr>
      </p:pic>
      <p:pic>
        <p:nvPicPr>
          <p:cNvPr id="78" name="Picture 77"/>
          <p:cNvPicPr>
            <a:picLocks noChangeAspect="1"/>
          </p:cNvPicPr>
          <p:nvPr/>
        </p:nvPicPr>
        <p:blipFill>
          <a:blip r:embed="rId25" cstate="screen">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73357" y="3034990"/>
            <a:ext cx="606384" cy="403665"/>
          </a:xfrm>
          <a:prstGeom prst="rect">
            <a:avLst/>
          </a:prstGeom>
        </p:spPr>
      </p:pic>
      <p:sp>
        <p:nvSpPr>
          <p:cNvPr id="79" name="Rectangle 78"/>
          <p:cNvSpPr/>
          <p:nvPr/>
        </p:nvSpPr>
        <p:spPr>
          <a:xfrm>
            <a:off x="6803373" y="3533510"/>
            <a:ext cx="746353" cy="150842"/>
          </a:xfrm>
          <a:prstGeom prst="rect">
            <a:avLst/>
          </a:prstGeom>
        </p:spPr>
        <p:txBody>
          <a:bodyPr wrap="none" lIns="0" tIns="0" rIns="0" bIns="0">
            <a:noAutofit/>
          </a:bodyPr>
          <a:lstStyle/>
          <a:p>
            <a:pPr marL="0" marR="0" lvl="0" indent="0" algn="ctr" defTabSz="597032" rtl="0" eaLnBrk="1" fontAlgn="ctr"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505050"/>
                </a:solidFill>
                <a:effectLst/>
                <a:uLnTx/>
                <a:uFillTx/>
                <a:latin typeface="Segoe UI Semilight"/>
                <a:ea typeface="+mn-ea"/>
                <a:cs typeface="+mn-cs"/>
              </a:rPr>
              <a:t>FACT UK</a:t>
            </a:r>
          </a:p>
        </p:txBody>
      </p:sp>
      <p:pic>
        <p:nvPicPr>
          <p:cNvPr id="80" name="Picture 17" descr="https://upload.wikimedia.org/wikipedia/commons/thumb/4/43/US-FederalTradeCommission-Seal.svg/2000px-US-FederalTradeCommission-Seal.svg.png"/>
          <p:cNvPicPr>
            <a:picLocks noChangeAspect="1" noChangeArrowheads="1"/>
          </p:cNvPicPr>
          <p:nvPr/>
        </p:nvPicPr>
        <p:blipFill>
          <a:blip r:embed="rId26" cstate="screen">
            <a:extLst>
              <a:ext uri="{28A0092B-C50C-407E-A947-70E740481C1C}">
                <a14:useLocalDpi xmlns:a14="http://schemas.microsoft.com/office/drawing/2010/main" val="0"/>
              </a:ext>
            </a:extLst>
          </a:blip>
          <a:srcRect/>
          <a:stretch>
            <a:fillRect/>
          </a:stretch>
        </p:blipFill>
        <p:spPr bwMode="auto">
          <a:xfrm>
            <a:off x="9711308" y="3959639"/>
            <a:ext cx="438420" cy="438420"/>
          </a:xfrm>
          <a:prstGeom prst="rect">
            <a:avLst/>
          </a:prstGeom>
          <a:noFill/>
          <a:extLst>
            <a:ext uri="{909E8E84-426E-40DD-AFC4-6F175D3DCCD1}">
              <a14:hiddenFill xmlns:a14="http://schemas.microsoft.com/office/drawing/2010/main">
                <a:solidFill>
                  <a:srgbClr val="FFFFFF"/>
                </a:solidFill>
              </a14:hiddenFill>
            </a:ext>
          </a:extLst>
        </p:spPr>
      </p:pic>
      <p:sp>
        <p:nvSpPr>
          <p:cNvPr id="81" name="Rectangle 80"/>
          <p:cNvSpPr/>
          <p:nvPr/>
        </p:nvSpPr>
        <p:spPr>
          <a:xfrm>
            <a:off x="9559482" y="4449032"/>
            <a:ext cx="742073" cy="217849"/>
          </a:xfrm>
          <a:prstGeom prst="rect">
            <a:avLst/>
          </a:prstGeom>
        </p:spPr>
        <p:txBody>
          <a:bodyPr wrap="square">
            <a:spAutoFit/>
          </a:bodyPr>
          <a:lstStyle/>
          <a:p>
            <a:pPr marL="0" marR="0" lvl="0" indent="0" algn="ctr" defTabSz="570855" rtl="0" eaLnBrk="1" fontAlgn="ctr"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505050"/>
                </a:solidFill>
                <a:effectLst/>
                <a:uLnTx/>
                <a:uFillTx/>
                <a:latin typeface="Segoe UI Semilight"/>
                <a:ea typeface="+mn-ea"/>
                <a:cs typeface="+mn-cs"/>
              </a:rPr>
              <a:t>GLBA</a:t>
            </a:r>
          </a:p>
        </p:txBody>
      </p:sp>
      <p:sp>
        <p:nvSpPr>
          <p:cNvPr id="82" name="Rectangle 81"/>
          <p:cNvSpPr/>
          <p:nvPr/>
        </p:nvSpPr>
        <p:spPr>
          <a:xfrm>
            <a:off x="6078427" y="6392184"/>
            <a:ext cx="481988" cy="312093"/>
          </a:xfrm>
          <a:prstGeom prst="rect">
            <a:avLst/>
          </a:prstGeom>
        </p:spPr>
        <p:txBody>
          <a:bodyPr wrap="square" anchor="ctr">
            <a:spAutoFit/>
          </a:bodyPr>
          <a:lstStyle/>
          <a:p>
            <a:pPr marL="0" marR="0" lvl="0" indent="0" algn="ctr" defTabSz="570855" rtl="0" eaLnBrk="1" fontAlgn="ctr"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a:ln>
                  <a:noFill/>
                </a:ln>
                <a:solidFill>
                  <a:srgbClr val="505050"/>
                </a:solidFill>
                <a:effectLst/>
                <a:uLnTx/>
                <a:uFillTx/>
                <a:latin typeface="Segoe UI Semilight"/>
                <a:ea typeface="+mn-ea"/>
                <a:cs typeface="+mn-cs"/>
              </a:rPr>
              <a:t>Spain</a:t>
            </a:r>
          </a:p>
          <a:p>
            <a:pPr marL="0" marR="0" lvl="0" indent="0" algn="ctr" defTabSz="570855" rtl="0" eaLnBrk="1" fontAlgn="ctr"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a:ln>
                  <a:noFill/>
                </a:ln>
                <a:solidFill>
                  <a:srgbClr val="505050"/>
                </a:solidFill>
                <a:effectLst/>
                <a:uLnTx/>
                <a:uFillTx/>
                <a:latin typeface="Segoe UI Semilight"/>
                <a:ea typeface="+mn-ea"/>
                <a:cs typeface="+mn-cs"/>
              </a:rPr>
              <a:t>ENS</a:t>
            </a:r>
          </a:p>
        </p:txBody>
      </p:sp>
      <p:pic>
        <p:nvPicPr>
          <p:cNvPr id="83" name="Picture 82" descr="Spain ENS Logo"/>
          <p:cNvPicPr>
            <a:picLocks noChangeAspect="1" noChangeArrowheads="1"/>
          </p:cNvPicPr>
          <p:nvPr/>
        </p:nvPicPr>
        <p:blipFill>
          <a:blip r:embed="rId27" cstate="screen">
            <a:extLst>
              <a:ext uri="{28A0092B-C50C-407E-A947-70E740481C1C}">
                <a14:useLocalDpi xmlns:a14="http://schemas.microsoft.com/office/drawing/2010/main" val="0"/>
              </a:ext>
            </a:extLst>
          </a:blip>
          <a:srcRect/>
          <a:stretch>
            <a:fillRect/>
          </a:stretch>
        </p:blipFill>
        <p:spPr bwMode="auto">
          <a:xfrm>
            <a:off x="5975263" y="5941935"/>
            <a:ext cx="688316" cy="526826"/>
          </a:xfrm>
          <a:prstGeom prst="rect">
            <a:avLst/>
          </a:prstGeom>
          <a:noFill/>
          <a:extLst>
            <a:ext uri="{909E8E84-426E-40DD-AFC4-6F175D3DCCD1}">
              <a14:hiddenFill xmlns:a14="http://schemas.microsoft.com/office/drawing/2010/main">
                <a:solidFill>
                  <a:srgbClr val="FFFFFF"/>
                </a:solidFill>
              </a14:hiddenFill>
            </a:ext>
          </a:extLst>
        </p:spPr>
      </p:pic>
      <p:sp>
        <p:nvSpPr>
          <p:cNvPr id="84" name="Rectangle 83"/>
          <p:cNvSpPr/>
          <p:nvPr/>
        </p:nvSpPr>
        <p:spPr>
          <a:xfrm>
            <a:off x="2942437" y="3533510"/>
            <a:ext cx="553078" cy="270537"/>
          </a:xfrm>
          <a:prstGeom prst="rect">
            <a:avLst/>
          </a:prstGeom>
        </p:spPr>
        <p:txBody>
          <a:bodyPr wrap="none" lIns="0" tIns="0" rIns="0" bIns="0">
            <a:noAutofit/>
          </a:bodyPr>
          <a:lstStyle/>
          <a:p>
            <a:pPr marL="0" marR="0" lvl="0" indent="0" algn="ctr" defTabSz="597032" rtl="0" eaLnBrk="1" fontAlgn="ctr"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505050"/>
                </a:solidFill>
                <a:effectLst/>
                <a:uLnTx/>
                <a:uFillTx/>
                <a:latin typeface="Segoe UI Semilight"/>
                <a:ea typeface="+mn-ea"/>
                <a:cs typeface="+mn-cs"/>
              </a:rPr>
              <a:t>PCI DSS</a:t>
            </a:r>
          </a:p>
          <a:p>
            <a:pPr marL="0" marR="0" lvl="0" indent="0" algn="ctr" defTabSz="597032" rtl="0" eaLnBrk="1" fontAlgn="ctr"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505050"/>
                </a:solidFill>
                <a:effectLst/>
                <a:uLnTx/>
                <a:uFillTx/>
                <a:latin typeface="Segoe UI Semilight"/>
                <a:ea typeface="+mn-ea"/>
                <a:cs typeface="+mn-cs"/>
              </a:rPr>
              <a:t>Level 1</a:t>
            </a:r>
          </a:p>
        </p:txBody>
      </p:sp>
      <p:pic>
        <p:nvPicPr>
          <p:cNvPr id="85" name="Picture 2" descr="https://www.basefarm.com/sites/default/files/media/Article/basefarm-pci-dss_0.jpg"/>
          <p:cNvPicPr>
            <a:picLocks noChangeAspect="1" noChangeArrowheads="1"/>
          </p:cNvPicPr>
          <p:nvPr/>
        </p:nvPicPr>
        <p:blipFill>
          <a:blip r:embed="rId28" cstate="screen">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47003" y="3045613"/>
            <a:ext cx="559971" cy="382420"/>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6" descr="http://www.elevation-us.com/wp-content/uploads/2016/01/CMS-logo.png"/>
          <p:cNvPicPr>
            <a:picLocks noChangeAspect="1" noChangeArrowheads="1"/>
          </p:cNvPicPr>
          <p:nvPr/>
        </p:nvPicPr>
        <p:blipFill>
          <a:blip r:embed="rId29" cstate="screen">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5410886" y="3968850"/>
            <a:ext cx="839994" cy="419998"/>
          </a:xfrm>
          <a:prstGeom prst="rect">
            <a:avLst/>
          </a:prstGeom>
          <a:noFill/>
          <a:extLst>
            <a:ext uri="{909E8E84-426E-40DD-AFC4-6F175D3DCCD1}">
              <a14:hiddenFill xmlns:a14="http://schemas.microsoft.com/office/drawing/2010/main">
                <a:solidFill>
                  <a:srgbClr val="FFFFFF"/>
                </a:solidFill>
              </a14:hiddenFill>
            </a:ext>
          </a:extLst>
        </p:spPr>
      </p:pic>
      <p:sp>
        <p:nvSpPr>
          <p:cNvPr id="87" name="Rectangle 86"/>
          <p:cNvSpPr/>
          <p:nvPr/>
        </p:nvSpPr>
        <p:spPr>
          <a:xfrm>
            <a:off x="5459847" y="4449032"/>
            <a:ext cx="742072" cy="217849"/>
          </a:xfrm>
          <a:prstGeom prst="rect">
            <a:avLst/>
          </a:prstGeom>
        </p:spPr>
        <p:txBody>
          <a:bodyPr wrap="square">
            <a:spAutoFit/>
          </a:bodyPr>
          <a:lstStyle/>
          <a:p>
            <a:pPr marL="0" marR="0" lvl="0" indent="0" algn="ctr" defTabSz="570855" rtl="0" eaLnBrk="1" fontAlgn="ctr"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505050"/>
                </a:solidFill>
                <a:effectLst/>
                <a:uLnTx/>
                <a:uFillTx/>
                <a:latin typeface="Segoe UI Semilight"/>
                <a:ea typeface="+mn-ea"/>
                <a:cs typeface="+mn-cs"/>
              </a:rPr>
              <a:t>MARS-E</a:t>
            </a:r>
          </a:p>
        </p:txBody>
      </p:sp>
      <p:sp>
        <p:nvSpPr>
          <p:cNvPr id="88" name="Rectangle 87"/>
          <p:cNvSpPr/>
          <p:nvPr/>
        </p:nvSpPr>
        <p:spPr>
          <a:xfrm>
            <a:off x="10998199" y="4449032"/>
            <a:ext cx="425117" cy="215444"/>
          </a:xfrm>
          <a:prstGeom prst="rect">
            <a:avLst/>
          </a:prstGeom>
        </p:spPr>
        <p:txBody>
          <a:bodyPr wrap="none">
            <a:spAutoFit/>
          </a:bodyPr>
          <a:lstStyle/>
          <a:p>
            <a:pPr marL="0" marR="0" lvl="0" indent="0" algn="ctr" defTabSz="570745" rtl="0" eaLnBrk="1" fontAlgn="ctr"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505050"/>
                </a:solidFill>
                <a:effectLst/>
                <a:uLnTx/>
                <a:uFillTx/>
                <a:latin typeface="Segoe UI Semilight"/>
                <a:ea typeface="+mn-ea"/>
                <a:cs typeface="+mn-cs"/>
              </a:rPr>
              <a:t>FFIEC</a:t>
            </a:r>
          </a:p>
        </p:txBody>
      </p:sp>
      <p:pic>
        <p:nvPicPr>
          <p:cNvPr id="89" name="Picture 8" descr="https://upload.wikimedia.org/wikipedia/commons/thumb/e/ed/US-FFIEC-Logo.svg/1000px-US-FFIEC-Logo.svg.png"/>
          <p:cNvPicPr>
            <a:picLocks noChangeAspect="1" noChangeArrowheads="1"/>
          </p:cNvPicPr>
          <p:nvPr/>
        </p:nvPicPr>
        <p:blipFill>
          <a:blip r:embed="rId30" cstate="screen">
            <a:extLst>
              <a:ext uri="{28A0092B-C50C-407E-A947-70E740481C1C}">
                <a14:useLocalDpi xmlns:a14="http://schemas.microsoft.com/office/drawing/2010/main" val="0"/>
              </a:ext>
            </a:extLst>
          </a:blip>
          <a:srcRect/>
          <a:stretch>
            <a:fillRect/>
          </a:stretch>
        </p:blipFill>
        <p:spPr bwMode="auto">
          <a:xfrm>
            <a:off x="10901235" y="4058444"/>
            <a:ext cx="619044" cy="240808"/>
          </a:xfrm>
          <a:prstGeom prst="rect">
            <a:avLst/>
          </a:prstGeom>
          <a:noFill/>
          <a:extLst>
            <a:ext uri="{909E8E84-426E-40DD-AFC4-6F175D3DCCD1}">
              <a14:hiddenFill xmlns:a14="http://schemas.microsoft.com/office/drawing/2010/main">
                <a:solidFill>
                  <a:srgbClr val="FFFFFF"/>
                </a:solidFill>
              </a14:hiddenFill>
            </a:ext>
          </a:extLst>
        </p:spPr>
      </p:pic>
      <p:sp>
        <p:nvSpPr>
          <p:cNvPr id="90" name="Rectangle 89"/>
          <p:cNvSpPr/>
          <p:nvPr/>
        </p:nvSpPr>
        <p:spPr>
          <a:xfrm>
            <a:off x="7978133" y="5476403"/>
            <a:ext cx="492520" cy="312093"/>
          </a:xfrm>
          <a:prstGeom prst="rect">
            <a:avLst/>
          </a:prstGeom>
        </p:spPr>
        <p:txBody>
          <a:bodyPr wrap="square" anchor="ctr">
            <a:spAutoFit/>
          </a:bodyPr>
          <a:lstStyle/>
          <a:p>
            <a:pPr marL="0" marR="0" lvl="0" indent="0" algn="ctr" defTabSz="570855" rtl="0" eaLnBrk="1" fontAlgn="ctr"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a:ln>
                  <a:noFill/>
                </a:ln>
                <a:solidFill>
                  <a:srgbClr val="505050"/>
                </a:solidFill>
                <a:effectLst/>
                <a:uLnTx/>
                <a:uFillTx/>
                <a:latin typeface="Segoe UI Semilight"/>
                <a:ea typeface="+mn-ea"/>
                <a:cs typeface="+mn-cs"/>
              </a:rPr>
              <a:t>China</a:t>
            </a:r>
          </a:p>
          <a:p>
            <a:pPr marL="0" marR="0" lvl="0" indent="0" algn="ctr" defTabSz="570855" rtl="0" eaLnBrk="1" fontAlgn="ctr"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a:ln>
                  <a:noFill/>
                </a:ln>
                <a:solidFill>
                  <a:srgbClr val="505050"/>
                </a:solidFill>
                <a:effectLst/>
                <a:uLnTx/>
                <a:uFillTx/>
                <a:latin typeface="Segoe UI Semilight"/>
                <a:ea typeface="+mn-ea"/>
                <a:cs typeface="+mn-cs"/>
              </a:rPr>
              <a:t>TRUCS</a:t>
            </a:r>
          </a:p>
        </p:txBody>
      </p:sp>
      <p:pic>
        <p:nvPicPr>
          <p:cNvPr id="91" name="Picture 90"/>
          <p:cNvPicPr>
            <a:picLocks noChangeAspect="1"/>
          </p:cNvPicPr>
          <p:nvPr/>
        </p:nvPicPr>
        <p:blipFill>
          <a:blip r:embed="rId31" cstate="screen">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970543" y="5061728"/>
            <a:ext cx="507700" cy="367176"/>
          </a:xfrm>
          <a:prstGeom prst="rect">
            <a:avLst/>
          </a:prstGeom>
        </p:spPr>
      </p:pic>
      <p:pic>
        <p:nvPicPr>
          <p:cNvPr id="95" name="Picture 94"/>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2935396" y="1817249"/>
            <a:ext cx="575164" cy="526556"/>
          </a:xfrm>
          <a:prstGeom prst="rect">
            <a:avLst/>
          </a:prstGeom>
        </p:spPr>
      </p:pic>
      <p:sp>
        <p:nvSpPr>
          <p:cNvPr id="97" name="Rectangle 96"/>
          <p:cNvSpPr/>
          <p:nvPr/>
        </p:nvSpPr>
        <p:spPr>
          <a:xfrm>
            <a:off x="2849802" y="2413557"/>
            <a:ext cx="746353" cy="150842"/>
          </a:xfrm>
          <a:prstGeom prst="rect">
            <a:avLst/>
          </a:prstGeom>
        </p:spPr>
        <p:txBody>
          <a:bodyPr wrap="none" lIns="0" tIns="0" rIns="0" bIns="0">
            <a:noAutofit/>
          </a:bodyPr>
          <a:lstStyle/>
          <a:p>
            <a:pPr marL="0" marR="0" lvl="0" indent="0" algn="ctr" defTabSz="597032" rtl="0" eaLnBrk="1" fontAlgn="ctr"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505050"/>
                </a:solidFill>
                <a:effectLst/>
                <a:uLnTx/>
                <a:uFillTx/>
                <a:latin typeface="Segoe UI Semilight"/>
                <a:ea typeface="+mn-ea"/>
                <a:cs typeface="+mn-cs"/>
              </a:rPr>
              <a:t>SOC 2 Type 2</a:t>
            </a:r>
          </a:p>
        </p:txBody>
      </p:sp>
      <p:pic>
        <p:nvPicPr>
          <p:cNvPr id="98" name="Picture 97"/>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4895657" y="1817249"/>
            <a:ext cx="575164" cy="526556"/>
          </a:xfrm>
          <a:prstGeom prst="rect">
            <a:avLst/>
          </a:prstGeom>
        </p:spPr>
      </p:pic>
      <p:sp>
        <p:nvSpPr>
          <p:cNvPr id="99" name="Rectangle 98"/>
          <p:cNvSpPr/>
          <p:nvPr/>
        </p:nvSpPr>
        <p:spPr>
          <a:xfrm>
            <a:off x="4810063" y="2413557"/>
            <a:ext cx="746353" cy="150842"/>
          </a:xfrm>
          <a:prstGeom prst="rect">
            <a:avLst/>
          </a:prstGeom>
        </p:spPr>
        <p:txBody>
          <a:bodyPr wrap="none" lIns="0" tIns="0" rIns="0" bIns="0">
            <a:noAutofit/>
          </a:bodyPr>
          <a:lstStyle/>
          <a:p>
            <a:pPr marL="0" marR="0" lvl="0" indent="0" algn="ctr" defTabSz="597032" rtl="0" eaLnBrk="1" fontAlgn="ctr"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505050"/>
                </a:solidFill>
                <a:effectLst/>
                <a:uLnTx/>
                <a:uFillTx/>
                <a:latin typeface="Segoe UI Semilight"/>
                <a:ea typeface="+mn-ea"/>
                <a:cs typeface="+mn-cs"/>
              </a:rPr>
              <a:t>SOC 3</a:t>
            </a:r>
          </a:p>
        </p:txBody>
      </p:sp>
      <p:pic>
        <p:nvPicPr>
          <p:cNvPr id="104" name="Picture 10" descr="http://flaglane.com/download/canadian-flag/canadian-flag-graphic.png"/>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8948443" y="6050051"/>
            <a:ext cx="445483" cy="222742"/>
          </a:xfrm>
          <a:prstGeom prst="rect">
            <a:avLst/>
          </a:prstGeom>
          <a:noFill/>
          <a:extLst>
            <a:ext uri="{909E8E84-426E-40DD-AFC4-6F175D3DCCD1}">
              <a14:hiddenFill xmlns:a14="http://schemas.microsoft.com/office/drawing/2010/main">
                <a:solidFill>
                  <a:srgbClr val="FFFFFF"/>
                </a:solidFill>
              </a14:hiddenFill>
            </a:ext>
          </a:extLst>
        </p:spPr>
      </p:pic>
      <p:sp>
        <p:nvSpPr>
          <p:cNvPr id="105" name="Rectangle 104"/>
          <p:cNvSpPr/>
          <p:nvPr/>
        </p:nvSpPr>
        <p:spPr>
          <a:xfrm>
            <a:off x="8796433" y="6392184"/>
            <a:ext cx="749502" cy="312093"/>
          </a:xfrm>
          <a:prstGeom prst="rect">
            <a:avLst/>
          </a:prstGeom>
        </p:spPr>
        <p:txBody>
          <a:bodyPr wrap="square" anchor="ctr">
            <a:spAutoFit/>
          </a:bodyPr>
          <a:lstStyle/>
          <a:p>
            <a:pPr marL="0" marR="0" lvl="0" indent="0" algn="ctr" defTabSz="570855" rtl="0" eaLnBrk="1" fontAlgn="ctr"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a:ln>
                  <a:noFill/>
                </a:ln>
                <a:solidFill>
                  <a:srgbClr val="505050"/>
                </a:solidFill>
                <a:effectLst/>
                <a:uLnTx/>
                <a:uFillTx/>
                <a:latin typeface="Segoe UI Semilight"/>
                <a:ea typeface="+mn-ea"/>
                <a:cs typeface="+mn-cs"/>
              </a:rPr>
              <a:t>Canada</a:t>
            </a:r>
          </a:p>
          <a:p>
            <a:pPr marL="0" marR="0" lvl="0" indent="0" algn="ctr" defTabSz="570855" rtl="0" eaLnBrk="1" fontAlgn="ctr"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a:ln>
                  <a:noFill/>
                </a:ln>
                <a:solidFill>
                  <a:srgbClr val="505050"/>
                </a:solidFill>
                <a:effectLst/>
                <a:uLnTx/>
                <a:uFillTx/>
                <a:latin typeface="Segoe UI Semilight"/>
                <a:ea typeface="+mn-ea"/>
                <a:cs typeface="+mn-cs"/>
              </a:rPr>
              <a:t>Privacy Laws</a:t>
            </a:r>
          </a:p>
        </p:txBody>
      </p:sp>
      <p:sp>
        <p:nvSpPr>
          <p:cNvPr id="106" name="Rectangle 105"/>
          <p:cNvSpPr/>
          <p:nvPr/>
        </p:nvSpPr>
        <p:spPr>
          <a:xfrm>
            <a:off x="5457707" y="3533510"/>
            <a:ext cx="746353" cy="150841"/>
          </a:xfrm>
          <a:prstGeom prst="rect">
            <a:avLst/>
          </a:prstGeom>
        </p:spPr>
        <p:txBody>
          <a:bodyPr wrap="none" lIns="0" tIns="0" rIns="0" bIns="0">
            <a:noAutofit/>
          </a:bodyPr>
          <a:lstStyle/>
          <a:p>
            <a:pPr marL="0" marR="0" lvl="0" indent="0" algn="ctr" defTabSz="597032" rtl="0" eaLnBrk="1" fontAlgn="ctr"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505050"/>
                </a:solidFill>
                <a:effectLst/>
                <a:uLnTx/>
                <a:uFillTx/>
                <a:latin typeface="Segoe UI Semilight"/>
                <a:ea typeface="+mn-ea"/>
                <a:cs typeface="+mn-cs"/>
              </a:rPr>
              <a:t>MPAA</a:t>
            </a:r>
          </a:p>
        </p:txBody>
      </p:sp>
      <p:pic>
        <p:nvPicPr>
          <p:cNvPr id="107" name="Picture 2" descr="http://vignette1.wikia.nocookie.net/logopedia/images/5/57/MPAA.jpg/revision/latest?cb=20110729215806"/>
          <p:cNvPicPr>
            <a:picLocks noChangeAspect="1" noChangeArrowheads="1"/>
          </p:cNvPicPr>
          <p:nvPr/>
        </p:nvPicPr>
        <p:blipFill>
          <a:blip r:embed="rId33" cstate="screen">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01573" y="3108868"/>
            <a:ext cx="458621" cy="255909"/>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107"/>
          <p:cNvPicPr>
            <a:picLocks noChangeAspect="1"/>
          </p:cNvPicPr>
          <p:nvPr/>
        </p:nvPicPr>
        <p:blipFill>
          <a:blip r:embed="rId34" cstate="screen">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92483" y="5942699"/>
            <a:ext cx="304499" cy="437448"/>
          </a:xfrm>
          <a:prstGeom prst="rect">
            <a:avLst/>
          </a:prstGeom>
        </p:spPr>
      </p:pic>
      <p:sp>
        <p:nvSpPr>
          <p:cNvPr id="109" name="Rectangle 108"/>
          <p:cNvSpPr/>
          <p:nvPr/>
        </p:nvSpPr>
        <p:spPr>
          <a:xfrm>
            <a:off x="9874176" y="6392184"/>
            <a:ext cx="541112" cy="312093"/>
          </a:xfrm>
          <a:prstGeom prst="rect">
            <a:avLst/>
          </a:prstGeom>
        </p:spPr>
        <p:txBody>
          <a:bodyPr wrap="square" anchor="ctr">
            <a:spAutoFit/>
          </a:bodyPr>
          <a:lstStyle/>
          <a:p>
            <a:pPr marL="0" marR="0" lvl="0" indent="0" algn="ctr" defTabSz="570855" rtl="0" eaLnBrk="1" fontAlgn="ctr"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a:ln>
                  <a:noFill/>
                </a:ln>
                <a:solidFill>
                  <a:srgbClr val="505050"/>
                </a:solidFill>
                <a:effectLst/>
                <a:uLnTx/>
                <a:uFillTx/>
                <a:latin typeface="Segoe UI Semilight"/>
                <a:ea typeface="+mn-ea"/>
                <a:cs typeface="+mn-cs"/>
              </a:rPr>
              <a:t>Privacy</a:t>
            </a:r>
          </a:p>
          <a:p>
            <a:pPr marL="0" marR="0" lvl="0" indent="0" algn="ctr" defTabSz="570855" rtl="0" eaLnBrk="1" fontAlgn="ctr"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505050"/>
                </a:solidFill>
                <a:effectLst/>
                <a:uLnTx/>
                <a:uFillTx/>
                <a:latin typeface="Segoe UI Semilight"/>
                <a:ea typeface="+mn-ea"/>
                <a:cs typeface="+mn-cs"/>
              </a:rPr>
              <a:t>Shield</a:t>
            </a:r>
          </a:p>
        </p:txBody>
      </p:sp>
      <p:pic>
        <p:nvPicPr>
          <p:cNvPr id="110" name="Picture 14" descr="http://www.theauditpeople.com/sites/default/files/pictures/iso-logo.png"/>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91863" y="1007558"/>
            <a:ext cx="586214" cy="442914"/>
          </a:xfrm>
          <a:prstGeom prst="rect">
            <a:avLst/>
          </a:prstGeom>
          <a:noFill/>
          <a:extLst>
            <a:ext uri="{909E8E84-426E-40DD-AFC4-6F175D3DCCD1}">
              <a14:hiddenFill xmlns:a14="http://schemas.microsoft.com/office/drawing/2010/main">
                <a:solidFill>
                  <a:srgbClr val="FFFFFF"/>
                </a:solidFill>
              </a14:hiddenFill>
            </a:ext>
          </a:extLst>
        </p:spPr>
      </p:pic>
      <p:sp>
        <p:nvSpPr>
          <p:cNvPr id="111" name="Rectangle 110"/>
          <p:cNvSpPr/>
          <p:nvPr/>
        </p:nvSpPr>
        <p:spPr>
          <a:xfrm>
            <a:off x="8901356" y="1549155"/>
            <a:ext cx="567228" cy="150842"/>
          </a:xfrm>
          <a:prstGeom prst="rect">
            <a:avLst/>
          </a:prstGeom>
        </p:spPr>
        <p:txBody>
          <a:bodyPr wrap="none" lIns="0" tIns="0" rIns="0" bIns="0">
            <a:noAutofit/>
          </a:bodyPr>
          <a:lstStyle/>
          <a:p>
            <a:pPr marL="0" marR="0" lvl="0" indent="0" algn="ctr" defTabSz="597032" rtl="0" eaLnBrk="1" fontAlgn="ctr"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505050"/>
                </a:solidFill>
                <a:effectLst/>
                <a:uLnTx/>
                <a:uFillTx/>
                <a:latin typeface="Segoe UI Semilight"/>
                <a:ea typeface="+mn-ea"/>
                <a:cs typeface="+mn-cs"/>
              </a:rPr>
              <a:t>ISO 22301</a:t>
            </a:r>
          </a:p>
        </p:txBody>
      </p:sp>
      <p:sp>
        <p:nvSpPr>
          <p:cNvPr id="112" name="Rectangle 111"/>
          <p:cNvSpPr/>
          <p:nvPr/>
        </p:nvSpPr>
        <p:spPr>
          <a:xfrm>
            <a:off x="8006594" y="6392184"/>
            <a:ext cx="435598" cy="312093"/>
          </a:xfrm>
          <a:prstGeom prst="rect">
            <a:avLst/>
          </a:prstGeom>
        </p:spPr>
        <p:txBody>
          <a:bodyPr wrap="square" anchor="ctr">
            <a:spAutoFit/>
          </a:bodyPr>
          <a:lstStyle/>
          <a:p>
            <a:pPr marL="0" marR="0" lvl="0" indent="0" algn="ctr" defTabSz="570855" rtl="0" eaLnBrk="1" fontAlgn="ctr"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a:ln>
                  <a:noFill/>
                </a:ln>
                <a:solidFill>
                  <a:srgbClr val="505050"/>
                </a:solidFill>
                <a:effectLst/>
                <a:uLnTx/>
                <a:uFillTx/>
                <a:latin typeface="Segoe UI Semilight"/>
                <a:ea typeface="+mn-ea"/>
                <a:cs typeface="+mn-cs"/>
              </a:rPr>
              <a:t>India</a:t>
            </a:r>
          </a:p>
          <a:p>
            <a:pPr marL="0" marR="0" lvl="0" indent="0" algn="ctr" defTabSz="570855" rtl="0" eaLnBrk="1" fontAlgn="ctr"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err="1">
                <a:ln>
                  <a:noFill/>
                </a:ln>
                <a:solidFill>
                  <a:srgbClr val="505050"/>
                </a:solidFill>
                <a:effectLst/>
                <a:uLnTx/>
                <a:uFillTx/>
                <a:latin typeface="Segoe UI Semilight"/>
                <a:ea typeface="+mn-ea"/>
                <a:cs typeface="+mn-cs"/>
              </a:rPr>
              <a:t>MeitY</a:t>
            </a:r>
            <a:endParaRPr kumimoji="0" lang="en-US" sz="700" b="1" i="0" u="none" strike="noStrike" kern="0" cap="none" spc="0" normalizeH="0" baseline="0" noProof="0">
              <a:ln>
                <a:noFill/>
              </a:ln>
              <a:solidFill>
                <a:srgbClr val="505050"/>
              </a:solidFill>
              <a:effectLst/>
              <a:uLnTx/>
              <a:uFillTx/>
              <a:latin typeface="Segoe UI Semilight"/>
              <a:ea typeface="+mn-ea"/>
              <a:cs typeface="+mn-cs"/>
            </a:endParaRPr>
          </a:p>
        </p:txBody>
      </p:sp>
      <p:pic>
        <p:nvPicPr>
          <p:cNvPr id="113" name="Picture 112"/>
          <p:cNvPicPr>
            <a:picLocks noChangeAspect="1"/>
          </p:cNvPicPr>
          <p:nvPr/>
        </p:nvPicPr>
        <p:blipFill>
          <a:blip r:embed="rId35" cstate="screen">
            <a:extLst>
              <a:ext uri="{28A0092B-C50C-407E-A947-70E740481C1C}">
                <a14:useLocalDpi xmlns:a14="http://schemas.microsoft.com/office/drawing/2010/main" val="0"/>
              </a:ext>
            </a:extLst>
          </a:blip>
          <a:stretch>
            <a:fillRect/>
          </a:stretch>
        </p:blipFill>
        <p:spPr>
          <a:xfrm>
            <a:off x="8011645" y="6043199"/>
            <a:ext cx="425496" cy="236448"/>
          </a:xfrm>
          <a:prstGeom prst="rect">
            <a:avLst/>
          </a:prstGeom>
        </p:spPr>
      </p:pic>
      <p:sp>
        <p:nvSpPr>
          <p:cNvPr id="114" name="Rectangle 113"/>
          <p:cNvSpPr/>
          <p:nvPr/>
        </p:nvSpPr>
        <p:spPr>
          <a:xfrm>
            <a:off x="10820114" y="6392184"/>
            <a:ext cx="763595" cy="421979"/>
          </a:xfrm>
          <a:prstGeom prst="rect">
            <a:avLst/>
          </a:prstGeom>
        </p:spPr>
        <p:txBody>
          <a:bodyPr wrap="square" anchor="ctr">
            <a:spAutoFit/>
          </a:bodyPr>
          <a:lstStyle/>
          <a:p>
            <a:pPr marL="0" marR="0" lvl="0" indent="0" algn="ctr" defTabSz="570745" rtl="0" eaLnBrk="1" fontAlgn="ctr"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a:ln>
                  <a:noFill/>
                </a:ln>
                <a:solidFill>
                  <a:srgbClr val="505050"/>
                </a:solidFill>
                <a:effectLst/>
                <a:uLnTx/>
                <a:uFillTx/>
                <a:latin typeface="Segoe UI Semilight"/>
                <a:ea typeface="+mn-ea"/>
                <a:cs typeface="+mn-cs"/>
              </a:rPr>
              <a:t>Germany IT</a:t>
            </a:r>
          </a:p>
          <a:p>
            <a:pPr marL="0" marR="0" lvl="0" indent="0" algn="ctr" defTabSz="570745" rtl="0" eaLnBrk="1" fontAlgn="ctr"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a:ln>
                  <a:noFill/>
                </a:ln>
                <a:solidFill>
                  <a:srgbClr val="505050"/>
                </a:solidFill>
                <a:effectLst/>
                <a:uLnTx/>
                <a:uFillTx/>
                <a:latin typeface="Segoe UI Semilight"/>
                <a:ea typeface="+mn-ea"/>
                <a:cs typeface="+mn-cs"/>
              </a:rPr>
              <a:t>Grundschutz</a:t>
            </a:r>
          </a:p>
          <a:p>
            <a:pPr marL="0" marR="0" lvl="0" indent="0" algn="ctr" defTabSz="570745" rtl="0" eaLnBrk="1" fontAlgn="ctr"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a:ln>
                  <a:noFill/>
                </a:ln>
                <a:solidFill>
                  <a:srgbClr val="505050"/>
                </a:solidFill>
                <a:effectLst/>
                <a:uLnTx/>
                <a:uFillTx/>
                <a:latin typeface="Segoe UI Semilight"/>
                <a:ea typeface="+mn-ea"/>
                <a:cs typeface="+mn-cs"/>
              </a:rPr>
              <a:t>workbook</a:t>
            </a:r>
          </a:p>
        </p:txBody>
      </p:sp>
      <p:pic>
        <p:nvPicPr>
          <p:cNvPr id="115" name="Picture 114"/>
          <p:cNvPicPr>
            <a:picLocks noChangeAspect="1"/>
          </p:cNvPicPr>
          <p:nvPr/>
        </p:nvPicPr>
        <p:blipFill>
          <a:blip r:embed="rId36" cstate="screen">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000547" y="5967353"/>
            <a:ext cx="402729" cy="388137"/>
          </a:xfrm>
          <a:prstGeom prst="rect">
            <a:avLst/>
          </a:prstGeom>
        </p:spPr>
      </p:pic>
      <p:sp>
        <p:nvSpPr>
          <p:cNvPr id="116" name="Rectangle 115"/>
          <p:cNvSpPr/>
          <p:nvPr/>
        </p:nvSpPr>
        <p:spPr>
          <a:xfrm>
            <a:off x="7027611" y="6392184"/>
            <a:ext cx="457671" cy="312093"/>
          </a:xfrm>
          <a:prstGeom prst="rect">
            <a:avLst/>
          </a:prstGeom>
        </p:spPr>
        <p:txBody>
          <a:bodyPr wrap="square" anchor="ctr">
            <a:spAutoFit/>
          </a:bodyPr>
          <a:lstStyle/>
          <a:p>
            <a:pPr marL="0" marR="0" lvl="0" indent="0" algn="ctr" defTabSz="570855" rtl="0" eaLnBrk="1" fontAlgn="ctr"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a:ln>
                  <a:noFill/>
                </a:ln>
                <a:solidFill>
                  <a:srgbClr val="505050"/>
                </a:solidFill>
                <a:effectLst/>
                <a:uLnTx/>
                <a:uFillTx/>
                <a:latin typeface="Segoe UI Semilight"/>
                <a:ea typeface="+mn-ea"/>
                <a:cs typeface="+mn-cs"/>
              </a:rPr>
              <a:t>Spain</a:t>
            </a:r>
          </a:p>
          <a:p>
            <a:pPr marL="0" marR="0" lvl="0" indent="0" algn="ctr" defTabSz="570855" rtl="0" eaLnBrk="1" fontAlgn="ctr"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a:ln>
                  <a:noFill/>
                </a:ln>
                <a:solidFill>
                  <a:srgbClr val="505050"/>
                </a:solidFill>
                <a:effectLst/>
                <a:uLnTx/>
                <a:uFillTx/>
                <a:latin typeface="Segoe UI Semilight"/>
                <a:ea typeface="+mn-ea"/>
                <a:cs typeface="+mn-cs"/>
              </a:rPr>
              <a:t>DPA</a:t>
            </a:r>
          </a:p>
        </p:txBody>
      </p:sp>
      <p:pic>
        <p:nvPicPr>
          <p:cNvPr id="117" name="Picture 116"/>
          <p:cNvPicPr>
            <a:picLocks noChangeAspect="1"/>
          </p:cNvPicPr>
          <p:nvPr/>
        </p:nvPicPr>
        <p:blipFill>
          <a:blip r:embed="rId37" cstate="screen">
            <a:extLst>
              <a:ext uri="{28A0092B-C50C-407E-A947-70E740481C1C}">
                <a14:useLocalDpi xmlns:a14="http://schemas.microsoft.com/office/drawing/2010/main" val="0"/>
              </a:ext>
            </a:extLst>
          </a:blip>
          <a:stretch>
            <a:fillRect/>
          </a:stretch>
        </p:blipFill>
        <p:spPr>
          <a:xfrm>
            <a:off x="7091780" y="5972386"/>
            <a:ext cx="329333" cy="378073"/>
          </a:xfrm>
          <a:prstGeom prst="rect">
            <a:avLst/>
          </a:prstGeom>
        </p:spPr>
      </p:pic>
      <p:pic>
        <p:nvPicPr>
          <p:cNvPr id="118" name="Picture 117"/>
          <p:cNvPicPr>
            <a:picLocks noChangeAspect="1"/>
          </p:cNvPicPr>
          <p:nvPr/>
        </p:nvPicPr>
        <p:blipFill>
          <a:blip r:embed="rId9" cstate="screen">
            <a:extLst>
              <a:ext uri="{28A0092B-C50C-407E-A947-70E740481C1C}">
                <a14:useLocalDpi xmlns:a14="http://schemas.microsoft.com/office/drawing/2010/main" val="0"/>
              </a:ext>
            </a:extLst>
          </a:blip>
          <a:stretch>
            <a:fillRect/>
          </a:stretch>
        </p:blipFill>
        <p:spPr>
          <a:xfrm>
            <a:off x="8795791" y="1931301"/>
            <a:ext cx="778358" cy="298452"/>
          </a:xfrm>
          <a:prstGeom prst="rect">
            <a:avLst/>
          </a:prstGeom>
        </p:spPr>
      </p:pic>
      <p:sp>
        <p:nvSpPr>
          <p:cNvPr id="119" name="Rectangle 118"/>
          <p:cNvSpPr/>
          <p:nvPr/>
        </p:nvSpPr>
        <p:spPr>
          <a:xfrm>
            <a:off x="8770941" y="2347296"/>
            <a:ext cx="828059" cy="301684"/>
          </a:xfrm>
          <a:prstGeom prst="rect">
            <a:avLst/>
          </a:prstGeom>
        </p:spPr>
        <p:txBody>
          <a:bodyPr wrap="none" lIns="0" tIns="0" rIns="0" bIns="0">
            <a:noAutofit/>
          </a:bodyPr>
          <a:lstStyle/>
          <a:p>
            <a:pPr marL="0" marR="0" lvl="0" indent="0" algn="ctr" defTabSz="597032" rtl="0" eaLnBrk="1" fontAlgn="ctr"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505050"/>
                </a:solidFill>
                <a:effectLst/>
                <a:uLnTx/>
                <a:uFillTx/>
                <a:latin typeface="Segoe UI Semilight"/>
                <a:ea typeface="+mn-ea"/>
                <a:cs typeface="+mn-cs"/>
              </a:rPr>
              <a:t>CSA STAR</a:t>
            </a:r>
          </a:p>
          <a:p>
            <a:pPr marL="0" marR="0" lvl="0" indent="0" algn="ctr" defTabSz="597032" rtl="0" eaLnBrk="1" fontAlgn="ctr"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505050"/>
                </a:solidFill>
                <a:effectLst/>
                <a:uLnTx/>
                <a:uFillTx/>
                <a:latin typeface="Segoe UI Semilight"/>
                <a:ea typeface="+mn-ea"/>
                <a:cs typeface="+mn-cs"/>
              </a:rPr>
              <a:t>Certification</a:t>
            </a:r>
          </a:p>
          <a:p>
            <a:pPr marL="0" marR="0" lvl="0" indent="0" algn="ctr" defTabSz="597032" rtl="0" eaLnBrk="1" fontAlgn="ctr"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a:ln>
                <a:noFill/>
              </a:ln>
              <a:solidFill>
                <a:srgbClr val="505050"/>
              </a:solidFill>
              <a:effectLst/>
              <a:uLnTx/>
              <a:uFillTx/>
              <a:latin typeface="Segoe UI Semilight"/>
              <a:ea typeface="+mn-ea"/>
              <a:cs typeface="+mn-cs"/>
            </a:endParaRPr>
          </a:p>
        </p:txBody>
      </p:sp>
      <p:pic>
        <p:nvPicPr>
          <p:cNvPr id="120" name="Picture 119"/>
          <p:cNvPicPr>
            <a:picLocks noChangeAspect="1"/>
          </p:cNvPicPr>
          <p:nvPr/>
        </p:nvPicPr>
        <p:blipFill>
          <a:blip r:embed="rId9" cstate="screen">
            <a:extLst>
              <a:ext uri="{28A0092B-C50C-407E-A947-70E740481C1C}">
                <a14:useLocalDpi xmlns:a14="http://schemas.microsoft.com/office/drawing/2010/main" val="0"/>
              </a:ext>
            </a:extLst>
          </a:blip>
          <a:stretch>
            <a:fillRect/>
          </a:stretch>
        </p:blipFill>
        <p:spPr>
          <a:xfrm>
            <a:off x="10804708" y="1931301"/>
            <a:ext cx="778358" cy="298452"/>
          </a:xfrm>
          <a:prstGeom prst="rect">
            <a:avLst/>
          </a:prstGeom>
        </p:spPr>
      </p:pic>
      <p:sp>
        <p:nvSpPr>
          <p:cNvPr id="121" name="Rectangle 120"/>
          <p:cNvSpPr/>
          <p:nvPr/>
        </p:nvSpPr>
        <p:spPr>
          <a:xfrm>
            <a:off x="10779858" y="2347296"/>
            <a:ext cx="828059" cy="301684"/>
          </a:xfrm>
          <a:prstGeom prst="rect">
            <a:avLst/>
          </a:prstGeom>
        </p:spPr>
        <p:txBody>
          <a:bodyPr wrap="none" lIns="0" tIns="0" rIns="0" bIns="0">
            <a:noAutofit/>
          </a:bodyPr>
          <a:lstStyle/>
          <a:p>
            <a:pPr marL="0" marR="0" lvl="0" indent="0" algn="ctr" defTabSz="597032" rtl="0" eaLnBrk="1" fontAlgn="ctr"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505050"/>
                </a:solidFill>
                <a:effectLst/>
                <a:uLnTx/>
                <a:uFillTx/>
                <a:latin typeface="Segoe UI Semilight"/>
                <a:ea typeface="+mn-ea"/>
                <a:cs typeface="+mn-cs"/>
              </a:rPr>
              <a:t>CSA STAR</a:t>
            </a:r>
          </a:p>
          <a:p>
            <a:pPr marL="0" marR="0" lvl="0" indent="0" algn="ctr" defTabSz="597032" rtl="0" eaLnBrk="1" fontAlgn="ctr"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505050"/>
                </a:solidFill>
                <a:effectLst/>
                <a:uLnTx/>
                <a:uFillTx/>
                <a:latin typeface="Segoe UI Semilight"/>
                <a:ea typeface="+mn-ea"/>
                <a:cs typeface="+mn-cs"/>
              </a:rPr>
              <a:t>Attestation</a:t>
            </a:r>
          </a:p>
          <a:p>
            <a:pPr marL="0" marR="0" lvl="0" indent="0" algn="ctr" defTabSz="597032" rtl="0" eaLnBrk="1" fontAlgn="ctr"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a:ln>
                <a:noFill/>
              </a:ln>
              <a:solidFill>
                <a:srgbClr val="505050"/>
              </a:solidFill>
              <a:effectLst/>
              <a:uLnTx/>
              <a:uFillTx/>
              <a:latin typeface="Segoe UI Semilight"/>
              <a:ea typeface="+mn-ea"/>
              <a:cs typeface="+mn-cs"/>
            </a:endParaRPr>
          </a:p>
        </p:txBody>
      </p:sp>
      <p:pic>
        <p:nvPicPr>
          <p:cNvPr id="122" name="Picture 9" descr="https://hitrustalliance.net/content/uploads/2015/09/HiTrustLogo.png"/>
          <p:cNvPicPr>
            <a:picLocks noChangeAspect="1" noChangeArrowheads="1"/>
          </p:cNvPicPr>
          <p:nvPr/>
        </p:nvPicPr>
        <p:blipFill>
          <a:blip r:embed="rId38" cstate="screen">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2913588" y="4053363"/>
            <a:ext cx="601917" cy="250971"/>
          </a:xfrm>
          <a:prstGeom prst="rect">
            <a:avLst/>
          </a:prstGeom>
          <a:noFill/>
          <a:extLst>
            <a:ext uri="{909E8E84-426E-40DD-AFC4-6F175D3DCCD1}">
              <a14:hiddenFill xmlns:a14="http://schemas.microsoft.com/office/drawing/2010/main">
                <a:solidFill>
                  <a:srgbClr val="FFFFFF"/>
                </a:solidFill>
              </a14:hiddenFill>
            </a:ext>
          </a:extLst>
        </p:spPr>
      </p:pic>
      <p:sp>
        <p:nvSpPr>
          <p:cNvPr id="123" name="Rectangle 122"/>
          <p:cNvSpPr/>
          <p:nvPr/>
        </p:nvSpPr>
        <p:spPr>
          <a:xfrm>
            <a:off x="2849901" y="4449032"/>
            <a:ext cx="742073" cy="217849"/>
          </a:xfrm>
          <a:prstGeom prst="rect">
            <a:avLst/>
          </a:prstGeom>
        </p:spPr>
        <p:txBody>
          <a:bodyPr wrap="square">
            <a:spAutoFit/>
          </a:bodyPr>
          <a:lstStyle/>
          <a:p>
            <a:pPr marL="0" marR="0" lvl="0" indent="0" algn="ctr" defTabSz="570855" rtl="0" eaLnBrk="1" fontAlgn="ctr"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505050"/>
                </a:solidFill>
                <a:effectLst/>
                <a:uLnTx/>
                <a:uFillTx/>
                <a:latin typeface="Calibri"/>
                <a:ea typeface="+mn-ea"/>
                <a:cs typeface="+mn-cs"/>
              </a:rPr>
              <a:t>HITRUST</a:t>
            </a:r>
          </a:p>
        </p:txBody>
      </p:sp>
      <p:pic>
        <p:nvPicPr>
          <p:cNvPr id="124" name="Picture 123"/>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6875996" y="4058510"/>
            <a:ext cx="601107" cy="240678"/>
          </a:xfrm>
          <a:prstGeom prst="rect">
            <a:avLst/>
          </a:prstGeom>
        </p:spPr>
      </p:pic>
      <p:sp>
        <p:nvSpPr>
          <p:cNvPr id="125" name="Rectangle 124"/>
          <p:cNvSpPr/>
          <p:nvPr/>
        </p:nvSpPr>
        <p:spPr>
          <a:xfrm>
            <a:off x="6683227" y="4449032"/>
            <a:ext cx="986644" cy="217849"/>
          </a:xfrm>
          <a:prstGeom prst="rect">
            <a:avLst/>
          </a:prstGeom>
        </p:spPr>
        <p:txBody>
          <a:bodyPr wrap="square">
            <a:spAutoFit/>
          </a:bodyPr>
          <a:lstStyle/>
          <a:p>
            <a:pPr marL="0" marR="0" lvl="0" indent="0" algn="ctr" defTabSz="570855" rtl="0" eaLnBrk="1" fontAlgn="ctr"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505050"/>
                </a:solidFill>
                <a:effectLst/>
                <a:uLnTx/>
                <a:uFillTx/>
                <a:latin typeface="Segoe UI Semilight"/>
                <a:ea typeface="+mn-ea"/>
                <a:cs typeface="+mn-cs"/>
              </a:rPr>
              <a:t>IG Toolkit UK</a:t>
            </a:r>
          </a:p>
        </p:txBody>
      </p:sp>
      <p:sp>
        <p:nvSpPr>
          <p:cNvPr id="126" name="Rectangle 125"/>
          <p:cNvSpPr/>
          <p:nvPr/>
        </p:nvSpPr>
        <p:spPr>
          <a:xfrm>
            <a:off x="6090478" y="5476403"/>
            <a:ext cx="457886" cy="312093"/>
          </a:xfrm>
          <a:prstGeom prst="rect">
            <a:avLst/>
          </a:prstGeom>
        </p:spPr>
        <p:txBody>
          <a:bodyPr wrap="square" anchor="ctr">
            <a:spAutoFit/>
          </a:bodyPr>
          <a:lstStyle/>
          <a:p>
            <a:pPr marL="0" marR="0" lvl="0" indent="0" algn="ctr" defTabSz="570855" rtl="0" eaLnBrk="1" fontAlgn="ctr"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a:ln>
                  <a:noFill/>
                </a:ln>
                <a:solidFill>
                  <a:srgbClr val="505050"/>
                </a:solidFill>
                <a:effectLst/>
                <a:uLnTx/>
                <a:uFillTx/>
                <a:latin typeface="Segoe UI Semilight"/>
                <a:ea typeface="+mn-ea"/>
                <a:cs typeface="+mn-cs"/>
              </a:rPr>
              <a:t>China</a:t>
            </a:r>
          </a:p>
          <a:p>
            <a:pPr marL="0" marR="0" lvl="0" indent="0" algn="ctr" defTabSz="570855" rtl="0" eaLnBrk="1" fontAlgn="ctr"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a:ln>
                  <a:noFill/>
                </a:ln>
                <a:solidFill>
                  <a:srgbClr val="505050"/>
                </a:solidFill>
                <a:effectLst/>
                <a:uLnTx/>
                <a:uFillTx/>
                <a:latin typeface="Segoe UI Semilight"/>
                <a:ea typeface="+mn-ea"/>
                <a:cs typeface="+mn-cs"/>
              </a:rPr>
              <a:t>DJCP</a:t>
            </a:r>
          </a:p>
        </p:txBody>
      </p:sp>
      <p:pic>
        <p:nvPicPr>
          <p:cNvPr id="127" name="Picture 126"/>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a:xfrm>
            <a:off x="6012081" y="4937978"/>
            <a:ext cx="614680" cy="614679"/>
          </a:xfrm>
          <a:prstGeom prst="rect">
            <a:avLst/>
          </a:prstGeom>
        </p:spPr>
      </p:pic>
      <p:pic>
        <p:nvPicPr>
          <p:cNvPr id="128" name="Picture 14" descr="http://www.theauditpeople.com/sites/default/files/pictures/iso-logo.png"/>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54713" y="1007558"/>
            <a:ext cx="586214" cy="442914"/>
          </a:xfrm>
          <a:prstGeom prst="rect">
            <a:avLst/>
          </a:prstGeom>
          <a:noFill/>
          <a:extLst>
            <a:ext uri="{909E8E84-426E-40DD-AFC4-6F175D3DCCD1}">
              <a14:hiddenFill xmlns:a14="http://schemas.microsoft.com/office/drawing/2010/main">
                <a:solidFill>
                  <a:srgbClr val="FFFFFF"/>
                </a:solidFill>
              </a14:hiddenFill>
            </a:ext>
          </a:extLst>
        </p:spPr>
      </p:pic>
      <p:sp>
        <p:nvSpPr>
          <p:cNvPr id="129" name="Rectangle 128"/>
          <p:cNvSpPr/>
          <p:nvPr/>
        </p:nvSpPr>
        <p:spPr>
          <a:xfrm>
            <a:off x="6864206" y="1549155"/>
            <a:ext cx="567228" cy="150842"/>
          </a:xfrm>
          <a:prstGeom prst="rect">
            <a:avLst/>
          </a:prstGeom>
        </p:spPr>
        <p:txBody>
          <a:bodyPr wrap="none" lIns="0" tIns="0" rIns="0" bIns="0">
            <a:noAutofit/>
          </a:bodyPr>
          <a:lstStyle/>
          <a:p>
            <a:pPr marL="0" marR="0" lvl="0" indent="0" algn="ctr" defTabSz="597032" rtl="0" eaLnBrk="1" fontAlgn="ctr"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505050"/>
                </a:solidFill>
                <a:effectLst/>
                <a:uLnTx/>
                <a:uFillTx/>
                <a:latin typeface="Segoe UI Semilight"/>
                <a:ea typeface="+mn-ea"/>
                <a:cs typeface="+mn-cs"/>
              </a:rPr>
              <a:t>ISO 27017</a:t>
            </a:r>
          </a:p>
        </p:txBody>
      </p:sp>
      <p:sp>
        <p:nvSpPr>
          <p:cNvPr id="130" name="Rectangle 129"/>
          <p:cNvSpPr/>
          <p:nvPr/>
        </p:nvSpPr>
        <p:spPr bwMode="auto">
          <a:xfrm>
            <a:off x="2162215" y="1221132"/>
            <a:ext cx="410214" cy="964598"/>
          </a:xfrm>
          <a:prstGeom prst="rect">
            <a:avLst/>
          </a:prstGeom>
          <a:noFill/>
          <a:ln w="28575" cap="flat" cmpd="sng" algn="ctr">
            <a:noFill/>
            <a:prstDash val="solid"/>
            <a:headEnd type="none" w="med" len="med"/>
            <a:tailEnd type="none" w="med" len="med"/>
          </a:ln>
          <a:effectLst/>
        </p:spPr>
        <p:txBody>
          <a:bodyPr rot="0" spcFirstLastPara="0" vertOverflow="overflow" horzOverflow="overflow" vert="vert270" wrap="square" lIns="0" tIns="0" rIns="0" bIns="0" numCol="1" spcCol="0" rtlCol="0" fromWordArt="0" anchor="ctr" anchorCtr="0" forceAA="0" compatLnSpc="1">
            <a:prstTxWarp prst="textNoShape">
              <a:avLst/>
            </a:prstTxWarp>
            <a:noAutofit/>
          </a:bodyPr>
          <a:lstStyle/>
          <a:p>
            <a:pPr marL="0" marR="0" lvl="0" indent="1557" algn="ctr" defTabSz="914367" rtl="0" eaLnBrk="1" fontAlgn="base" latinLnBrk="0" hangingPunct="1">
              <a:lnSpc>
                <a:spcPct val="100000"/>
              </a:lnSpc>
              <a:spcBef>
                <a:spcPct val="0"/>
              </a:spcBef>
              <a:spcAft>
                <a:spcPts val="1176"/>
              </a:spcAft>
              <a:buClr>
                <a:srgbClr val="FFFFFF"/>
              </a:buClr>
              <a:buSzPct val="80000"/>
              <a:buFontTx/>
              <a:buNone/>
              <a:tabLst/>
              <a:defRPr/>
            </a:pPr>
            <a:r>
              <a:rPr kumimoji="0" lang="en-IN" sz="1200" b="1" i="0" u="none" strike="noStrike" kern="0" cap="none" spc="0" normalizeH="0" baseline="0" noProof="0" dirty="0">
                <a:ln>
                  <a:noFill/>
                </a:ln>
                <a:solidFill>
                  <a:srgbClr val="00B6F0"/>
                </a:solidFill>
                <a:effectLst/>
                <a:uLnTx/>
                <a:uFillTx/>
                <a:latin typeface="Segoe UI"/>
                <a:ea typeface="+mn-ea"/>
                <a:cs typeface="Segoe UI Semibold" panose="020B0702040204020203" pitchFamily="34" charset="0"/>
              </a:rPr>
              <a:t>GLOBAL</a:t>
            </a:r>
          </a:p>
        </p:txBody>
      </p:sp>
      <p:sp>
        <p:nvSpPr>
          <p:cNvPr id="132" name="Rectangle 131"/>
          <p:cNvSpPr/>
          <p:nvPr/>
        </p:nvSpPr>
        <p:spPr bwMode="auto">
          <a:xfrm>
            <a:off x="2162216" y="3294069"/>
            <a:ext cx="410214" cy="984333"/>
          </a:xfrm>
          <a:prstGeom prst="rect">
            <a:avLst/>
          </a:prstGeom>
          <a:noFill/>
          <a:ln w="28575" cap="flat" cmpd="sng" algn="ctr">
            <a:noFill/>
            <a:prstDash val="solid"/>
            <a:headEnd type="none" w="med" len="med"/>
            <a:tailEnd type="none" w="med" len="med"/>
          </a:ln>
          <a:effectLst/>
        </p:spPr>
        <p:txBody>
          <a:bodyPr rot="0" spcFirstLastPara="0" vertOverflow="overflow" horzOverflow="overflow" vert="vert270" wrap="square" lIns="0" tIns="0" rIns="0" bIns="0" numCol="1" spcCol="0" rtlCol="0" fromWordArt="0" anchor="ctr" anchorCtr="0" forceAA="0" compatLnSpc="1">
            <a:prstTxWarp prst="textNoShape">
              <a:avLst/>
            </a:prstTxWarp>
            <a:noAutofit/>
          </a:bodyPr>
          <a:lstStyle/>
          <a:p>
            <a:pPr marL="0" marR="0" lvl="0" indent="1557" algn="ctr" defTabSz="914367" rtl="0" eaLnBrk="1" fontAlgn="base" latinLnBrk="0" hangingPunct="1">
              <a:lnSpc>
                <a:spcPct val="100000"/>
              </a:lnSpc>
              <a:spcBef>
                <a:spcPct val="0"/>
              </a:spcBef>
              <a:spcAft>
                <a:spcPts val="1176"/>
              </a:spcAft>
              <a:buClr>
                <a:srgbClr val="FFFFFF"/>
              </a:buClr>
              <a:buSzPct val="80000"/>
              <a:buFontTx/>
              <a:buNone/>
              <a:tabLst/>
              <a:defRPr/>
            </a:pPr>
            <a:r>
              <a:rPr kumimoji="0" lang="en-IN" sz="1200" b="1" i="0" u="none" strike="noStrike" kern="0" cap="none" spc="0" normalizeH="0" baseline="0" noProof="0" dirty="0">
                <a:ln>
                  <a:noFill/>
                </a:ln>
                <a:solidFill>
                  <a:srgbClr val="00327A"/>
                </a:solidFill>
                <a:effectLst/>
                <a:uLnTx/>
                <a:uFillTx/>
                <a:latin typeface="Segoe UI"/>
                <a:ea typeface="+mn-ea"/>
                <a:cs typeface="Segoe UI Semibold" panose="020B0702040204020203" pitchFamily="34" charset="0"/>
              </a:rPr>
              <a:t>INDUSTRY</a:t>
            </a:r>
          </a:p>
        </p:txBody>
      </p:sp>
      <p:sp>
        <p:nvSpPr>
          <p:cNvPr id="134" name="Rectangle 133"/>
          <p:cNvSpPr/>
          <p:nvPr/>
        </p:nvSpPr>
        <p:spPr bwMode="auto">
          <a:xfrm>
            <a:off x="2166336" y="5366684"/>
            <a:ext cx="401300" cy="964598"/>
          </a:xfrm>
          <a:prstGeom prst="rect">
            <a:avLst/>
          </a:prstGeom>
          <a:noFill/>
          <a:ln w="28575" cap="flat" cmpd="sng" algn="ctr">
            <a:noFill/>
            <a:prstDash val="solid"/>
            <a:headEnd type="none" w="med" len="med"/>
            <a:tailEnd type="none" w="med" len="med"/>
          </a:ln>
          <a:effectLst/>
        </p:spPr>
        <p:txBody>
          <a:bodyPr rot="0" spcFirstLastPara="0" vertOverflow="overflow" horzOverflow="overflow" vert="vert270" wrap="square" lIns="0" tIns="0" rIns="0" bIns="0" numCol="1" spcCol="0" rtlCol="0" fromWordArt="0" anchor="ctr" anchorCtr="0" forceAA="0" compatLnSpc="1">
            <a:prstTxWarp prst="textNoShape">
              <a:avLst/>
            </a:prstTxWarp>
            <a:noAutofit/>
          </a:bodyPr>
          <a:lstStyle/>
          <a:p>
            <a:pPr marL="0" marR="0" lvl="0" indent="0" algn="ctr" defTabSz="914367" rtl="0" eaLnBrk="1" fontAlgn="auto" latinLnBrk="0" hangingPunct="1">
              <a:lnSpc>
                <a:spcPct val="100000"/>
              </a:lnSpc>
              <a:spcBef>
                <a:spcPts val="0"/>
              </a:spcBef>
              <a:spcAft>
                <a:spcPts val="1176"/>
              </a:spcAft>
              <a:buClrTx/>
              <a:buSzTx/>
              <a:buFontTx/>
              <a:buNone/>
              <a:tabLst/>
              <a:defRPr/>
            </a:pPr>
            <a:r>
              <a:rPr kumimoji="0" lang="en-IN" sz="1200" b="1" i="0" u="none" strike="noStrike" kern="0" cap="none" spc="0" normalizeH="0" baseline="0" noProof="0" dirty="0">
                <a:ln>
                  <a:noFill/>
                </a:ln>
                <a:solidFill>
                  <a:srgbClr val="001F50"/>
                </a:solidFill>
                <a:effectLst/>
                <a:uLnTx/>
                <a:uFillTx/>
                <a:latin typeface="Segoe UI"/>
                <a:ea typeface="+mn-ea"/>
                <a:cs typeface="Segoe UI Semibold" panose="020B0702040204020203" pitchFamily="34" charset="0"/>
              </a:rPr>
              <a:t>REGIONAL</a:t>
            </a:r>
          </a:p>
        </p:txBody>
      </p:sp>
      <p:cxnSp>
        <p:nvCxnSpPr>
          <p:cNvPr id="153" name="Straight Connector 152"/>
          <p:cNvCxnSpPr/>
          <p:nvPr/>
        </p:nvCxnSpPr>
        <p:spPr>
          <a:xfrm>
            <a:off x="2577857" y="913214"/>
            <a:ext cx="0" cy="1645920"/>
          </a:xfrm>
          <a:prstGeom prst="line">
            <a:avLst/>
          </a:prstGeom>
          <a:ln w="28575">
            <a:solidFill>
              <a:srgbClr val="00AEE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2577857" y="2966226"/>
            <a:ext cx="0" cy="1645920"/>
          </a:xfrm>
          <a:prstGeom prst="line">
            <a:avLst/>
          </a:prstGeom>
          <a:ln w="28575">
            <a:solidFill>
              <a:srgbClr val="00327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2577857" y="5009852"/>
            <a:ext cx="0" cy="1645920"/>
          </a:xfrm>
          <a:prstGeom prst="line">
            <a:avLst/>
          </a:prstGeom>
          <a:ln w="28575">
            <a:solidFill>
              <a:srgbClr val="001F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1" name="Title 1">
            <a:extLst>
              <a:ext uri="{FF2B5EF4-FFF2-40B4-BE49-F238E27FC236}">
                <a16:creationId xmlns:a16="http://schemas.microsoft.com/office/drawing/2014/main" id="{D4509856-EB69-4A09-8BB9-F5633A22593E}"/>
              </a:ext>
            </a:extLst>
          </p:cNvPr>
          <p:cNvSpPr txBox="1">
            <a:spLocks/>
          </p:cNvSpPr>
          <p:nvPr/>
        </p:nvSpPr>
        <p:spPr>
          <a:xfrm>
            <a:off x="2357012" y="71325"/>
            <a:ext cx="9251586"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914367" rtl="0" eaLnBrk="1" fontAlgn="auto" latinLnBrk="0" hangingPunct="1">
              <a:lnSpc>
                <a:spcPct val="90000"/>
              </a:lnSpc>
              <a:spcBef>
                <a:spcPct val="0"/>
              </a:spcBef>
              <a:spcAft>
                <a:spcPts val="588"/>
              </a:spcAft>
              <a:buClrTx/>
              <a:buSzTx/>
              <a:buFontTx/>
              <a:buNone/>
              <a:tabLst/>
              <a:defRPr/>
            </a:pPr>
            <a:r>
              <a:rPr kumimoji="0" lang="en-US" sz="3600" b="0" i="0" u="none" strike="noStrike" kern="1200" cap="none" spc="-100" normalizeH="0" baseline="0" noProof="0" dirty="0">
                <a:ln w="3175">
                  <a:noFill/>
                </a:ln>
                <a:solidFill>
                  <a:srgbClr val="4F504F"/>
                </a:solidFill>
                <a:effectLst/>
                <a:uLnTx/>
                <a:uFillTx/>
                <a:latin typeface="Segoe UI Light"/>
                <a:ea typeface="+mn-ea"/>
                <a:cs typeface="Segoe UI" pitchFamily="34" charset="0"/>
              </a:rPr>
              <a:t>More certifications than any cloud provider</a:t>
            </a:r>
          </a:p>
        </p:txBody>
      </p:sp>
    </p:spTree>
    <p:extLst>
      <p:ext uri="{BB962C8B-B14F-4D97-AF65-F5344CB8AC3E}">
        <p14:creationId xmlns:p14="http://schemas.microsoft.com/office/powerpoint/2010/main" val="15174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500"/>
                                        <p:tgtEl>
                                          <p:spTgt spid="131"/>
                                        </p:tgtEl>
                                      </p:cBhvr>
                                    </p:animEffect>
                                  </p:childTnLst>
                                </p:cTn>
                              </p:par>
                              <p:par>
                                <p:cTn id="8" presetID="42" presetClass="path" presetSubtype="0" decel="100000" fill="hold" grpId="1" nodeType="withEffect">
                                  <p:stCondLst>
                                    <p:cond delay="0"/>
                                  </p:stCondLst>
                                  <p:childTnLst>
                                    <p:animMotion origin="layout" path="M 3.75E-6 4.81481E-6 L 3.75E-6 0.04583 " pathEditMode="relative" rAng="0" ptsTypes="AA">
                                      <p:cBhvr>
                                        <p:cTn id="9" dur="500" spd="-100000" fill="hold"/>
                                        <p:tgtEl>
                                          <p:spTgt spid="131"/>
                                        </p:tgtEl>
                                        <p:attrNameLst>
                                          <p:attrName>ppt_x</p:attrName>
                                          <p:attrName>ppt_y</p:attrName>
                                        </p:attrNameLst>
                                      </p:cBhvr>
                                      <p:rCtr x="0" y="229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P spid="131" grpId="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4" name="Title 1">
            <a:extLst>
              <a:ext uri="{FF2B5EF4-FFF2-40B4-BE49-F238E27FC236}">
                <a16:creationId xmlns:a16="http://schemas.microsoft.com/office/drawing/2014/main" id="{8E6464DE-0960-4464-B535-9CB48D52C058}"/>
              </a:ext>
            </a:extLst>
          </p:cNvPr>
          <p:cNvSpPr txBox="1">
            <a:spLocks/>
          </p:cNvSpPr>
          <p:nvPr/>
        </p:nvSpPr>
        <p:spPr>
          <a:xfrm>
            <a:off x="2611711" y="3429000"/>
            <a:ext cx="3924806" cy="1437690"/>
          </a:xfrm>
          <a:prstGeom prst="rect">
            <a:avLst/>
          </a:prstGeom>
          <a:noFill/>
        </p:spPr>
        <p:txBody>
          <a:bodyPr vert="horz" wrap="square" lIns="0" tIns="0" rIns="0" bIns="0" rtlCol="0" anchor="t"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pPr>
              <a:lnSpc>
                <a:spcPct val="100000"/>
              </a:lnSpc>
              <a:spcBef>
                <a:spcPts val="0"/>
              </a:spcBef>
              <a:spcAft>
                <a:spcPts val="1200"/>
              </a:spcAft>
              <a:buSzPct val="90000"/>
              <a:defRPr/>
            </a:pPr>
            <a:r>
              <a:rPr lang="en-US" sz="2400" spc="0" dirty="0">
                <a:solidFill>
                  <a:schemeClr val="bg1"/>
                </a:solidFill>
                <a:latin typeface="Segoe UI Semibold" panose="020B0702040204020203" pitchFamily="34" charset="0"/>
                <a:cs typeface="Segoe UI Semibold" panose="020B0702040204020203" pitchFamily="34" charset="0"/>
              </a:rPr>
              <a:t>$1B+ annual investments</a:t>
            </a:r>
          </a:p>
          <a:p>
            <a:pPr>
              <a:lnSpc>
                <a:spcPct val="100000"/>
              </a:lnSpc>
              <a:spcBef>
                <a:spcPts val="0"/>
              </a:spcBef>
              <a:spcAft>
                <a:spcPts val="1200"/>
              </a:spcAft>
              <a:buSzPct val="90000"/>
              <a:defRPr/>
            </a:pPr>
            <a:r>
              <a:rPr lang="en-US" sz="2400" spc="0" dirty="0">
                <a:solidFill>
                  <a:schemeClr val="bg1"/>
                </a:solidFill>
                <a:latin typeface="Segoe UI Semibold" panose="020B0702040204020203" pitchFamily="34" charset="0"/>
                <a:cs typeface="Segoe UI Semibold" panose="020B0702040204020203" pitchFamily="34" charset="0"/>
              </a:rPr>
              <a:t>Over 3500 security experts</a:t>
            </a:r>
          </a:p>
          <a:p>
            <a:pPr>
              <a:lnSpc>
                <a:spcPct val="100000"/>
              </a:lnSpc>
              <a:spcBef>
                <a:spcPts val="0"/>
              </a:spcBef>
              <a:spcAft>
                <a:spcPts val="1200"/>
              </a:spcAft>
              <a:buSzPct val="90000"/>
              <a:defRPr/>
            </a:pPr>
            <a:r>
              <a:rPr lang="en-US" sz="2400" spc="0" dirty="0">
                <a:solidFill>
                  <a:schemeClr val="bg1"/>
                </a:solidFill>
                <a:latin typeface="Segoe UI Semibold" panose="020B0702040204020203" pitchFamily="34" charset="0"/>
                <a:cs typeface="Segoe UI Semibold" panose="020B0702040204020203" pitchFamily="34" charset="0"/>
              </a:rPr>
              <a:t>Trillions of diverse signals</a:t>
            </a:r>
          </a:p>
        </p:txBody>
      </p:sp>
      <p:sp>
        <p:nvSpPr>
          <p:cNvPr id="86" name="Title 1">
            <a:extLst>
              <a:ext uri="{FF2B5EF4-FFF2-40B4-BE49-F238E27FC236}">
                <a16:creationId xmlns:a16="http://schemas.microsoft.com/office/drawing/2014/main" id="{07BC0E47-3169-433B-9299-B23E0B643661}"/>
              </a:ext>
            </a:extLst>
          </p:cNvPr>
          <p:cNvSpPr txBox="1">
            <a:spLocks/>
          </p:cNvSpPr>
          <p:nvPr/>
        </p:nvSpPr>
        <p:spPr>
          <a:xfrm>
            <a:off x="2519216" y="2599861"/>
            <a:ext cx="4917207" cy="615553"/>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chemeClr val="bg1"/>
                </a:solidFill>
                <a:latin typeface="Segoe UI Semibold"/>
              </a:rPr>
              <a:t>Unmatched security</a:t>
            </a:r>
          </a:p>
        </p:txBody>
      </p:sp>
      <p:sp>
        <p:nvSpPr>
          <p:cNvPr id="16" name="Freeform: Shape 15">
            <a:extLst>
              <a:ext uri="{FF2B5EF4-FFF2-40B4-BE49-F238E27FC236}">
                <a16:creationId xmlns:a16="http://schemas.microsoft.com/office/drawing/2014/main" id="{F47949BB-4977-44E9-8754-11F1931CA684}"/>
              </a:ext>
            </a:extLst>
          </p:cNvPr>
          <p:cNvSpPr/>
          <p:nvPr/>
        </p:nvSpPr>
        <p:spPr bwMode="auto">
          <a:xfrm>
            <a:off x="7567983" y="1449443"/>
            <a:ext cx="3906073" cy="1953035"/>
          </a:xfrm>
          <a:custGeom>
            <a:avLst/>
            <a:gdLst>
              <a:gd name="connsiteX0" fmla="*/ 1704975 w 3409950"/>
              <a:gd name="connsiteY0" fmla="*/ 0 h 1704975"/>
              <a:gd name="connsiteX1" fmla="*/ 3409950 w 3409950"/>
              <a:gd name="connsiteY1" fmla="*/ 1704975 h 1704975"/>
              <a:gd name="connsiteX2" fmla="*/ 3409469 w 3409950"/>
              <a:gd name="connsiteY2" fmla="*/ 1695450 h 1704975"/>
              <a:gd name="connsiteX3" fmla="*/ 481 w 3409950"/>
              <a:gd name="connsiteY3" fmla="*/ 1695450 h 1704975"/>
              <a:gd name="connsiteX4" fmla="*/ 0 w 3409950"/>
              <a:gd name="connsiteY4" fmla="*/ 1704975 h 1704975"/>
              <a:gd name="connsiteX5" fmla="*/ 1704975 w 3409950"/>
              <a:gd name="connsiteY5" fmla="*/ 0 h 170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9950" h="1704975">
                <a:moveTo>
                  <a:pt x="1704975" y="0"/>
                </a:moveTo>
                <a:cubicBezTo>
                  <a:pt x="2646607" y="0"/>
                  <a:pt x="3409950" y="763343"/>
                  <a:pt x="3409950" y="1704975"/>
                </a:cubicBezTo>
                <a:lnTo>
                  <a:pt x="3409469" y="1695450"/>
                </a:lnTo>
                <a:lnTo>
                  <a:pt x="481" y="1695450"/>
                </a:lnTo>
                <a:lnTo>
                  <a:pt x="0" y="1704975"/>
                </a:lnTo>
                <a:cubicBezTo>
                  <a:pt x="0" y="763343"/>
                  <a:pt x="763343" y="0"/>
                  <a:pt x="1704975" y="0"/>
                </a:cubicBezTo>
                <a:close/>
              </a:path>
            </a:pathLst>
          </a:custGeom>
          <a:noFill/>
          <a:ln w="22225" cap="rnd">
            <a:solidFill>
              <a:schemeClr val="accent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765" dirty="0">
              <a:gradFill>
                <a:gsLst>
                  <a:gs pos="40075">
                    <a:srgbClr val="FFFFFF"/>
                  </a:gs>
                  <a:gs pos="30000">
                    <a:srgbClr val="FFFFFF"/>
                  </a:gs>
                </a:gsLst>
                <a:lin ang="5400000" scaled="0"/>
              </a:gradFill>
              <a:latin typeface="Segoe UI"/>
            </a:endParaRPr>
          </a:p>
        </p:txBody>
      </p:sp>
      <p:sp>
        <p:nvSpPr>
          <p:cNvPr id="17" name="Freeform: Shape 16">
            <a:extLst>
              <a:ext uri="{FF2B5EF4-FFF2-40B4-BE49-F238E27FC236}">
                <a16:creationId xmlns:a16="http://schemas.microsoft.com/office/drawing/2014/main" id="{C78D0FF8-04E0-4861-8452-EF7A8452DB33}"/>
              </a:ext>
            </a:extLst>
          </p:cNvPr>
          <p:cNvSpPr/>
          <p:nvPr/>
        </p:nvSpPr>
        <p:spPr bwMode="auto">
          <a:xfrm>
            <a:off x="7567983" y="3441967"/>
            <a:ext cx="3906073" cy="1963946"/>
          </a:xfrm>
          <a:custGeom>
            <a:avLst/>
            <a:gdLst>
              <a:gd name="connsiteX0" fmla="*/ 481 w 3409950"/>
              <a:gd name="connsiteY0" fmla="*/ 0 h 1714500"/>
              <a:gd name="connsiteX1" fmla="*/ 3409469 w 3409950"/>
              <a:gd name="connsiteY1" fmla="*/ 0 h 1714500"/>
              <a:gd name="connsiteX2" fmla="*/ 3409950 w 3409950"/>
              <a:gd name="connsiteY2" fmla="*/ 9525 h 1714500"/>
              <a:gd name="connsiteX3" fmla="*/ 1704975 w 3409950"/>
              <a:gd name="connsiteY3" fmla="*/ 1714500 h 1714500"/>
              <a:gd name="connsiteX4" fmla="*/ 0 w 3409950"/>
              <a:gd name="connsiteY4" fmla="*/ 9525 h 1714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9950" h="1714500">
                <a:moveTo>
                  <a:pt x="481" y="0"/>
                </a:moveTo>
                <a:lnTo>
                  <a:pt x="3409469" y="0"/>
                </a:lnTo>
                <a:lnTo>
                  <a:pt x="3409950" y="9525"/>
                </a:lnTo>
                <a:cubicBezTo>
                  <a:pt x="3409950" y="951157"/>
                  <a:pt x="2646607" y="1714500"/>
                  <a:pt x="1704975" y="1714500"/>
                </a:cubicBezTo>
                <a:cubicBezTo>
                  <a:pt x="763343" y="1714500"/>
                  <a:pt x="0" y="951157"/>
                  <a:pt x="0" y="9525"/>
                </a:cubicBezTo>
                <a:close/>
              </a:path>
            </a:pathLst>
          </a:cu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765" dirty="0">
              <a:gradFill>
                <a:gsLst>
                  <a:gs pos="40075">
                    <a:srgbClr val="FFFFFF"/>
                  </a:gs>
                  <a:gs pos="30000">
                    <a:srgbClr val="FFFFFF"/>
                  </a:gs>
                </a:gsLst>
                <a:lin ang="5400000" scaled="0"/>
              </a:gradFill>
              <a:latin typeface="Segoe UI"/>
            </a:endParaRPr>
          </a:p>
        </p:txBody>
      </p:sp>
      <p:sp>
        <p:nvSpPr>
          <p:cNvPr id="18" name="Oval 17">
            <a:extLst>
              <a:ext uri="{FF2B5EF4-FFF2-40B4-BE49-F238E27FC236}">
                <a16:creationId xmlns:a16="http://schemas.microsoft.com/office/drawing/2014/main" id="{1EE40368-AEF6-4C85-923B-3B8090053B98}"/>
              </a:ext>
            </a:extLst>
          </p:cNvPr>
          <p:cNvSpPr/>
          <p:nvPr/>
        </p:nvSpPr>
        <p:spPr bwMode="auto">
          <a:xfrm>
            <a:off x="7162796" y="1082163"/>
            <a:ext cx="4716448" cy="4716448"/>
          </a:xfrm>
          <a:prstGeom prst="ellipse">
            <a:avLst/>
          </a:prstGeom>
          <a:noFill/>
          <a:ln w="50800">
            <a:solidFill>
              <a:schemeClr val="accent3"/>
            </a:solidFill>
            <a:headEnd type="none" w="med" len="med"/>
            <a:tailEnd type="none" w="med" len="med"/>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765" dirty="0">
              <a:gradFill>
                <a:gsLst>
                  <a:gs pos="40075">
                    <a:srgbClr val="FFFFFF"/>
                  </a:gs>
                  <a:gs pos="30000">
                    <a:srgbClr val="FFFFFF"/>
                  </a:gs>
                </a:gsLst>
                <a:lin ang="5400000" scaled="0"/>
              </a:gradFill>
              <a:latin typeface="Segoe UI"/>
            </a:endParaRPr>
          </a:p>
        </p:txBody>
      </p:sp>
      <p:sp>
        <p:nvSpPr>
          <p:cNvPr id="19" name="Rectangle 18">
            <a:extLst>
              <a:ext uri="{FF2B5EF4-FFF2-40B4-BE49-F238E27FC236}">
                <a16:creationId xmlns:a16="http://schemas.microsoft.com/office/drawing/2014/main" id="{77AB9148-E1D5-42F2-A811-B587B3B4C731}"/>
              </a:ext>
            </a:extLst>
          </p:cNvPr>
          <p:cNvSpPr/>
          <p:nvPr/>
        </p:nvSpPr>
        <p:spPr bwMode="auto">
          <a:xfrm>
            <a:off x="8412606" y="729883"/>
            <a:ext cx="2214810" cy="721109"/>
          </a:xfrm>
          <a:prstGeom prst="rect">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dirty="0">
              <a:solidFill>
                <a:schemeClr val="bg1"/>
              </a:solidFill>
              <a:latin typeface="Segoe UI"/>
            </a:endParaRPr>
          </a:p>
        </p:txBody>
      </p:sp>
      <p:sp>
        <p:nvSpPr>
          <p:cNvPr id="20" name="TextBox 19">
            <a:extLst>
              <a:ext uri="{FF2B5EF4-FFF2-40B4-BE49-F238E27FC236}">
                <a16:creationId xmlns:a16="http://schemas.microsoft.com/office/drawing/2014/main" id="{3C62DC45-6C32-4D9E-8ABC-11D5C7371E0A}"/>
              </a:ext>
            </a:extLst>
          </p:cNvPr>
          <p:cNvSpPr txBox="1"/>
          <p:nvPr/>
        </p:nvSpPr>
        <p:spPr>
          <a:xfrm>
            <a:off x="7140287" y="1121189"/>
            <a:ext cx="4738957" cy="4615622"/>
          </a:xfrm>
          <a:prstGeom prst="rect">
            <a:avLst/>
          </a:prstGeom>
          <a:noFill/>
          <a:effectLst>
            <a:glow rad="139700">
              <a:schemeClr val="accent6">
                <a:satMod val="175000"/>
                <a:alpha val="40000"/>
              </a:schemeClr>
            </a:glow>
          </a:effectLst>
        </p:spPr>
        <p:txBody>
          <a:bodyPr spcFirstLastPara="1" wrap="square" lIns="0" tIns="0" rIns="0" bIns="0" numCol="1" rtlCol="0">
            <a:prstTxWarp prst="textArchUp">
              <a:avLst/>
            </a:prstTxWarp>
            <a:spAutoFit/>
          </a:bodyPr>
          <a:lstStyle/>
          <a:p>
            <a:pPr algn="ctr" defTabSz="896354">
              <a:defRPr/>
            </a:pPr>
            <a:r>
              <a:rPr lang="en-US" sz="1765" b="1" dirty="0">
                <a:solidFill>
                  <a:schemeClr val="bg1"/>
                </a:solidFill>
                <a:latin typeface="Segoe UI"/>
              </a:rPr>
              <a:t>Unique Intelligence</a:t>
            </a:r>
          </a:p>
        </p:txBody>
      </p:sp>
      <p:sp>
        <p:nvSpPr>
          <p:cNvPr id="21" name="TextBox 20">
            <a:extLst>
              <a:ext uri="{FF2B5EF4-FFF2-40B4-BE49-F238E27FC236}">
                <a16:creationId xmlns:a16="http://schemas.microsoft.com/office/drawing/2014/main" id="{3EBDFB12-079E-4D1A-9748-EA2D7D93BFC8}"/>
              </a:ext>
            </a:extLst>
          </p:cNvPr>
          <p:cNvSpPr txBox="1"/>
          <p:nvPr/>
        </p:nvSpPr>
        <p:spPr>
          <a:xfrm>
            <a:off x="8516237" y="4115035"/>
            <a:ext cx="1987057" cy="271554"/>
          </a:xfrm>
          <a:prstGeom prst="rect">
            <a:avLst/>
          </a:prstGeom>
          <a:noFill/>
        </p:spPr>
        <p:txBody>
          <a:bodyPr wrap="none" lIns="0" tIns="0" rIns="0" bIns="0" rtlCol="0">
            <a:spAutoFit/>
          </a:bodyPr>
          <a:lstStyle/>
          <a:p>
            <a:pPr algn="ctr" defTabSz="896354">
              <a:defRPr/>
            </a:pPr>
            <a:r>
              <a:rPr lang="en-US" sz="1765" b="1" dirty="0">
                <a:gradFill>
                  <a:gsLst>
                    <a:gs pos="2917">
                      <a:srgbClr val="FFFFFF"/>
                    </a:gs>
                    <a:gs pos="100000">
                      <a:srgbClr val="FFFFFF"/>
                    </a:gs>
                  </a:gsLst>
                  <a:lin ang="5400000" scaled="0"/>
                </a:gradFill>
                <a:latin typeface="Segoe UI"/>
              </a:rPr>
              <a:t>Secure Foundation</a:t>
            </a:r>
          </a:p>
        </p:txBody>
      </p:sp>
      <p:sp>
        <p:nvSpPr>
          <p:cNvPr id="22" name="TextBox 21">
            <a:extLst>
              <a:ext uri="{FF2B5EF4-FFF2-40B4-BE49-F238E27FC236}">
                <a16:creationId xmlns:a16="http://schemas.microsoft.com/office/drawing/2014/main" id="{787B2769-6401-44EA-B5E0-BE3B3D4F01D9}"/>
              </a:ext>
            </a:extLst>
          </p:cNvPr>
          <p:cNvSpPr txBox="1"/>
          <p:nvPr/>
        </p:nvSpPr>
        <p:spPr>
          <a:xfrm flipH="1">
            <a:off x="8408383" y="2422643"/>
            <a:ext cx="2314329" cy="271554"/>
          </a:xfrm>
          <a:prstGeom prst="rect">
            <a:avLst/>
          </a:prstGeom>
          <a:noFill/>
        </p:spPr>
        <p:txBody>
          <a:bodyPr wrap="square" lIns="0" tIns="0" rIns="0" bIns="0" rtlCol="0">
            <a:spAutoFit/>
          </a:bodyPr>
          <a:lstStyle/>
          <a:p>
            <a:pPr algn="ctr" defTabSz="896354">
              <a:defRPr/>
            </a:pPr>
            <a:r>
              <a:rPr lang="en-US" sz="1765" b="1" dirty="0">
                <a:solidFill>
                  <a:schemeClr val="bg1"/>
                </a:solidFill>
                <a:latin typeface="Segoe UI"/>
              </a:rPr>
              <a:t>Security Technology</a:t>
            </a:r>
          </a:p>
        </p:txBody>
      </p:sp>
      <p:sp>
        <p:nvSpPr>
          <p:cNvPr id="11" name="Rectangle 10">
            <a:extLst>
              <a:ext uri="{FF2B5EF4-FFF2-40B4-BE49-F238E27FC236}">
                <a16:creationId xmlns:a16="http://schemas.microsoft.com/office/drawing/2014/main" id="{966DE934-80CF-487A-A49D-C5A6E54F8AEF}"/>
              </a:ext>
            </a:extLst>
          </p:cNvPr>
          <p:cNvSpPr/>
          <p:nvPr/>
        </p:nvSpPr>
        <p:spPr>
          <a:xfrm>
            <a:off x="415961" y="5573677"/>
            <a:ext cx="1224506" cy="452590"/>
          </a:xfrm>
          <a:prstGeom prst="rect">
            <a:avLst/>
          </a:prstGeom>
        </p:spPr>
        <p:txBody>
          <a:bodyPr wrap="none">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2353" b="0" i="0" u="none" strike="noStrike" kern="0" cap="none" spc="49"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Trusted</a:t>
            </a:r>
          </a:p>
        </p:txBody>
      </p:sp>
      <p:sp>
        <p:nvSpPr>
          <p:cNvPr id="12" name="Rectangle 11">
            <a:extLst>
              <a:ext uri="{FF2B5EF4-FFF2-40B4-BE49-F238E27FC236}">
                <a16:creationId xmlns:a16="http://schemas.microsoft.com/office/drawing/2014/main" id="{7305BDA3-A139-4E0C-A339-0DB6A48754FF}"/>
              </a:ext>
            </a:extLst>
          </p:cNvPr>
          <p:cNvSpPr/>
          <p:nvPr/>
        </p:nvSpPr>
        <p:spPr>
          <a:xfrm>
            <a:off x="458391" y="4252629"/>
            <a:ext cx="1139646" cy="331899"/>
          </a:xfrm>
          <a:prstGeom prst="rect">
            <a:avLst/>
          </a:prstGeom>
        </p:spPr>
        <p:txBody>
          <a:bodyPr wrap="none">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1568" b="0" i="0" u="none" strike="noStrike" kern="0" cap="none" spc="49" normalizeH="0" baseline="0" noProof="0">
                <a:ln>
                  <a:noFill/>
                </a:ln>
                <a:solidFill>
                  <a:srgbClr val="353535">
                    <a:lumMod val="40000"/>
                    <a:lumOff val="60000"/>
                  </a:srgbClr>
                </a:solidFill>
                <a:effectLst/>
                <a:uLnTx/>
                <a:uFillTx/>
                <a:latin typeface="Segoe UI" panose="020B0502040204020203" pitchFamily="34" charset="0"/>
                <a:ea typeface="+mn-ea"/>
                <a:cs typeface="Segoe UI" panose="020B0502040204020203" pitchFamily="34" charset="0"/>
              </a:rPr>
              <a:t>Intelligent</a:t>
            </a:r>
          </a:p>
        </p:txBody>
      </p:sp>
      <p:cxnSp>
        <p:nvCxnSpPr>
          <p:cNvPr id="13" name="Straight Connector 12">
            <a:extLst>
              <a:ext uri="{FF2B5EF4-FFF2-40B4-BE49-F238E27FC236}">
                <a16:creationId xmlns:a16="http://schemas.microsoft.com/office/drawing/2014/main" id="{50C0A040-9D26-4D66-8324-89B8B777A727}"/>
              </a:ext>
            </a:extLst>
          </p:cNvPr>
          <p:cNvCxnSpPr>
            <a:cxnSpLocks/>
          </p:cNvCxnSpPr>
          <p:nvPr/>
        </p:nvCxnSpPr>
        <p:spPr>
          <a:xfrm>
            <a:off x="1954222" y="487"/>
            <a:ext cx="0" cy="6888317"/>
          </a:xfrm>
          <a:prstGeom prst="line">
            <a:avLst/>
          </a:prstGeom>
          <a:noFill/>
          <a:ln w="19050" cap="flat">
            <a:solidFill>
              <a:schemeClr val="bg1">
                <a:lumMod val="75000"/>
                <a:alpha val="7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sp>
        <p:nvSpPr>
          <p:cNvPr id="14" name="light">
            <a:extLst>
              <a:ext uri="{FF2B5EF4-FFF2-40B4-BE49-F238E27FC236}">
                <a16:creationId xmlns:a16="http://schemas.microsoft.com/office/drawing/2014/main" id="{D03B2D75-6A17-43F0-98AB-4A7209313567}"/>
              </a:ext>
            </a:extLst>
          </p:cNvPr>
          <p:cNvSpPr>
            <a:spLocks noChangeAspect="1" noEditPoints="1"/>
          </p:cNvSpPr>
          <p:nvPr/>
        </p:nvSpPr>
        <p:spPr bwMode="auto">
          <a:xfrm>
            <a:off x="871537" y="3796742"/>
            <a:ext cx="285750" cy="424238"/>
          </a:xfrm>
          <a:custGeom>
            <a:avLst/>
            <a:gdLst>
              <a:gd name="T0" fmla="*/ 156 w 224"/>
              <a:gd name="T1" fmla="*/ 312 h 334"/>
              <a:gd name="T2" fmla="*/ 134 w 224"/>
              <a:gd name="T3" fmla="*/ 334 h 334"/>
              <a:gd name="T4" fmla="*/ 89 w 224"/>
              <a:gd name="T5" fmla="*/ 334 h 334"/>
              <a:gd name="T6" fmla="*/ 67 w 224"/>
              <a:gd name="T7" fmla="*/ 312 h 334"/>
              <a:gd name="T8" fmla="*/ 67 w 224"/>
              <a:gd name="T9" fmla="*/ 261 h 334"/>
              <a:gd name="T10" fmla="*/ 37 w 224"/>
              <a:gd name="T11" fmla="*/ 195 h 334"/>
              <a:gd name="T12" fmla="*/ 27 w 224"/>
              <a:gd name="T13" fmla="*/ 185 h 334"/>
              <a:gd name="T14" fmla="*/ 0 w 224"/>
              <a:gd name="T15" fmla="*/ 112 h 334"/>
              <a:gd name="T16" fmla="*/ 112 w 224"/>
              <a:gd name="T17" fmla="*/ 0 h 334"/>
              <a:gd name="T18" fmla="*/ 224 w 224"/>
              <a:gd name="T19" fmla="*/ 112 h 334"/>
              <a:gd name="T20" fmla="*/ 197 w 224"/>
              <a:gd name="T21" fmla="*/ 185 h 334"/>
              <a:gd name="T22" fmla="*/ 200 w 224"/>
              <a:gd name="T23" fmla="*/ 181 h 334"/>
              <a:gd name="T24" fmla="*/ 197 w 224"/>
              <a:gd name="T25" fmla="*/ 185 h 334"/>
              <a:gd name="T26" fmla="*/ 156 w 224"/>
              <a:gd name="T27" fmla="*/ 265 h 334"/>
              <a:gd name="T28" fmla="*/ 156 w 224"/>
              <a:gd name="T29" fmla="*/ 312 h 334"/>
              <a:gd name="T30" fmla="*/ 156 w 224"/>
              <a:gd name="T31" fmla="*/ 312 h 334"/>
              <a:gd name="T32" fmla="*/ 67 w 224"/>
              <a:gd name="T33" fmla="*/ 269 h 334"/>
              <a:gd name="T34" fmla="*/ 156 w 224"/>
              <a:gd name="T35" fmla="*/ 26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334">
                <a:moveTo>
                  <a:pt x="156" y="312"/>
                </a:moveTo>
                <a:cubicBezTo>
                  <a:pt x="156" y="324"/>
                  <a:pt x="146" y="334"/>
                  <a:pt x="134" y="334"/>
                </a:cubicBezTo>
                <a:cubicBezTo>
                  <a:pt x="89" y="334"/>
                  <a:pt x="89" y="334"/>
                  <a:pt x="89" y="334"/>
                </a:cubicBezTo>
                <a:cubicBezTo>
                  <a:pt x="76" y="334"/>
                  <a:pt x="67" y="324"/>
                  <a:pt x="67" y="312"/>
                </a:cubicBezTo>
                <a:cubicBezTo>
                  <a:pt x="67" y="312"/>
                  <a:pt x="67" y="300"/>
                  <a:pt x="67" y="261"/>
                </a:cubicBezTo>
                <a:cubicBezTo>
                  <a:pt x="67" y="221"/>
                  <a:pt x="37" y="195"/>
                  <a:pt x="37" y="195"/>
                </a:cubicBezTo>
                <a:cubicBezTo>
                  <a:pt x="27" y="185"/>
                  <a:pt x="27" y="185"/>
                  <a:pt x="27" y="185"/>
                </a:cubicBezTo>
                <a:cubicBezTo>
                  <a:pt x="10" y="166"/>
                  <a:pt x="0" y="140"/>
                  <a:pt x="0" y="112"/>
                </a:cubicBezTo>
                <a:cubicBezTo>
                  <a:pt x="0" y="50"/>
                  <a:pt x="50" y="0"/>
                  <a:pt x="112" y="0"/>
                </a:cubicBezTo>
                <a:cubicBezTo>
                  <a:pt x="174" y="0"/>
                  <a:pt x="224" y="50"/>
                  <a:pt x="224" y="112"/>
                </a:cubicBezTo>
                <a:cubicBezTo>
                  <a:pt x="224" y="140"/>
                  <a:pt x="214" y="166"/>
                  <a:pt x="197" y="185"/>
                </a:cubicBezTo>
                <a:moveTo>
                  <a:pt x="200" y="181"/>
                </a:moveTo>
                <a:cubicBezTo>
                  <a:pt x="197" y="185"/>
                  <a:pt x="197" y="185"/>
                  <a:pt x="197" y="185"/>
                </a:cubicBezTo>
                <a:cubicBezTo>
                  <a:pt x="197" y="185"/>
                  <a:pt x="156" y="217"/>
                  <a:pt x="156" y="265"/>
                </a:cubicBezTo>
                <a:cubicBezTo>
                  <a:pt x="156" y="312"/>
                  <a:pt x="156" y="312"/>
                  <a:pt x="156" y="312"/>
                </a:cubicBezTo>
                <a:cubicBezTo>
                  <a:pt x="156" y="312"/>
                  <a:pt x="156" y="312"/>
                  <a:pt x="156" y="312"/>
                </a:cubicBezTo>
                <a:moveTo>
                  <a:pt x="67" y="269"/>
                </a:moveTo>
                <a:cubicBezTo>
                  <a:pt x="156" y="269"/>
                  <a:pt x="156" y="269"/>
                  <a:pt x="156" y="269"/>
                </a:cubicBezTo>
              </a:path>
            </a:pathLst>
          </a:custGeom>
          <a:noFill/>
          <a:ln w="28575">
            <a:solidFill>
              <a:srgbClr val="B3B2B4"/>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5" name="Freeform 100">
            <a:extLst>
              <a:ext uri="{FF2B5EF4-FFF2-40B4-BE49-F238E27FC236}">
                <a16:creationId xmlns:a16="http://schemas.microsoft.com/office/drawing/2014/main" id="{716CE80D-2D34-4E11-BC01-B18CF4ADF803}"/>
              </a:ext>
            </a:extLst>
          </p:cNvPr>
          <p:cNvSpPr>
            <a:spLocks noChangeArrowheads="1"/>
          </p:cNvSpPr>
          <p:nvPr/>
        </p:nvSpPr>
        <p:spPr bwMode="auto">
          <a:xfrm>
            <a:off x="696391" y="4824727"/>
            <a:ext cx="646635" cy="639841"/>
          </a:xfrm>
          <a:custGeom>
            <a:avLst/>
            <a:gdLst>
              <a:gd name="T0" fmla="*/ 3212 w 13440"/>
              <a:gd name="T1" fmla="*/ 3671 h 13299"/>
              <a:gd name="T2" fmla="*/ 3433 w 13440"/>
              <a:gd name="T3" fmla="*/ 3583 h 13299"/>
              <a:gd name="T4" fmla="*/ 3600 w 13440"/>
              <a:gd name="T5" fmla="*/ 3415 h 13299"/>
              <a:gd name="T6" fmla="*/ 3689 w 13440"/>
              <a:gd name="T7" fmla="*/ 3194 h 13299"/>
              <a:gd name="T8" fmla="*/ 3697 w 13440"/>
              <a:gd name="T9" fmla="*/ 3009 h 13299"/>
              <a:gd name="T10" fmla="*/ 3627 w 13440"/>
              <a:gd name="T11" fmla="*/ 2762 h 13299"/>
              <a:gd name="T12" fmla="*/ 3477 w 13440"/>
              <a:gd name="T13" fmla="*/ 2577 h 13299"/>
              <a:gd name="T14" fmla="*/ 3274 w 13440"/>
              <a:gd name="T15" fmla="*/ 2462 h 13299"/>
              <a:gd name="T16" fmla="*/ 3088 w 13440"/>
              <a:gd name="T17" fmla="*/ 2427 h 13299"/>
              <a:gd name="T18" fmla="*/ 2833 w 13440"/>
              <a:gd name="T19" fmla="*/ 2480 h 13299"/>
              <a:gd name="T20" fmla="*/ 2630 w 13440"/>
              <a:gd name="T21" fmla="*/ 2621 h 13299"/>
              <a:gd name="T22" fmla="*/ 2488 w 13440"/>
              <a:gd name="T23" fmla="*/ 2824 h 13299"/>
              <a:gd name="T24" fmla="*/ 2444 w 13440"/>
              <a:gd name="T25" fmla="*/ 3080 h 13299"/>
              <a:gd name="T26" fmla="*/ 2471 w 13440"/>
              <a:gd name="T27" fmla="*/ 3256 h 13299"/>
              <a:gd name="T28" fmla="*/ 2585 w 13440"/>
              <a:gd name="T29" fmla="*/ 3459 h 13299"/>
              <a:gd name="T30" fmla="*/ 2780 w 13440"/>
              <a:gd name="T31" fmla="*/ 3609 h 13299"/>
              <a:gd name="T32" fmla="*/ 3027 w 13440"/>
              <a:gd name="T33" fmla="*/ 3680 h 13299"/>
              <a:gd name="T34" fmla="*/ 6988 w 13440"/>
              <a:gd name="T35" fmla="*/ 8127 h 13299"/>
              <a:gd name="T36" fmla="*/ 6380 w 13440"/>
              <a:gd name="T37" fmla="*/ 8480 h 13299"/>
              <a:gd name="T38" fmla="*/ 5718 w 13440"/>
              <a:gd name="T39" fmla="*/ 8736 h 13299"/>
              <a:gd name="T40" fmla="*/ 5004 w 13440"/>
              <a:gd name="T41" fmla="*/ 8886 h 13299"/>
              <a:gd name="T42" fmla="*/ 4439 w 13440"/>
              <a:gd name="T43" fmla="*/ 8921 h 13299"/>
              <a:gd name="T44" fmla="*/ 3547 w 13440"/>
              <a:gd name="T45" fmla="*/ 8824 h 13299"/>
              <a:gd name="T46" fmla="*/ 2709 w 13440"/>
              <a:gd name="T47" fmla="*/ 8568 h 13299"/>
              <a:gd name="T48" fmla="*/ 1959 w 13440"/>
              <a:gd name="T49" fmla="*/ 8153 h 13299"/>
              <a:gd name="T50" fmla="*/ 1297 w 13440"/>
              <a:gd name="T51" fmla="*/ 7615 h 13299"/>
              <a:gd name="T52" fmla="*/ 759 w 13440"/>
              <a:gd name="T53" fmla="*/ 6953 h 13299"/>
              <a:gd name="T54" fmla="*/ 344 w 13440"/>
              <a:gd name="T55" fmla="*/ 6195 h 13299"/>
              <a:gd name="T56" fmla="*/ 88 w 13440"/>
              <a:gd name="T57" fmla="*/ 5357 h 13299"/>
              <a:gd name="T58" fmla="*/ 0 w 13440"/>
              <a:gd name="T59" fmla="*/ 4456 h 13299"/>
              <a:gd name="T60" fmla="*/ 44 w 13440"/>
              <a:gd name="T61" fmla="*/ 3777 h 13299"/>
              <a:gd name="T62" fmla="*/ 264 w 13440"/>
              <a:gd name="T63" fmla="*/ 2921 h 13299"/>
              <a:gd name="T64" fmla="*/ 644 w 13440"/>
              <a:gd name="T65" fmla="*/ 2135 h 13299"/>
              <a:gd name="T66" fmla="*/ 1156 w 13440"/>
              <a:gd name="T67" fmla="*/ 1456 h 13299"/>
              <a:gd name="T68" fmla="*/ 1782 w 13440"/>
              <a:gd name="T69" fmla="*/ 882 h 13299"/>
              <a:gd name="T70" fmla="*/ 2515 w 13440"/>
              <a:gd name="T71" fmla="*/ 432 h 13299"/>
              <a:gd name="T72" fmla="*/ 3327 w 13440"/>
              <a:gd name="T73" fmla="*/ 132 h 13299"/>
              <a:gd name="T74" fmla="*/ 4209 w 13440"/>
              <a:gd name="T75" fmla="*/ 0 h 13299"/>
              <a:gd name="T76" fmla="*/ 4898 w 13440"/>
              <a:gd name="T77" fmla="*/ 17 h 13299"/>
              <a:gd name="T78" fmla="*/ 5771 w 13440"/>
              <a:gd name="T79" fmla="*/ 194 h 13299"/>
              <a:gd name="T80" fmla="*/ 6574 w 13440"/>
              <a:gd name="T81" fmla="*/ 529 h 13299"/>
              <a:gd name="T82" fmla="*/ 7288 w 13440"/>
              <a:gd name="T83" fmla="*/ 1015 h 13299"/>
              <a:gd name="T84" fmla="*/ 7897 w 13440"/>
              <a:gd name="T85" fmla="*/ 1615 h 13299"/>
              <a:gd name="T86" fmla="*/ 8383 w 13440"/>
              <a:gd name="T87" fmla="*/ 2329 h 13299"/>
              <a:gd name="T88" fmla="*/ 8718 w 13440"/>
              <a:gd name="T89" fmla="*/ 3124 h 13299"/>
              <a:gd name="T90" fmla="*/ 8894 w 13440"/>
              <a:gd name="T91" fmla="*/ 3997 h 13299"/>
              <a:gd name="T92" fmla="*/ 8912 w 13440"/>
              <a:gd name="T93" fmla="*/ 4642 h 13299"/>
              <a:gd name="T94" fmla="*/ 8833 w 13440"/>
              <a:gd name="T95" fmla="*/ 5321 h 13299"/>
              <a:gd name="T96" fmla="*/ 13439 w 13440"/>
              <a:gd name="T97" fmla="*/ 10456 h 13299"/>
              <a:gd name="T98" fmla="*/ 10748 w 13440"/>
              <a:gd name="T99" fmla="*/ 13298 h 13299"/>
              <a:gd name="T100" fmla="*/ 9000 w 13440"/>
              <a:gd name="T101" fmla="*/ 11471 h 13299"/>
              <a:gd name="T102" fmla="*/ 7129 w 13440"/>
              <a:gd name="T103" fmla="*/ 9689 h 13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40" h="13299">
                <a:moveTo>
                  <a:pt x="3088" y="3689"/>
                </a:moveTo>
                <a:lnTo>
                  <a:pt x="3088" y="3689"/>
                </a:lnTo>
                <a:lnTo>
                  <a:pt x="3150" y="3680"/>
                </a:lnTo>
                <a:lnTo>
                  <a:pt x="3212" y="3671"/>
                </a:lnTo>
                <a:lnTo>
                  <a:pt x="3274" y="3662"/>
                </a:lnTo>
                <a:lnTo>
                  <a:pt x="3327" y="3636"/>
                </a:lnTo>
                <a:lnTo>
                  <a:pt x="3380" y="3609"/>
                </a:lnTo>
                <a:lnTo>
                  <a:pt x="3433" y="3583"/>
                </a:lnTo>
                <a:lnTo>
                  <a:pt x="3477" y="3547"/>
                </a:lnTo>
                <a:lnTo>
                  <a:pt x="3521" y="3503"/>
                </a:lnTo>
                <a:lnTo>
                  <a:pt x="3556" y="3459"/>
                </a:lnTo>
                <a:lnTo>
                  <a:pt x="3600" y="3415"/>
                </a:lnTo>
                <a:lnTo>
                  <a:pt x="3627" y="3362"/>
                </a:lnTo>
                <a:lnTo>
                  <a:pt x="3653" y="3309"/>
                </a:lnTo>
                <a:lnTo>
                  <a:pt x="3671" y="3256"/>
                </a:lnTo>
                <a:lnTo>
                  <a:pt x="3689" y="3194"/>
                </a:lnTo>
                <a:lnTo>
                  <a:pt x="3697" y="3141"/>
                </a:lnTo>
                <a:lnTo>
                  <a:pt x="3706" y="3080"/>
                </a:lnTo>
                <a:lnTo>
                  <a:pt x="3706" y="3080"/>
                </a:lnTo>
                <a:lnTo>
                  <a:pt x="3697" y="3009"/>
                </a:lnTo>
                <a:lnTo>
                  <a:pt x="3689" y="2947"/>
                </a:lnTo>
                <a:lnTo>
                  <a:pt x="3671" y="2885"/>
                </a:lnTo>
                <a:lnTo>
                  <a:pt x="3653" y="2824"/>
                </a:lnTo>
                <a:lnTo>
                  <a:pt x="3627" y="2762"/>
                </a:lnTo>
                <a:lnTo>
                  <a:pt x="3600" y="2709"/>
                </a:lnTo>
                <a:lnTo>
                  <a:pt x="3556" y="2665"/>
                </a:lnTo>
                <a:lnTo>
                  <a:pt x="3521" y="2621"/>
                </a:lnTo>
                <a:lnTo>
                  <a:pt x="3477" y="2577"/>
                </a:lnTo>
                <a:lnTo>
                  <a:pt x="3433" y="2541"/>
                </a:lnTo>
                <a:lnTo>
                  <a:pt x="3380" y="2506"/>
                </a:lnTo>
                <a:lnTo>
                  <a:pt x="3327" y="2480"/>
                </a:lnTo>
                <a:lnTo>
                  <a:pt x="3274" y="2462"/>
                </a:lnTo>
                <a:lnTo>
                  <a:pt x="3212" y="2444"/>
                </a:lnTo>
                <a:lnTo>
                  <a:pt x="3150" y="2435"/>
                </a:lnTo>
                <a:lnTo>
                  <a:pt x="3088" y="2427"/>
                </a:lnTo>
                <a:lnTo>
                  <a:pt x="3088" y="2427"/>
                </a:lnTo>
                <a:lnTo>
                  <a:pt x="3027" y="2435"/>
                </a:lnTo>
                <a:lnTo>
                  <a:pt x="2956" y="2444"/>
                </a:lnTo>
                <a:lnTo>
                  <a:pt x="2894" y="2462"/>
                </a:lnTo>
                <a:lnTo>
                  <a:pt x="2833" y="2480"/>
                </a:lnTo>
                <a:lnTo>
                  <a:pt x="2780" y="2506"/>
                </a:lnTo>
                <a:lnTo>
                  <a:pt x="2727" y="2541"/>
                </a:lnTo>
                <a:lnTo>
                  <a:pt x="2674" y="2577"/>
                </a:lnTo>
                <a:lnTo>
                  <a:pt x="2630" y="2621"/>
                </a:lnTo>
                <a:lnTo>
                  <a:pt x="2585" y="2665"/>
                </a:lnTo>
                <a:lnTo>
                  <a:pt x="2550" y="2709"/>
                </a:lnTo>
                <a:lnTo>
                  <a:pt x="2515" y="2762"/>
                </a:lnTo>
                <a:lnTo>
                  <a:pt x="2488" y="2824"/>
                </a:lnTo>
                <a:lnTo>
                  <a:pt x="2471" y="2885"/>
                </a:lnTo>
                <a:lnTo>
                  <a:pt x="2453" y="2947"/>
                </a:lnTo>
                <a:lnTo>
                  <a:pt x="2444" y="3009"/>
                </a:lnTo>
                <a:lnTo>
                  <a:pt x="2444" y="3080"/>
                </a:lnTo>
                <a:lnTo>
                  <a:pt x="2444" y="3080"/>
                </a:lnTo>
                <a:lnTo>
                  <a:pt x="2444" y="3141"/>
                </a:lnTo>
                <a:lnTo>
                  <a:pt x="2453" y="3194"/>
                </a:lnTo>
                <a:lnTo>
                  <a:pt x="2471" y="3256"/>
                </a:lnTo>
                <a:lnTo>
                  <a:pt x="2488" y="3309"/>
                </a:lnTo>
                <a:lnTo>
                  <a:pt x="2515" y="3362"/>
                </a:lnTo>
                <a:lnTo>
                  <a:pt x="2550" y="3415"/>
                </a:lnTo>
                <a:lnTo>
                  <a:pt x="2585" y="3459"/>
                </a:lnTo>
                <a:lnTo>
                  <a:pt x="2630" y="3503"/>
                </a:lnTo>
                <a:lnTo>
                  <a:pt x="2674" y="3547"/>
                </a:lnTo>
                <a:lnTo>
                  <a:pt x="2727" y="3583"/>
                </a:lnTo>
                <a:lnTo>
                  <a:pt x="2780" y="3609"/>
                </a:lnTo>
                <a:lnTo>
                  <a:pt x="2833" y="3636"/>
                </a:lnTo>
                <a:lnTo>
                  <a:pt x="2894" y="3662"/>
                </a:lnTo>
                <a:lnTo>
                  <a:pt x="2956" y="3671"/>
                </a:lnTo>
                <a:lnTo>
                  <a:pt x="3027" y="3680"/>
                </a:lnTo>
                <a:lnTo>
                  <a:pt x="3088" y="3689"/>
                </a:lnTo>
                <a:close/>
                <a:moveTo>
                  <a:pt x="7129" y="8021"/>
                </a:moveTo>
                <a:lnTo>
                  <a:pt x="7129" y="8021"/>
                </a:lnTo>
                <a:lnTo>
                  <a:pt x="6988" y="8127"/>
                </a:lnTo>
                <a:lnTo>
                  <a:pt x="6838" y="8224"/>
                </a:lnTo>
                <a:lnTo>
                  <a:pt x="6689" y="8321"/>
                </a:lnTo>
                <a:lnTo>
                  <a:pt x="6539" y="8400"/>
                </a:lnTo>
                <a:lnTo>
                  <a:pt x="6380" y="8480"/>
                </a:lnTo>
                <a:lnTo>
                  <a:pt x="6221" y="8559"/>
                </a:lnTo>
                <a:lnTo>
                  <a:pt x="6054" y="8621"/>
                </a:lnTo>
                <a:lnTo>
                  <a:pt x="5886" y="8683"/>
                </a:lnTo>
                <a:lnTo>
                  <a:pt x="5718" y="8736"/>
                </a:lnTo>
                <a:lnTo>
                  <a:pt x="5542" y="8789"/>
                </a:lnTo>
                <a:lnTo>
                  <a:pt x="5365" y="8824"/>
                </a:lnTo>
                <a:lnTo>
                  <a:pt x="5180" y="8859"/>
                </a:lnTo>
                <a:lnTo>
                  <a:pt x="5004" y="8886"/>
                </a:lnTo>
                <a:lnTo>
                  <a:pt x="4818" y="8903"/>
                </a:lnTo>
                <a:lnTo>
                  <a:pt x="4624" y="8912"/>
                </a:lnTo>
                <a:lnTo>
                  <a:pt x="4439" y="8921"/>
                </a:lnTo>
                <a:lnTo>
                  <a:pt x="4439" y="8921"/>
                </a:lnTo>
                <a:lnTo>
                  <a:pt x="4209" y="8912"/>
                </a:lnTo>
                <a:lnTo>
                  <a:pt x="3989" y="8894"/>
                </a:lnTo>
                <a:lnTo>
                  <a:pt x="3759" y="8868"/>
                </a:lnTo>
                <a:lnTo>
                  <a:pt x="3547" y="8824"/>
                </a:lnTo>
                <a:lnTo>
                  <a:pt x="3327" y="8780"/>
                </a:lnTo>
                <a:lnTo>
                  <a:pt x="3124" y="8718"/>
                </a:lnTo>
                <a:lnTo>
                  <a:pt x="2912" y="8647"/>
                </a:lnTo>
                <a:lnTo>
                  <a:pt x="2709" y="8568"/>
                </a:lnTo>
                <a:lnTo>
                  <a:pt x="2515" y="8480"/>
                </a:lnTo>
                <a:lnTo>
                  <a:pt x="2321" y="8383"/>
                </a:lnTo>
                <a:lnTo>
                  <a:pt x="2135" y="8277"/>
                </a:lnTo>
                <a:lnTo>
                  <a:pt x="1959" y="8153"/>
                </a:lnTo>
                <a:lnTo>
                  <a:pt x="1782" y="8030"/>
                </a:lnTo>
                <a:lnTo>
                  <a:pt x="1615" y="7897"/>
                </a:lnTo>
                <a:lnTo>
                  <a:pt x="1456" y="7765"/>
                </a:lnTo>
                <a:lnTo>
                  <a:pt x="1297" y="7615"/>
                </a:lnTo>
                <a:lnTo>
                  <a:pt x="1156" y="7456"/>
                </a:lnTo>
                <a:lnTo>
                  <a:pt x="1015" y="7297"/>
                </a:lnTo>
                <a:lnTo>
                  <a:pt x="882" y="7129"/>
                </a:lnTo>
                <a:lnTo>
                  <a:pt x="759" y="6953"/>
                </a:lnTo>
                <a:lnTo>
                  <a:pt x="644" y="6776"/>
                </a:lnTo>
                <a:lnTo>
                  <a:pt x="529" y="6583"/>
                </a:lnTo>
                <a:lnTo>
                  <a:pt x="432" y="6398"/>
                </a:lnTo>
                <a:lnTo>
                  <a:pt x="344" y="6195"/>
                </a:lnTo>
                <a:lnTo>
                  <a:pt x="264" y="5992"/>
                </a:lnTo>
                <a:lnTo>
                  <a:pt x="194" y="5789"/>
                </a:lnTo>
                <a:lnTo>
                  <a:pt x="132" y="5577"/>
                </a:lnTo>
                <a:lnTo>
                  <a:pt x="88" y="5357"/>
                </a:lnTo>
                <a:lnTo>
                  <a:pt x="44" y="5136"/>
                </a:lnTo>
                <a:lnTo>
                  <a:pt x="17" y="4915"/>
                </a:lnTo>
                <a:lnTo>
                  <a:pt x="0" y="4686"/>
                </a:lnTo>
                <a:lnTo>
                  <a:pt x="0" y="4456"/>
                </a:lnTo>
                <a:lnTo>
                  <a:pt x="0" y="4456"/>
                </a:lnTo>
                <a:lnTo>
                  <a:pt x="0" y="4227"/>
                </a:lnTo>
                <a:lnTo>
                  <a:pt x="17" y="3997"/>
                </a:lnTo>
                <a:lnTo>
                  <a:pt x="44" y="3777"/>
                </a:lnTo>
                <a:lnTo>
                  <a:pt x="88" y="3556"/>
                </a:lnTo>
                <a:lnTo>
                  <a:pt x="132" y="3336"/>
                </a:lnTo>
                <a:lnTo>
                  <a:pt x="194" y="3124"/>
                </a:lnTo>
                <a:lnTo>
                  <a:pt x="264" y="2921"/>
                </a:lnTo>
                <a:lnTo>
                  <a:pt x="344" y="2718"/>
                </a:lnTo>
                <a:lnTo>
                  <a:pt x="432" y="2515"/>
                </a:lnTo>
                <a:lnTo>
                  <a:pt x="529" y="2329"/>
                </a:lnTo>
                <a:lnTo>
                  <a:pt x="644" y="2135"/>
                </a:lnTo>
                <a:lnTo>
                  <a:pt x="759" y="1959"/>
                </a:lnTo>
                <a:lnTo>
                  <a:pt x="882" y="1782"/>
                </a:lnTo>
                <a:lnTo>
                  <a:pt x="1015" y="1615"/>
                </a:lnTo>
                <a:lnTo>
                  <a:pt x="1156" y="1456"/>
                </a:lnTo>
                <a:lnTo>
                  <a:pt x="1297" y="1297"/>
                </a:lnTo>
                <a:lnTo>
                  <a:pt x="1456" y="1147"/>
                </a:lnTo>
                <a:lnTo>
                  <a:pt x="1615" y="1015"/>
                </a:lnTo>
                <a:lnTo>
                  <a:pt x="1782" y="882"/>
                </a:lnTo>
                <a:lnTo>
                  <a:pt x="1959" y="759"/>
                </a:lnTo>
                <a:lnTo>
                  <a:pt x="2135" y="635"/>
                </a:lnTo>
                <a:lnTo>
                  <a:pt x="2321" y="529"/>
                </a:lnTo>
                <a:lnTo>
                  <a:pt x="2515" y="432"/>
                </a:lnTo>
                <a:lnTo>
                  <a:pt x="2709" y="344"/>
                </a:lnTo>
                <a:lnTo>
                  <a:pt x="2912" y="264"/>
                </a:lnTo>
                <a:lnTo>
                  <a:pt x="3124" y="194"/>
                </a:lnTo>
                <a:lnTo>
                  <a:pt x="3327" y="132"/>
                </a:lnTo>
                <a:lnTo>
                  <a:pt x="3547" y="88"/>
                </a:lnTo>
                <a:lnTo>
                  <a:pt x="3759" y="44"/>
                </a:lnTo>
                <a:lnTo>
                  <a:pt x="3989" y="17"/>
                </a:lnTo>
                <a:lnTo>
                  <a:pt x="4209" y="0"/>
                </a:lnTo>
                <a:lnTo>
                  <a:pt x="4439" y="0"/>
                </a:lnTo>
                <a:lnTo>
                  <a:pt x="4439" y="0"/>
                </a:lnTo>
                <a:lnTo>
                  <a:pt x="4668" y="0"/>
                </a:lnTo>
                <a:lnTo>
                  <a:pt x="4898" y="17"/>
                </a:lnTo>
                <a:lnTo>
                  <a:pt x="5118" y="44"/>
                </a:lnTo>
                <a:lnTo>
                  <a:pt x="5348" y="88"/>
                </a:lnTo>
                <a:lnTo>
                  <a:pt x="5559" y="132"/>
                </a:lnTo>
                <a:lnTo>
                  <a:pt x="5771" y="194"/>
                </a:lnTo>
                <a:lnTo>
                  <a:pt x="5983" y="264"/>
                </a:lnTo>
                <a:lnTo>
                  <a:pt x="6186" y="344"/>
                </a:lnTo>
                <a:lnTo>
                  <a:pt x="6389" y="432"/>
                </a:lnTo>
                <a:lnTo>
                  <a:pt x="6574" y="529"/>
                </a:lnTo>
                <a:lnTo>
                  <a:pt x="6768" y="635"/>
                </a:lnTo>
                <a:lnTo>
                  <a:pt x="6944" y="759"/>
                </a:lnTo>
                <a:lnTo>
                  <a:pt x="7121" y="882"/>
                </a:lnTo>
                <a:lnTo>
                  <a:pt x="7288" y="1015"/>
                </a:lnTo>
                <a:lnTo>
                  <a:pt x="7456" y="1147"/>
                </a:lnTo>
                <a:lnTo>
                  <a:pt x="7606" y="1297"/>
                </a:lnTo>
                <a:lnTo>
                  <a:pt x="7756" y="1456"/>
                </a:lnTo>
                <a:lnTo>
                  <a:pt x="7897" y="1615"/>
                </a:lnTo>
                <a:lnTo>
                  <a:pt x="8030" y="1782"/>
                </a:lnTo>
                <a:lnTo>
                  <a:pt x="8153" y="1959"/>
                </a:lnTo>
                <a:lnTo>
                  <a:pt x="8268" y="2135"/>
                </a:lnTo>
                <a:lnTo>
                  <a:pt x="8383" y="2329"/>
                </a:lnTo>
                <a:lnTo>
                  <a:pt x="8480" y="2515"/>
                </a:lnTo>
                <a:lnTo>
                  <a:pt x="8568" y="2718"/>
                </a:lnTo>
                <a:lnTo>
                  <a:pt x="8647" y="2921"/>
                </a:lnTo>
                <a:lnTo>
                  <a:pt x="8718" y="3124"/>
                </a:lnTo>
                <a:lnTo>
                  <a:pt x="8780" y="3336"/>
                </a:lnTo>
                <a:lnTo>
                  <a:pt x="8824" y="3556"/>
                </a:lnTo>
                <a:lnTo>
                  <a:pt x="8868" y="3777"/>
                </a:lnTo>
                <a:lnTo>
                  <a:pt x="8894" y="3997"/>
                </a:lnTo>
                <a:lnTo>
                  <a:pt x="8912" y="4227"/>
                </a:lnTo>
                <a:lnTo>
                  <a:pt x="8921" y="4456"/>
                </a:lnTo>
                <a:lnTo>
                  <a:pt x="8921" y="4456"/>
                </a:lnTo>
                <a:lnTo>
                  <a:pt x="8912" y="4642"/>
                </a:lnTo>
                <a:lnTo>
                  <a:pt x="8903" y="4818"/>
                </a:lnTo>
                <a:lnTo>
                  <a:pt x="8886" y="4986"/>
                </a:lnTo>
                <a:lnTo>
                  <a:pt x="8859" y="5154"/>
                </a:lnTo>
                <a:lnTo>
                  <a:pt x="8833" y="5321"/>
                </a:lnTo>
                <a:lnTo>
                  <a:pt x="8797" y="5480"/>
                </a:lnTo>
                <a:lnTo>
                  <a:pt x="8718" y="5798"/>
                </a:lnTo>
                <a:lnTo>
                  <a:pt x="8718" y="5798"/>
                </a:lnTo>
                <a:lnTo>
                  <a:pt x="13439" y="10456"/>
                </a:lnTo>
                <a:lnTo>
                  <a:pt x="13439" y="10456"/>
                </a:lnTo>
                <a:lnTo>
                  <a:pt x="13439" y="13298"/>
                </a:lnTo>
                <a:lnTo>
                  <a:pt x="13439" y="13298"/>
                </a:lnTo>
                <a:lnTo>
                  <a:pt x="10748" y="13298"/>
                </a:lnTo>
                <a:lnTo>
                  <a:pt x="10748" y="13298"/>
                </a:lnTo>
                <a:lnTo>
                  <a:pt x="10748" y="11471"/>
                </a:lnTo>
                <a:lnTo>
                  <a:pt x="10748" y="11471"/>
                </a:lnTo>
                <a:lnTo>
                  <a:pt x="9000" y="11471"/>
                </a:lnTo>
                <a:lnTo>
                  <a:pt x="9000" y="11471"/>
                </a:lnTo>
                <a:lnTo>
                  <a:pt x="9000" y="9689"/>
                </a:lnTo>
                <a:lnTo>
                  <a:pt x="9000" y="9689"/>
                </a:lnTo>
                <a:lnTo>
                  <a:pt x="7129" y="9689"/>
                </a:lnTo>
                <a:lnTo>
                  <a:pt x="7129" y="8021"/>
                </a:lnTo>
                <a:close/>
              </a:path>
            </a:pathLst>
          </a:custGeom>
          <a:noFill/>
          <a:ln w="28575" cap="flat">
            <a:solidFill>
              <a:srgbClr val="001F5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3" name="Rectangle 22">
            <a:extLst>
              <a:ext uri="{FF2B5EF4-FFF2-40B4-BE49-F238E27FC236}">
                <a16:creationId xmlns:a16="http://schemas.microsoft.com/office/drawing/2014/main" id="{20FA1A1B-F4AF-4CC0-AF7D-B4328EA98D2C}"/>
              </a:ext>
            </a:extLst>
          </p:cNvPr>
          <p:cNvSpPr/>
          <p:nvPr/>
        </p:nvSpPr>
        <p:spPr>
          <a:xfrm>
            <a:off x="600013" y="3102867"/>
            <a:ext cx="818686" cy="333617"/>
          </a:xfrm>
          <a:prstGeom prst="rect">
            <a:avLst/>
          </a:prstGeom>
        </p:spPr>
        <p:txBody>
          <a:bodyPr wrap="none">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1568" b="0" i="0" u="none" strike="noStrike" kern="0" cap="none" spc="49" normalizeH="0" baseline="0" noProof="0">
                <a:ln>
                  <a:noFill/>
                </a:ln>
                <a:solidFill>
                  <a:srgbClr val="353535">
                    <a:lumMod val="40000"/>
                    <a:lumOff val="60000"/>
                  </a:srgbClr>
                </a:solidFill>
                <a:effectLst/>
                <a:uLnTx/>
                <a:uFillTx/>
                <a:latin typeface="Segoe UI" panose="020B0502040204020203" pitchFamily="34" charset="0"/>
                <a:ea typeface="+mn-ea"/>
                <a:cs typeface="Segoe UI" panose="020B0502040204020203" pitchFamily="34" charset="0"/>
              </a:rPr>
              <a:t>Hybrid</a:t>
            </a:r>
          </a:p>
        </p:txBody>
      </p:sp>
      <p:sp>
        <p:nvSpPr>
          <p:cNvPr id="24" name="Rectangle 23">
            <a:extLst>
              <a:ext uri="{FF2B5EF4-FFF2-40B4-BE49-F238E27FC236}">
                <a16:creationId xmlns:a16="http://schemas.microsoft.com/office/drawing/2014/main" id="{06B969C0-4386-4B4D-9807-9E4EBD1CC0C1}"/>
              </a:ext>
            </a:extLst>
          </p:cNvPr>
          <p:cNvSpPr/>
          <p:nvPr/>
        </p:nvSpPr>
        <p:spPr>
          <a:xfrm>
            <a:off x="412719" y="1791255"/>
            <a:ext cx="1193275" cy="333617"/>
          </a:xfrm>
          <a:prstGeom prst="rect">
            <a:avLst/>
          </a:prstGeom>
        </p:spPr>
        <p:txBody>
          <a:bodyPr wrap="none">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1568" b="0" i="0" u="none" strike="noStrike" kern="0" cap="none" spc="49" normalizeH="0" baseline="0" noProof="0">
                <a:ln>
                  <a:noFill/>
                </a:ln>
                <a:solidFill>
                  <a:srgbClr val="353535">
                    <a:lumMod val="40000"/>
                    <a:lumOff val="60000"/>
                  </a:srgbClr>
                </a:solidFill>
                <a:effectLst/>
                <a:uLnTx/>
                <a:uFillTx/>
                <a:latin typeface="Segoe UI" panose="020B0502040204020203" pitchFamily="34" charset="0"/>
                <a:ea typeface="+mn-ea"/>
                <a:cs typeface="Segoe UI" panose="020B0502040204020203" pitchFamily="34" charset="0"/>
              </a:rPr>
              <a:t>Productive</a:t>
            </a:r>
          </a:p>
        </p:txBody>
      </p:sp>
      <p:sp>
        <p:nvSpPr>
          <p:cNvPr id="25" name="speedometer_2">
            <a:extLst>
              <a:ext uri="{FF2B5EF4-FFF2-40B4-BE49-F238E27FC236}">
                <a16:creationId xmlns:a16="http://schemas.microsoft.com/office/drawing/2014/main" id="{AD5910F2-32DF-49AF-B891-1803F6FC786C}"/>
              </a:ext>
            </a:extLst>
          </p:cNvPr>
          <p:cNvSpPr>
            <a:spLocks noChangeAspect="1" noEditPoints="1"/>
          </p:cNvSpPr>
          <p:nvPr/>
        </p:nvSpPr>
        <p:spPr bwMode="auto">
          <a:xfrm>
            <a:off x="800949" y="1160459"/>
            <a:ext cx="431098" cy="431096"/>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28575">
            <a:solidFill>
              <a:srgbClr val="B3B2B4"/>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26" name="Group 25">
            <a:extLst>
              <a:ext uri="{FF2B5EF4-FFF2-40B4-BE49-F238E27FC236}">
                <a16:creationId xmlns:a16="http://schemas.microsoft.com/office/drawing/2014/main" id="{D1F9A836-0ED8-40A4-AF07-8CF83FC76FAC}"/>
              </a:ext>
            </a:extLst>
          </p:cNvPr>
          <p:cNvGrpSpPr/>
          <p:nvPr/>
        </p:nvGrpSpPr>
        <p:grpSpPr>
          <a:xfrm>
            <a:off x="775290" y="2524056"/>
            <a:ext cx="451261" cy="440761"/>
            <a:chOff x="2088630" y="3287843"/>
            <a:chExt cx="429718" cy="419725"/>
          </a:xfrm>
          <a:noFill/>
        </p:grpSpPr>
        <p:sp>
          <p:nvSpPr>
            <p:cNvPr id="27" name="Rectangle 26">
              <a:extLst>
                <a:ext uri="{FF2B5EF4-FFF2-40B4-BE49-F238E27FC236}">
                  <a16:creationId xmlns:a16="http://schemas.microsoft.com/office/drawing/2014/main" id="{12FBF2F6-583A-429E-B9FE-34A9D34C72BC}"/>
                </a:ext>
              </a:extLst>
            </p:cNvPr>
            <p:cNvSpPr/>
            <p:nvPr/>
          </p:nvSpPr>
          <p:spPr bwMode="auto">
            <a:xfrm>
              <a:off x="2213548" y="3287843"/>
              <a:ext cx="304800" cy="304800"/>
            </a:xfrm>
            <a:prstGeom prst="rect">
              <a:avLst/>
            </a:prstGeom>
            <a:noFill/>
            <a:ln w="28575">
              <a:solidFill>
                <a:srgbClr val="B3B2B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8" name="Rectangle 27">
              <a:extLst>
                <a:ext uri="{FF2B5EF4-FFF2-40B4-BE49-F238E27FC236}">
                  <a16:creationId xmlns:a16="http://schemas.microsoft.com/office/drawing/2014/main" id="{5FF711A4-BCA1-40AA-83C1-50B6FA408807}"/>
                </a:ext>
              </a:extLst>
            </p:cNvPr>
            <p:cNvSpPr/>
            <p:nvPr/>
          </p:nvSpPr>
          <p:spPr bwMode="auto">
            <a:xfrm>
              <a:off x="2088630" y="3402768"/>
              <a:ext cx="304800" cy="304800"/>
            </a:xfrm>
            <a:prstGeom prst="rect">
              <a:avLst/>
            </a:prstGeom>
            <a:noFill/>
            <a:ln w="28575">
              <a:solidFill>
                <a:srgbClr val="B3B2B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spTree>
    <p:extLst>
      <p:ext uri="{BB962C8B-B14F-4D97-AF65-F5344CB8AC3E}">
        <p14:creationId xmlns:p14="http://schemas.microsoft.com/office/powerpoint/2010/main" val="920873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DD4A301D-95F0-439A-A5C9-854E9A18BF35}"/>
              </a:ext>
            </a:extLst>
          </p:cNvPr>
          <p:cNvSpPr>
            <a:spLocks noGrp="1"/>
          </p:cNvSpPr>
          <p:nvPr>
            <p:ph idx="1"/>
          </p:nvPr>
        </p:nvSpPr>
        <p:spPr>
          <a:xfrm>
            <a:off x="457201" y="316523"/>
            <a:ext cx="2239107" cy="6295291"/>
          </a:xfrm>
        </p:spPr>
        <p:txBody>
          <a:bodyPr anchor="ctr"/>
          <a:lstStyle/>
          <a:p>
            <a:r>
              <a:rPr lang="en-US" dirty="0"/>
              <a:t>Agenda</a:t>
            </a:r>
          </a:p>
        </p:txBody>
      </p:sp>
      <p:sp>
        <p:nvSpPr>
          <p:cNvPr id="11" name="Content Placeholder 10">
            <a:extLst>
              <a:ext uri="{FF2B5EF4-FFF2-40B4-BE49-F238E27FC236}">
                <a16:creationId xmlns:a16="http://schemas.microsoft.com/office/drawing/2014/main" id="{C73FB05B-C4C1-458A-893A-EE4EADF5F860}"/>
              </a:ext>
            </a:extLst>
          </p:cNvPr>
          <p:cNvSpPr>
            <a:spLocks noGrp="1"/>
          </p:cNvSpPr>
          <p:nvPr>
            <p:ph idx="26"/>
          </p:nvPr>
        </p:nvSpPr>
        <p:spPr>
          <a:xfrm>
            <a:off x="3905249" y="316524"/>
            <a:ext cx="7829551" cy="6295290"/>
          </a:xfrm>
        </p:spPr>
        <p:txBody>
          <a:bodyPr anchor="ctr"/>
          <a:lstStyle/>
          <a:p>
            <a:pPr marL="457200" indent="-457200">
              <a:buClr>
                <a:schemeClr val="tx1"/>
              </a:buClr>
              <a:buFont typeface="Arial" panose="020B0604020202020204" pitchFamily="34" charset="0"/>
              <a:buChar char="•"/>
            </a:pPr>
            <a:r>
              <a:rPr lang="en-US" dirty="0"/>
              <a:t>8:00 – 9:00AM: Check In, Welcome</a:t>
            </a:r>
          </a:p>
          <a:p>
            <a:pPr marL="457200" indent="-457200">
              <a:buClr>
                <a:schemeClr val="tx1"/>
              </a:buClr>
              <a:buFont typeface="Arial" panose="020B0604020202020204" pitchFamily="34" charset="0"/>
              <a:buChar char="•"/>
            </a:pPr>
            <a:r>
              <a:rPr lang="en-US" dirty="0"/>
              <a:t>9:00 – 11:00AM: Session Presentation</a:t>
            </a:r>
          </a:p>
          <a:p>
            <a:pPr marL="457200" indent="-457200">
              <a:buClr>
                <a:schemeClr val="tx1"/>
              </a:buClr>
              <a:buFont typeface="Arial" panose="020B0604020202020204" pitchFamily="34" charset="0"/>
              <a:buChar char="•"/>
            </a:pPr>
            <a:r>
              <a:rPr lang="en-US" dirty="0"/>
              <a:t>11:00 – 11:15AM: Break</a:t>
            </a:r>
          </a:p>
          <a:p>
            <a:pPr marL="457200" indent="-457200">
              <a:buClr>
                <a:schemeClr val="tx1"/>
              </a:buClr>
              <a:buFont typeface="Arial" panose="020B0604020202020204" pitchFamily="34" charset="0"/>
              <a:buChar char="•"/>
            </a:pPr>
            <a:r>
              <a:rPr lang="en-US" dirty="0"/>
              <a:t>11:15AM – 4:15PM: </a:t>
            </a:r>
            <a:r>
              <a:rPr lang="en-US" u="sng" dirty="0"/>
              <a:t>Hands-On Labs</a:t>
            </a:r>
          </a:p>
          <a:p>
            <a:pPr marL="457200" indent="-457200">
              <a:buClr>
                <a:schemeClr val="tx1"/>
              </a:buClr>
              <a:buFont typeface="Arial" panose="020B0604020202020204" pitchFamily="34" charset="0"/>
              <a:buChar char="•"/>
            </a:pPr>
            <a:r>
              <a:rPr lang="en-US" dirty="0"/>
              <a:t>12:00 – 1:00PM: Lunch</a:t>
            </a:r>
          </a:p>
          <a:p>
            <a:pPr marL="457200" indent="-457200">
              <a:buClr>
                <a:schemeClr val="tx1"/>
              </a:buClr>
              <a:buFont typeface="Arial" panose="020B0604020202020204" pitchFamily="34" charset="0"/>
              <a:buChar char="•"/>
            </a:pPr>
            <a:r>
              <a:rPr lang="en-US" dirty="0"/>
              <a:t>4:15 – 4:30PM: Wrap-up, Q&amp;A</a:t>
            </a:r>
          </a:p>
        </p:txBody>
      </p:sp>
    </p:spTree>
    <p:extLst>
      <p:ext uri="{BB962C8B-B14F-4D97-AF65-F5344CB8AC3E}">
        <p14:creationId xmlns:p14="http://schemas.microsoft.com/office/powerpoint/2010/main" val="1911660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pic>
        <p:nvPicPr>
          <p:cNvPr id="50" name="Graphic 49">
            <a:extLst>
              <a:ext uri="{FF2B5EF4-FFF2-40B4-BE49-F238E27FC236}">
                <a16:creationId xmlns:a16="http://schemas.microsoft.com/office/drawing/2014/main" id="{9504D257-32FF-4CF6-83D7-899BD7F767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58332" y="416867"/>
            <a:ext cx="9986103" cy="5599349"/>
          </a:xfrm>
          <a:prstGeom prst="rect">
            <a:avLst/>
          </a:prstGeom>
        </p:spPr>
      </p:pic>
      <p:grpSp>
        <p:nvGrpSpPr>
          <p:cNvPr id="51" name="Group 50">
            <a:extLst>
              <a:ext uri="{FF2B5EF4-FFF2-40B4-BE49-F238E27FC236}">
                <a16:creationId xmlns:a16="http://schemas.microsoft.com/office/drawing/2014/main" id="{B693DC1C-2756-4E05-9B74-0EACCD43339F}"/>
              </a:ext>
            </a:extLst>
          </p:cNvPr>
          <p:cNvGrpSpPr/>
          <p:nvPr/>
        </p:nvGrpSpPr>
        <p:grpSpPr>
          <a:xfrm>
            <a:off x="354806" y="3037051"/>
            <a:ext cx="2608367" cy="1986078"/>
            <a:chOff x="-2055996" y="2674169"/>
            <a:chExt cx="4679949" cy="2972536"/>
          </a:xfrm>
        </p:grpSpPr>
        <p:sp>
          <p:nvSpPr>
            <p:cNvPr id="52" name="TextBox 51">
              <a:extLst>
                <a:ext uri="{FF2B5EF4-FFF2-40B4-BE49-F238E27FC236}">
                  <a16:creationId xmlns:a16="http://schemas.microsoft.com/office/drawing/2014/main" id="{FA830AA3-39F7-40F5-A2F2-74BFE08CCAB3}"/>
                </a:ext>
              </a:extLst>
            </p:cNvPr>
            <p:cNvSpPr txBox="1"/>
            <p:nvPr/>
          </p:nvSpPr>
          <p:spPr>
            <a:xfrm>
              <a:off x="-2055996" y="2674169"/>
              <a:ext cx="3053920" cy="2603584"/>
            </a:xfrm>
            <a:prstGeom prst="rect">
              <a:avLst/>
            </a:prstGeom>
            <a:noFill/>
          </p:spPr>
          <p:txBody>
            <a:bodyPr wrap="none" lIns="189394" tIns="189394" rIns="189394" bIns="189394" rtlCol="0">
              <a:spAutoFit/>
            </a:bodyPr>
            <a:lstStyle>
              <a:defPPr>
                <a:defRPr lang="en-US"/>
              </a:defPPr>
              <a:lvl1pPr>
                <a:lnSpc>
                  <a:spcPct val="90000"/>
                </a:lnSpc>
                <a:spcAft>
                  <a:spcPts val="600"/>
                </a:spcAft>
                <a:defRPr sz="4400">
                  <a:gradFill>
                    <a:gsLst>
                      <a:gs pos="2917">
                        <a:srgbClr val="ECECEC"/>
                      </a:gs>
                      <a:gs pos="30000">
                        <a:srgbClr val="ECECEC"/>
                      </a:gs>
                    </a:gsLst>
                    <a:lin ang="5400000" scaled="0"/>
                  </a:gradFill>
                  <a:latin typeface="+mj-lt"/>
                </a:defRPr>
              </a:lvl1pPr>
            </a:lstStyle>
            <a:p>
              <a:pPr defTabSz="623113">
                <a:spcAft>
                  <a:spcPts val="401"/>
                </a:spcAft>
                <a:defRPr/>
              </a:pPr>
              <a:r>
                <a:rPr lang="en-US" sz="9798" spc="-400" dirty="0">
                  <a:gradFill>
                    <a:gsLst>
                      <a:gs pos="9790">
                        <a:srgbClr val="1A1A1A"/>
                      </a:gs>
                      <a:gs pos="17442">
                        <a:srgbClr val="1A1A1A"/>
                      </a:gs>
                    </a:gsLst>
                    <a:lin ang="0" scaled="0"/>
                  </a:gradFill>
                  <a:latin typeface="Segoe UI Semibold"/>
                  <a:cs typeface="Segoe UI Semibold" panose="020B0702040204020203" pitchFamily="34" charset="0"/>
                </a:rPr>
                <a:t>54</a:t>
              </a:r>
            </a:p>
          </p:txBody>
        </p:sp>
        <p:sp>
          <p:nvSpPr>
            <p:cNvPr id="53" name="TextBox 52">
              <a:extLst>
                <a:ext uri="{FF2B5EF4-FFF2-40B4-BE49-F238E27FC236}">
                  <a16:creationId xmlns:a16="http://schemas.microsoft.com/office/drawing/2014/main" id="{969AB5EB-B921-450B-B183-7EF8E6152640}"/>
                </a:ext>
              </a:extLst>
            </p:cNvPr>
            <p:cNvSpPr txBox="1"/>
            <p:nvPr/>
          </p:nvSpPr>
          <p:spPr>
            <a:xfrm>
              <a:off x="-2000053" y="4576745"/>
              <a:ext cx="4624006" cy="1069960"/>
            </a:xfrm>
            <a:prstGeom prst="rect">
              <a:avLst/>
            </a:prstGeom>
            <a:noFill/>
          </p:spPr>
          <p:txBody>
            <a:bodyPr wrap="square" lIns="189394" tIns="189394" rIns="189394" bIns="189394" rtlCol="0">
              <a:spAutoFit/>
            </a:bodyPr>
            <a:lstStyle>
              <a:defPPr>
                <a:defRPr lang="en-US"/>
              </a:defPPr>
              <a:lvl1pPr>
                <a:lnSpc>
                  <a:spcPct val="90000"/>
                </a:lnSpc>
                <a:spcAft>
                  <a:spcPts val="600"/>
                </a:spcAft>
                <a:defRPr sz="4400">
                  <a:gradFill>
                    <a:gsLst>
                      <a:gs pos="2917">
                        <a:srgbClr val="ECECEC"/>
                      </a:gs>
                      <a:gs pos="30000">
                        <a:srgbClr val="ECECEC"/>
                      </a:gs>
                    </a:gsLst>
                    <a:lin ang="5400000" scaled="0"/>
                  </a:gradFill>
                  <a:latin typeface="+mj-lt"/>
                </a:defRPr>
              </a:lvl1pPr>
            </a:lstStyle>
            <a:p>
              <a:pPr defTabSz="623113">
                <a:spcAft>
                  <a:spcPts val="401"/>
                </a:spcAft>
                <a:defRPr/>
              </a:pPr>
              <a:r>
                <a:rPr lang="en-US" sz="2400" dirty="0">
                  <a:gradFill>
                    <a:gsLst>
                      <a:gs pos="9790">
                        <a:srgbClr val="1A1A1A"/>
                      </a:gs>
                      <a:gs pos="17442">
                        <a:srgbClr val="1A1A1A"/>
                      </a:gs>
                    </a:gsLst>
                    <a:lin ang="0" scaled="0"/>
                  </a:gradFill>
                  <a:latin typeface="Segoe UI Semibold"/>
                  <a:ea typeface="MS PGothic" panose="020B0600070205080204" pitchFamily="34" charset="-128"/>
                  <a:cs typeface="Segoe UI Semilight" panose="020B0402040204020203" pitchFamily="34" charset="0"/>
                </a:rPr>
                <a:t>Azure regions</a:t>
              </a:r>
            </a:p>
          </p:txBody>
        </p:sp>
      </p:grpSp>
      <p:sp>
        <p:nvSpPr>
          <p:cNvPr id="54" name="Oval 53">
            <a:extLst>
              <a:ext uri="{FF2B5EF4-FFF2-40B4-BE49-F238E27FC236}">
                <a16:creationId xmlns:a16="http://schemas.microsoft.com/office/drawing/2014/main" id="{6EC190EE-963C-4477-8A8C-6462BA003E84}"/>
              </a:ext>
            </a:extLst>
          </p:cNvPr>
          <p:cNvSpPr/>
          <p:nvPr/>
        </p:nvSpPr>
        <p:spPr bwMode="auto">
          <a:xfrm>
            <a:off x="9028480" y="3955259"/>
            <a:ext cx="249164" cy="249158"/>
          </a:xfrm>
          <a:prstGeom prst="ellipse">
            <a:avLst/>
          </a:prstGeom>
          <a:solidFill>
            <a:srgbClr val="FFFFFF"/>
          </a:solidFill>
          <a:ln w="187325" cap="flat" cmpd="sng" algn="ctr">
            <a:solidFill>
              <a:srgbClr val="0078D4">
                <a:alpha val="34000"/>
              </a:srgbClr>
            </a:solidFill>
            <a:prstDash val="solid"/>
            <a:miter lim="800000"/>
            <a:headEnd type="none" w="med" len="med"/>
            <a:tailEnd type="none" w="med" len="med"/>
          </a:ln>
          <a:effectLst/>
        </p:spPr>
        <p:txBody>
          <a:bodyPr rot="0" spcFirstLastPara="0" vertOverflow="overflow" horzOverflow="overflow" vert="horz" wrap="square" lIns="122190" tIns="97752" rIns="122190" bIns="97752" numCol="1" spcCol="0" rtlCol="0" fromWordArt="0" anchor="t" anchorCtr="0" forceAA="0" compatLnSpc="1">
            <a:prstTxWarp prst="textNoShape">
              <a:avLst/>
            </a:prstTxWarp>
            <a:noAutofit/>
          </a:bodyPr>
          <a:lstStyle/>
          <a:p>
            <a:pPr algn="ctr" defTabSz="622933" fontAlgn="base">
              <a:lnSpc>
                <a:spcPct val="90000"/>
              </a:lnSpc>
              <a:spcBef>
                <a:spcPct val="0"/>
              </a:spcBef>
              <a:spcAft>
                <a:spcPct val="0"/>
              </a:spcAft>
              <a:defRPr/>
            </a:pPr>
            <a:endParaRPr lang="en-US" sz="1604" kern="0" err="1">
              <a:gradFill>
                <a:gsLst>
                  <a:gs pos="0">
                    <a:srgbClr val="FFFFFF"/>
                  </a:gs>
                  <a:gs pos="100000">
                    <a:srgbClr val="FFFFFF"/>
                  </a:gs>
                </a:gsLst>
                <a:lin ang="5400000" scaled="0"/>
              </a:gradFill>
              <a:latin typeface="Segoe UI Semilight"/>
              <a:cs typeface="Segoe UI" pitchFamily="34" charset="0"/>
            </a:endParaRPr>
          </a:p>
        </p:txBody>
      </p:sp>
      <p:sp>
        <p:nvSpPr>
          <p:cNvPr id="55" name="Oval 54">
            <a:extLst>
              <a:ext uri="{FF2B5EF4-FFF2-40B4-BE49-F238E27FC236}">
                <a16:creationId xmlns:a16="http://schemas.microsoft.com/office/drawing/2014/main" id="{A7B0AE29-30DF-44CC-85DB-4B57CB33784F}"/>
              </a:ext>
            </a:extLst>
          </p:cNvPr>
          <p:cNvSpPr/>
          <p:nvPr/>
        </p:nvSpPr>
        <p:spPr bwMode="auto">
          <a:xfrm>
            <a:off x="9344393" y="3087262"/>
            <a:ext cx="249164" cy="249158"/>
          </a:xfrm>
          <a:prstGeom prst="ellipse">
            <a:avLst/>
          </a:prstGeom>
          <a:solidFill>
            <a:srgbClr val="FFFFFF"/>
          </a:solidFill>
          <a:ln w="187325" cap="flat" cmpd="sng" algn="ctr">
            <a:solidFill>
              <a:srgbClr val="0078D4">
                <a:alpha val="34000"/>
              </a:srgbClr>
            </a:solidFill>
            <a:prstDash val="solid"/>
            <a:miter lim="800000"/>
            <a:headEnd type="none" w="med" len="med"/>
            <a:tailEnd type="none" w="med" len="med"/>
          </a:ln>
          <a:effectLst/>
        </p:spPr>
        <p:txBody>
          <a:bodyPr rot="0" spcFirstLastPara="0" vertOverflow="overflow" horzOverflow="overflow" vert="horz" wrap="square" lIns="122190" tIns="97752" rIns="122190" bIns="97752" numCol="1" spcCol="0" rtlCol="0" fromWordArt="0" anchor="t" anchorCtr="0" forceAA="0" compatLnSpc="1">
            <a:prstTxWarp prst="textNoShape">
              <a:avLst/>
            </a:prstTxWarp>
            <a:noAutofit/>
          </a:bodyPr>
          <a:lstStyle/>
          <a:p>
            <a:pPr algn="ctr" defTabSz="622933" fontAlgn="base">
              <a:lnSpc>
                <a:spcPct val="90000"/>
              </a:lnSpc>
              <a:spcBef>
                <a:spcPct val="0"/>
              </a:spcBef>
              <a:spcAft>
                <a:spcPct val="0"/>
              </a:spcAft>
              <a:defRPr/>
            </a:pPr>
            <a:endParaRPr lang="en-US" sz="1604" kern="0" err="1">
              <a:gradFill>
                <a:gsLst>
                  <a:gs pos="0">
                    <a:srgbClr val="FFFFFF"/>
                  </a:gs>
                  <a:gs pos="100000">
                    <a:srgbClr val="FFFFFF"/>
                  </a:gs>
                </a:gsLst>
                <a:lin ang="5400000" scaled="0"/>
              </a:gradFill>
              <a:latin typeface="Segoe UI Semilight"/>
              <a:cs typeface="Segoe UI" pitchFamily="34" charset="0"/>
            </a:endParaRPr>
          </a:p>
        </p:txBody>
      </p:sp>
      <p:sp>
        <p:nvSpPr>
          <p:cNvPr id="56" name="Oval 55">
            <a:extLst>
              <a:ext uri="{FF2B5EF4-FFF2-40B4-BE49-F238E27FC236}">
                <a16:creationId xmlns:a16="http://schemas.microsoft.com/office/drawing/2014/main" id="{6236CB60-CA03-4E4D-97BE-D3276A1BE33A}"/>
              </a:ext>
            </a:extLst>
          </p:cNvPr>
          <p:cNvSpPr/>
          <p:nvPr/>
        </p:nvSpPr>
        <p:spPr bwMode="auto">
          <a:xfrm>
            <a:off x="9406883" y="2611990"/>
            <a:ext cx="249164" cy="249158"/>
          </a:xfrm>
          <a:prstGeom prst="ellipse">
            <a:avLst/>
          </a:prstGeom>
          <a:solidFill>
            <a:srgbClr val="FFFFFF"/>
          </a:solidFill>
          <a:ln w="187325" cap="flat" cmpd="sng" algn="ctr">
            <a:solidFill>
              <a:srgbClr val="0078D4">
                <a:alpha val="34000"/>
              </a:srgbClr>
            </a:solidFill>
            <a:prstDash val="solid"/>
            <a:miter lim="800000"/>
            <a:headEnd type="none" w="med" len="med"/>
            <a:tailEnd type="none" w="med" len="med"/>
          </a:ln>
          <a:effectLst/>
        </p:spPr>
        <p:txBody>
          <a:bodyPr rot="0" spcFirstLastPara="0" vertOverflow="overflow" horzOverflow="overflow" vert="horz" wrap="square" lIns="122190" tIns="97752" rIns="122190" bIns="97752" numCol="1" spcCol="0" rtlCol="0" fromWordArt="0" anchor="t" anchorCtr="0" forceAA="0" compatLnSpc="1">
            <a:prstTxWarp prst="textNoShape">
              <a:avLst/>
            </a:prstTxWarp>
            <a:noAutofit/>
          </a:bodyPr>
          <a:lstStyle/>
          <a:p>
            <a:pPr algn="ctr" defTabSz="622933" fontAlgn="base">
              <a:lnSpc>
                <a:spcPct val="90000"/>
              </a:lnSpc>
              <a:spcBef>
                <a:spcPct val="0"/>
              </a:spcBef>
              <a:spcAft>
                <a:spcPct val="0"/>
              </a:spcAft>
              <a:defRPr/>
            </a:pPr>
            <a:endParaRPr lang="en-US" sz="1604" kern="0" err="1">
              <a:gradFill>
                <a:gsLst>
                  <a:gs pos="0">
                    <a:srgbClr val="FFFFFF"/>
                  </a:gs>
                  <a:gs pos="100000">
                    <a:srgbClr val="FFFFFF"/>
                  </a:gs>
                </a:gsLst>
                <a:lin ang="5400000" scaled="0"/>
              </a:gradFill>
              <a:latin typeface="Segoe UI Semilight"/>
              <a:cs typeface="Segoe UI" pitchFamily="34" charset="0"/>
            </a:endParaRPr>
          </a:p>
        </p:txBody>
      </p:sp>
      <p:sp>
        <p:nvSpPr>
          <p:cNvPr id="57" name="Oval 56">
            <a:extLst>
              <a:ext uri="{FF2B5EF4-FFF2-40B4-BE49-F238E27FC236}">
                <a16:creationId xmlns:a16="http://schemas.microsoft.com/office/drawing/2014/main" id="{B6BA6DB0-B122-4F74-904B-4F1F1547F947}"/>
              </a:ext>
            </a:extLst>
          </p:cNvPr>
          <p:cNvSpPr/>
          <p:nvPr/>
        </p:nvSpPr>
        <p:spPr bwMode="auto">
          <a:xfrm>
            <a:off x="8194459" y="3268512"/>
            <a:ext cx="249164" cy="249158"/>
          </a:xfrm>
          <a:prstGeom prst="ellipse">
            <a:avLst/>
          </a:prstGeom>
          <a:solidFill>
            <a:srgbClr val="FFFFFF"/>
          </a:solidFill>
          <a:ln w="187325" cap="flat" cmpd="sng" algn="ctr">
            <a:solidFill>
              <a:srgbClr val="0078D4">
                <a:alpha val="34000"/>
              </a:srgbClr>
            </a:solidFill>
            <a:prstDash val="solid"/>
            <a:miter lim="800000"/>
            <a:headEnd type="none" w="med" len="med"/>
            <a:tailEnd type="none" w="med" len="med"/>
          </a:ln>
          <a:effectLst/>
        </p:spPr>
        <p:txBody>
          <a:bodyPr rot="0" spcFirstLastPara="0" vertOverflow="overflow" horzOverflow="overflow" vert="horz" wrap="square" lIns="122190" tIns="97752" rIns="122190" bIns="97752" numCol="1" spcCol="0" rtlCol="0" fromWordArt="0" anchor="t" anchorCtr="0" forceAA="0" compatLnSpc="1">
            <a:prstTxWarp prst="textNoShape">
              <a:avLst/>
            </a:prstTxWarp>
            <a:noAutofit/>
          </a:bodyPr>
          <a:lstStyle/>
          <a:p>
            <a:pPr algn="ctr" defTabSz="622933" fontAlgn="base">
              <a:lnSpc>
                <a:spcPct val="90000"/>
              </a:lnSpc>
              <a:spcBef>
                <a:spcPct val="0"/>
              </a:spcBef>
              <a:spcAft>
                <a:spcPct val="0"/>
              </a:spcAft>
              <a:defRPr/>
            </a:pPr>
            <a:endParaRPr lang="en-US" sz="1604" kern="0" err="1">
              <a:gradFill>
                <a:gsLst>
                  <a:gs pos="0">
                    <a:srgbClr val="FFFFFF"/>
                  </a:gs>
                  <a:gs pos="100000">
                    <a:srgbClr val="FFFFFF"/>
                  </a:gs>
                </a:gsLst>
                <a:lin ang="5400000" scaled="0"/>
              </a:gradFill>
              <a:latin typeface="Segoe UI Semilight"/>
              <a:cs typeface="Segoe UI" pitchFamily="34" charset="0"/>
            </a:endParaRPr>
          </a:p>
        </p:txBody>
      </p:sp>
      <p:sp>
        <p:nvSpPr>
          <p:cNvPr id="58" name="Oval 57">
            <a:extLst>
              <a:ext uri="{FF2B5EF4-FFF2-40B4-BE49-F238E27FC236}">
                <a16:creationId xmlns:a16="http://schemas.microsoft.com/office/drawing/2014/main" id="{A3F1BD45-03E2-4D9A-A736-1EA2FC4DE840}"/>
              </a:ext>
            </a:extLst>
          </p:cNvPr>
          <p:cNvSpPr/>
          <p:nvPr/>
        </p:nvSpPr>
        <p:spPr bwMode="auto">
          <a:xfrm>
            <a:off x="8463344" y="3410402"/>
            <a:ext cx="249164" cy="249158"/>
          </a:xfrm>
          <a:prstGeom prst="ellipse">
            <a:avLst/>
          </a:prstGeom>
          <a:solidFill>
            <a:srgbClr val="FFFFFF"/>
          </a:solidFill>
          <a:ln w="187325" cap="flat" cmpd="sng" algn="ctr">
            <a:solidFill>
              <a:srgbClr val="0078D4">
                <a:alpha val="34000"/>
              </a:srgbClr>
            </a:solidFill>
            <a:prstDash val="solid"/>
            <a:miter lim="800000"/>
            <a:headEnd type="none" w="med" len="med"/>
            <a:tailEnd type="none" w="med" len="med"/>
          </a:ln>
          <a:effectLst/>
        </p:spPr>
        <p:txBody>
          <a:bodyPr rot="0" spcFirstLastPara="0" vertOverflow="overflow" horzOverflow="overflow" vert="horz" wrap="square" lIns="122190" tIns="97752" rIns="122190" bIns="97752" numCol="1" spcCol="0" rtlCol="0" fromWordArt="0" anchor="t" anchorCtr="0" forceAA="0" compatLnSpc="1">
            <a:prstTxWarp prst="textNoShape">
              <a:avLst/>
            </a:prstTxWarp>
            <a:noAutofit/>
          </a:bodyPr>
          <a:lstStyle/>
          <a:p>
            <a:pPr algn="ctr" defTabSz="622933" fontAlgn="base">
              <a:lnSpc>
                <a:spcPct val="90000"/>
              </a:lnSpc>
              <a:spcBef>
                <a:spcPct val="0"/>
              </a:spcBef>
              <a:spcAft>
                <a:spcPct val="0"/>
              </a:spcAft>
              <a:defRPr/>
            </a:pPr>
            <a:endParaRPr lang="en-US" sz="1604" kern="0" err="1">
              <a:gradFill>
                <a:gsLst>
                  <a:gs pos="0">
                    <a:srgbClr val="FFFFFF"/>
                  </a:gs>
                  <a:gs pos="100000">
                    <a:srgbClr val="FFFFFF"/>
                  </a:gs>
                </a:gsLst>
                <a:lin ang="5400000" scaled="0"/>
              </a:gradFill>
              <a:latin typeface="Segoe UI Semilight"/>
              <a:cs typeface="Segoe UI" pitchFamily="34" charset="0"/>
            </a:endParaRPr>
          </a:p>
        </p:txBody>
      </p:sp>
      <p:sp>
        <p:nvSpPr>
          <p:cNvPr id="59" name="Oval 58">
            <a:extLst>
              <a:ext uri="{FF2B5EF4-FFF2-40B4-BE49-F238E27FC236}">
                <a16:creationId xmlns:a16="http://schemas.microsoft.com/office/drawing/2014/main" id="{EF5E46B7-16E6-4CC8-87FB-010A8C61188D}"/>
              </a:ext>
            </a:extLst>
          </p:cNvPr>
          <p:cNvSpPr/>
          <p:nvPr/>
        </p:nvSpPr>
        <p:spPr bwMode="auto">
          <a:xfrm>
            <a:off x="6154886" y="2162346"/>
            <a:ext cx="249164" cy="249158"/>
          </a:xfrm>
          <a:prstGeom prst="ellipse">
            <a:avLst/>
          </a:prstGeom>
          <a:solidFill>
            <a:srgbClr val="FFFFFF"/>
          </a:solidFill>
          <a:ln w="187325" cap="flat" cmpd="sng" algn="ctr">
            <a:solidFill>
              <a:srgbClr val="FFFFFF">
                <a:alpha val="34000"/>
              </a:srgbClr>
            </a:solidFill>
            <a:prstDash val="solid"/>
            <a:miter lim="800000"/>
            <a:headEnd type="none" w="med" len="med"/>
            <a:tailEnd type="none" w="med" len="med"/>
          </a:ln>
          <a:effectLst/>
        </p:spPr>
        <p:txBody>
          <a:bodyPr rot="0" spcFirstLastPara="0" vertOverflow="overflow" horzOverflow="overflow" vert="horz" wrap="square" lIns="122190" tIns="97752" rIns="122190" bIns="97752" numCol="1" spcCol="0" rtlCol="0" fromWordArt="0" anchor="t" anchorCtr="0" forceAA="0" compatLnSpc="1">
            <a:prstTxWarp prst="textNoShape">
              <a:avLst/>
            </a:prstTxWarp>
            <a:noAutofit/>
          </a:bodyPr>
          <a:lstStyle/>
          <a:p>
            <a:pPr algn="ctr" defTabSz="622933" fontAlgn="base">
              <a:lnSpc>
                <a:spcPct val="90000"/>
              </a:lnSpc>
              <a:spcBef>
                <a:spcPct val="0"/>
              </a:spcBef>
              <a:spcAft>
                <a:spcPct val="0"/>
              </a:spcAft>
              <a:defRPr/>
            </a:pPr>
            <a:endParaRPr lang="en-US" sz="1604"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0" name="Oval 59">
            <a:extLst>
              <a:ext uri="{FF2B5EF4-FFF2-40B4-BE49-F238E27FC236}">
                <a16:creationId xmlns:a16="http://schemas.microsoft.com/office/drawing/2014/main" id="{01E0429A-6C35-4F66-8C0F-B412B8F5A323}"/>
              </a:ext>
            </a:extLst>
          </p:cNvPr>
          <p:cNvSpPr/>
          <p:nvPr/>
        </p:nvSpPr>
        <p:spPr bwMode="auto">
          <a:xfrm>
            <a:off x="5775113" y="2125364"/>
            <a:ext cx="249164" cy="249158"/>
          </a:xfrm>
          <a:prstGeom prst="ellipse">
            <a:avLst/>
          </a:prstGeom>
          <a:solidFill>
            <a:srgbClr val="FFFFFF"/>
          </a:solidFill>
          <a:ln w="187325" cap="flat" cmpd="sng" algn="ctr">
            <a:solidFill>
              <a:srgbClr val="0078D4">
                <a:alpha val="34000"/>
              </a:srgbClr>
            </a:solidFill>
            <a:prstDash val="solid"/>
            <a:miter lim="800000"/>
            <a:headEnd type="none" w="med" len="med"/>
            <a:tailEnd type="none" w="med" len="med"/>
          </a:ln>
          <a:effectLst/>
        </p:spPr>
        <p:txBody>
          <a:bodyPr rot="0" spcFirstLastPara="0" vertOverflow="overflow" horzOverflow="overflow" vert="horz" wrap="square" lIns="122190" tIns="97752" rIns="122190" bIns="97752" numCol="1" spcCol="0" rtlCol="0" fromWordArt="0" anchor="t" anchorCtr="0" forceAA="0" compatLnSpc="1">
            <a:prstTxWarp prst="textNoShape">
              <a:avLst/>
            </a:prstTxWarp>
            <a:noAutofit/>
          </a:bodyPr>
          <a:lstStyle/>
          <a:p>
            <a:pPr algn="ctr" defTabSz="622933" fontAlgn="base">
              <a:lnSpc>
                <a:spcPct val="90000"/>
              </a:lnSpc>
              <a:spcBef>
                <a:spcPct val="0"/>
              </a:spcBef>
              <a:spcAft>
                <a:spcPct val="0"/>
              </a:spcAft>
              <a:defRPr/>
            </a:pPr>
            <a:endParaRPr lang="en-US" sz="1604" kern="0" err="1">
              <a:gradFill>
                <a:gsLst>
                  <a:gs pos="0">
                    <a:srgbClr val="FFFFFF"/>
                  </a:gs>
                  <a:gs pos="100000">
                    <a:srgbClr val="FFFFFF"/>
                  </a:gs>
                </a:gsLst>
                <a:lin ang="5400000" scaled="0"/>
              </a:gradFill>
              <a:latin typeface="Segoe UI Semilight"/>
              <a:cs typeface="Segoe UI" pitchFamily="34" charset="0"/>
            </a:endParaRPr>
          </a:p>
        </p:txBody>
      </p:sp>
      <p:sp>
        <p:nvSpPr>
          <p:cNvPr id="61" name="Oval 60">
            <a:extLst>
              <a:ext uri="{FF2B5EF4-FFF2-40B4-BE49-F238E27FC236}">
                <a16:creationId xmlns:a16="http://schemas.microsoft.com/office/drawing/2014/main" id="{A78A2626-18A4-44C3-A9CD-07267A9D390A}"/>
              </a:ext>
            </a:extLst>
          </p:cNvPr>
          <p:cNvSpPr/>
          <p:nvPr/>
        </p:nvSpPr>
        <p:spPr bwMode="auto">
          <a:xfrm>
            <a:off x="4875285" y="4279713"/>
            <a:ext cx="249164" cy="249158"/>
          </a:xfrm>
          <a:prstGeom prst="ellipse">
            <a:avLst/>
          </a:prstGeom>
          <a:solidFill>
            <a:srgbClr val="FFFFFF"/>
          </a:solidFill>
          <a:ln w="187325" cap="flat" cmpd="sng" algn="ctr">
            <a:solidFill>
              <a:srgbClr val="0078D4">
                <a:alpha val="34000"/>
              </a:srgbClr>
            </a:solidFill>
            <a:prstDash val="solid"/>
            <a:miter lim="800000"/>
            <a:headEnd type="none" w="med" len="med"/>
            <a:tailEnd type="none" w="med" len="med"/>
          </a:ln>
          <a:effectLst/>
        </p:spPr>
        <p:txBody>
          <a:bodyPr rot="0" spcFirstLastPara="0" vertOverflow="overflow" horzOverflow="overflow" vert="horz" wrap="square" lIns="122190" tIns="97752" rIns="122190" bIns="97752" numCol="1" spcCol="0" rtlCol="0" fromWordArt="0" anchor="t" anchorCtr="0" forceAA="0" compatLnSpc="1">
            <a:prstTxWarp prst="textNoShape">
              <a:avLst/>
            </a:prstTxWarp>
            <a:noAutofit/>
          </a:bodyPr>
          <a:lstStyle/>
          <a:p>
            <a:pPr algn="ctr" defTabSz="622933" fontAlgn="base">
              <a:lnSpc>
                <a:spcPct val="90000"/>
              </a:lnSpc>
              <a:spcBef>
                <a:spcPct val="0"/>
              </a:spcBef>
              <a:spcAft>
                <a:spcPct val="0"/>
              </a:spcAft>
              <a:defRPr/>
            </a:pPr>
            <a:endParaRPr lang="en-US" sz="1604" kern="0">
              <a:gradFill>
                <a:gsLst>
                  <a:gs pos="0">
                    <a:srgbClr val="FFFFFF"/>
                  </a:gs>
                  <a:gs pos="100000">
                    <a:srgbClr val="FFFFFF"/>
                  </a:gs>
                </a:gsLst>
                <a:lin ang="5400000" scaled="0"/>
              </a:gradFill>
              <a:latin typeface="Segoe UI Semilight"/>
              <a:cs typeface="Segoe UI" pitchFamily="34" charset="0"/>
            </a:endParaRPr>
          </a:p>
        </p:txBody>
      </p:sp>
      <p:sp>
        <p:nvSpPr>
          <p:cNvPr id="62" name="Oval 61">
            <a:extLst>
              <a:ext uri="{FF2B5EF4-FFF2-40B4-BE49-F238E27FC236}">
                <a16:creationId xmlns:a16="http://schemas.microsoft.com/office/drawing/2014/main" id="{1F837785-6F58-4646-914B-986235D61527}"/>
              </a:ext>
            </a:extLst>
          </p:cNvPr>
          <p:cNvSpPr/>
          <p:nvPr/>
        </p:nvSpPr>
        <p:spPr bwMode="auto">
          <a:xfrm>
            <a:off x="3473929" y="2788960"/>
            <a:ext cx="249164" cy="249158"/>
          </a:xfrm>
          <a:prstGeom prst="ellipse">
            <a:avLst/>
          </a:prstGeom>
          <a:solidFill>
            <a:srgbClr val="FFFFFF"/>
          </a:solidFill>
          <a:ln w="187325" cap="flat" cmpd="sng" algn="ctr">
            <a:solidFill>
              <a:srgbClr val="FFFFFF">
                <a:alpha val="34000"/>
              </a:srgbClr>
            </a:solidFill>
            <a:prstDash val="solid"/>
            <a:miter lim="800000"/>
            <a:headEnd type="none" w="med" len="med"/>
            <a:tailEnd type="none" w="med" len="med"/>
          </a:ln>
          <a:effectLst/>
        </p:spPr>
        <p:txBody>
          <a:bodyPr rot="0" spcFirstLastPara="0" vertOverflow="overflow" horzOverflow="overflow" vert="horz" wrap="square" lIns="122190" tIns="97752" rIns="122190" bIns="97752" numCol="1" spcCol="0" rtlCol="0" fromWordArt="0" anchor="t" anchorCtr="0" forceAA="0" compatLnSpc="1">
            <a:prstTxWarp prst="textNoShape">
              <a:avLst/>
            </a:prstTxWarp>
            <a:noAutofit/>
          </a:bodyPr>
          <a:lstStyle/>
          <a:p>
            <a:pPr algn="ctr" defTabSz="622933" fontAlgn="base">
              <a:lnSpc>
                <a:spcPct val="90000"/>
              </a:lnSpc>
              <a:spcBef>
                <a:spcPct val="0"/>
              </a:spcBef>
              <a:spcAft>
                <a:spcPct val="0"/>
              </a:spcAft>
              <a:defRPr/>
            </a:pPr>
            <a:endParaRPr lang="en-US" sz="1604"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0" name="Oval 89">
            <a:extLst>
              <a:ext uri="{FF2B5EF4-FFF2-40B4-BE49-F238E27FC236}">
                <a16:creationId xmlns:a16="http://schemas.microsoft.com/office/drawing/2014/main" id="{6AFA76EF-DCD3-4E32-A285-78D0630091D5}"/>
              </a:ext>
            </a:extLst>
          </p:cNvPr>
          <p:cNvSpPr/>
          <p:nvPr/>
        </p:nvSpPr>
        <p:spPr bwMode="auto">
          <a:xfrm>
            <a:off x="3272728" y="2816167"/>
            <a:ext cx="249164" cy="249158"/>
          </a:xfrm>
          <a:prstGeom prst="ellipse">
            <a:avLst/>
          </a:prstGeom>
          <a:solidFill>
            <a:srgbClr val="FFFFFF"/>
          </a:solidFill>
          <a:ln w="187325" cap="flat" cmpd="sng" algn="ctr">
            <a:solidFill>
              <a:srgbClr val="FFFFFF">
                <a:alpha val="34000"/>
              </a:srgbClr>
            </a:solidFill>
            <a:prstDash val="solid"/>
            <a:miter lim="800000"/>
            <a:headEnd type="none" w="med" len="med"/>
            <a:tailEnd type="none" w="med" len="med"/>
          </a:ln>
          <a:effectLst/>
        </p:spPr>
        <p:txBody>
          <a:bodyPr rot="0" spcFirstLastPara="0" vertOverflow="overflow" horzOverflow="overflow" vert="horz" wrap="square" lIns="122190" tIns="97752" rIns="122190" bIns="97752" numCol="1" spcCol="0" rtlCol="0" fromWordArt="0" anchor="t" anchorCtr="0" forceAA="0" compatLnSpc="1">
            <a:prstTxWarp prst="textNoShape">
              <a:avLst/>
            </a:prstTxWarp>
            <a:noAutofit/>
          </a:bodyPr>
          <a:lstStyle/>
          <a:p>
            <a:pPr algn="ctr" defTabSz="622933" fontAlgn="base">
              <a:lnSpc>
                <a:spcPct val="90000"/>
              </a:lnSpc>
              <a:spcBef>
                <a:spcPct val="0"/>
              </a:spcBef>
              <a:spcAft>
                <a:spcPct val="0"/>
              </a:spcAft>
              <a:defRPr/>
            </a:pPr>
            <a:endParaRPr lang="en-US" sz="1604"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8" name="Oval 107">
            <a:extLst>
              <a:ext uri="{FF2B5EF4-FFF2-40B4-BE49-F238E27FC236}">
                <a16:creationId xmlns:a16="http://schemas.microsoft.com/office/drawing/2014/main" id="{D052B51B-8518-47A4-BEC6-7760D245880D}"/>
              </a:ext>
            </a:extLst>
          </p:cNvPr>
          <p:cNvSpPr/>
          <p:nvPr/>
        </p:nvSpPr>
        <p:spPr bwMode="auto">
          <a:xfrm>
            <a:off x="3354961" y="2515978"/>
            <a:ext cx="249164" cy="249158"/>
          </a:xfrm>
          <a:prstGeom prst="ellipse">
            <a:avLst/>
          </a:prstGeom>
          <a:solidFill>
            <a:srgbClr val="FFFFFF"/>
          </a:solidFill>
          <a:ln w="187325" cap="flat" cmpd="sng" algn="ctr">
            <a:solidFill>
              <a:srgbClr val="0078D4">
                <a:alpha val="34000"/>
              </a:srgbClr>
            </a:solidFill>
            <a:prstDash val="solid"/>
            <a:miter lim="800000"/>
            <a:headEnd type="none" w="med" len="med"/>
            <a:tailEnd type="none" w="med" len="med"/>
          </a:ln>
          <a:effectLst/>
        </p:spPr>
        <p:txBody>
          <a:bodyPr rot="0" spcFirstLastPara="0" vertOverflow="overflow" horzOverflow="overflow" vert="horz" wrap="square" lIns="122190" tIns="97752" rIns="122190" bIns="97752" numCol="1" spcCol="0" rtlCol="0" fromWordArt="0" anchor="t" anchorCtr="0" forceAA="0" compatLnSpc="1">
            <a:prstTxWarp prst="textNoShape">
              <a:avLst/>
            </a:prstTxWarp>
            <a:noAutofit/>
          </a:bodyPr>
          <a:lstStyle/>
          <a:p>
            <a:pPr algn="ctr" defTabSz="622933" fontAlgn="base">
              <a:lnSpc>
                <a:spcPct val="90000"/>
              </a:lnSpc>
              <a:spcBef>
                <a:spcPct val="0"/>
              </a:spcBef>
              <a:spcAft>
                <a:spcPct val="0"/>
              </a:spcAft>
              <a:defRPr/>
            </a:pPr>
            <a:endParaRPr lang="en-US" sz="1604" kern="0" err="1">
              <a:gradFill>
                <a:gsLst>
                  <a:gs pos="0">
                    <a:srgbClr val="FFFFFF"/>
                  </a:gs>
                  <a:gs pos="100000">
                    <a:srgbClr val="FFFFFF"/>
                  </a:gs>
                </a:gsLst>
                <a:lin ang="5400000" scaled="0"/>
              </a:gradFill>
              <a:latin typeface="Segoe UI Semilight"/>
              <a:cs typeface="Segoe UI" pitchFamily="34" charset="0"/>
            </a:endParaRPr>
          </a:p>
        </p:txBody>
      </p:sp>
      <p:sp>
        <p:nvSpPr>
          <p:cNvPr id="109" name="Oval 108">
            <a:extLst>
              <a:ext uri="{FF2B5EF4-FFF2-40B4-BE49-F238E27FC236}">
                <a16:creationId xmlns:a16="http://schemas.microsoft.com/office/drawing/2014/main" id="{BE8D4F24-8B65-496E-BD36-3FDBE98BA0DB}"/>
              </a:ext>
            </a:extLst>
          </p:cNvPr>
          <p:cNvSpPr/>
          <p:nvPr/>
        </p:nvSpPr>
        <p:spPr bwMode="auto">
          <a:xfrm>
            <a:off x="3061862" y="2446630"/>
            <a:ext cx="249164" cy="249158"/>
          </a:xfrm>
          <a:prstGeom prst="ellipse">
            <a:avLst/>
          </a:prstGeom>
          <a:solidFill>
            <a:srgbClr val="FFFFFF"/>
          </a:solidFill>
          <a:ln w="187325" cap="flat" cmpd="sng" algn="ctr">
            <a:solidFill>
              <a:srgbClr val="0078D4">
                <a:alpha val="34000"/>
              </a:srgbClr>
            </a:solidFill>
            <a:prstDash val="solid"/>
            <a:miter lim="800000"/>
            <a:headEnd type="none" w="med" len="med"/>
            <a:tailEnd type="none" w="med" len="med"/>
          </a:ln>
          <a:effectLst/>
        </p:spPr>
        <p:txBody>
          <a:bodyPr rot="0" spcFirstLastPara="0" vertOverflow="overflow" horzOverflow="overflow" vert="horz" wrap="square" lIns="122190" tIns="97752" rIns="122190" bIns="97752" numCol="1" spcCol="0" rtlCol="0" fromWordArt="0" anchor="t" anchorCtr="0" forceAA="0" compatLnSpc="1">
            <a:prstTxWarp prst="textNoShape">
              <a:avLst/>
            </a:prstTxWarp>
            <a:noAutofit/>
          </a:bodyPr>
          <a:lstStyle/>
          <a:p>
            <a:pPr algn="ctr" defTabSz="622933" fontAlgn="base">
              <a:lnSpc>
                <a:spcPct val="90000"/>
              </a:lnSpc>
              <a:spcBef>
                <a:spcPct val="0"/>
              </a:spcBef>
              <a:spcAft>
                <a:spcPct val="0"/>
              </a:spcAft>
              <a:defRPr/>
            </a:pPr>
            <a:endParaRPr lang="en-US" sz="1604" kern="0" err="1">
              <a:gradFill>
                <a:gsLst>
                  <a:gs pos="0">
                    <a:srgbClr val="FFFFFF"/>
                  </a:gs>
                  <a:gs pos="100000">
                    <a:srgbClr val="FFFFFF"/>
                  </a:gs>
                </a:gsLst>
                <a:lin ang="5400000" scaled="0"/>
              </a:gradFill>
              <a:latin typeface="Segoe UI Semilight"/>
              <a:cs typeface="Segoe UI" pitchFamily="34" charset="0"/>
            </a:endParaRPr>
          </a:p>
        </p:txBody>
      </p:sp>
      <p:sp>
        <p:nvSpPr>
          <p:cNvPr id="110" name="Oval 109">
            <a:extLst>
              <a:ext uri="{FF2B5EF4-FFF2-40B4-BE49-F238E27FC236}">
                <a16:creationId xmlns:a16="http://schemas.microsoft.com/office/drawing/2014/main" id="{6CFA9987-38A4-4B98-8742-54BCFCB405B3}"/>
              </a:ext>
            </a:extLst>
          </p:cNvPr>
          <p:cNvSpPr/>
          <p:nvPr/>
        </p:nvSpPr>
        <p:spPr bwMode="auto">
          <a:xfrm>
            <a:off x="3763861" y="2490910"/>
            <a:ext cx="249164" cy="249158"/>
          </a:xfrm>
          <a:prstGeom prst="ellipse">
            <a:avLst/>
          </a:prstGeom>
          <a:solidFill>
            <a:srgbClr val="FFFFFF"/>
          </a:solidFill>
          <a:ln w="187325" cap="flat" cmpd="sng" algn="ctr">
            <a:solidFill>
              <a:srgbClr val="0078D4">
                <a:alpha val="34000"/>
              </a:srgbClr>
            </a:solidFill>
            <a:prstDash val="solid"/>
            <a:miter lim="800000"/>
            <a:headEnd type="none" w="med" len="med"/>
            <a:tailEnd type="none" w="med" len="med"/>
          </a:ln>
          <a:effectLst/>
        </p:spPr>
        <p:txBody>
          <a:bodyPr rot="0" spcFirstLastPara="0" vertOverflow="overflow" horzOverflow="overflow" vert="horz" wrap="square" lIns="122190" tIns="97752" rIns="122190" bIns="97752" numCol="1" spcCol="0" rtlCol="0" fromWordArt="0" anchor="t" anchorCtr="0" forceAA="0" compatLnSpc="1">
            <a:prstTxWarp prst="textNoShape">
              <a:avLst/>
            </a:prstTxWarp>
            <a:noAutofit/>
          </a:bodyPr>
          <a:lstStyle/>
          <a:p>
            <a:pPr algn="ctr" defTabSz="622933" fontAlgn="base">
              <a:lnSpc>
                <a:spcPct val="90000"/>
              </a:lnSpc>
              <a:spcBef>
                <a:spcPct val="0"/>
              </a:spcBef>
              <a:spcAft>
                <a:spcPct val="0"/>
              </a:spcAft>
              <a:defRPr/>
            </a:pPr>
            <a:endParaRPr lang="en-US" sz="1604" kern="0" err="1">
              <a:gradFill>
                <a:gsLst>
                  <a:gs pos="0">
                    <a:srgbClr val="FFFFFF"/>
                  </a:gs>
                  <a:gs pos="100000">
                    <a:srgbClr val="FFFFFF"/>
                  </a:gs>
                </a:gsLst>
                <a:lin ang="5400000" scaled="0"/>
              </a:gradFill>
              <a:latin typeface="Segoe UI Semilight"/>
              <a:cs typeface="Segoe UI" pitchFamily="34" charset="0"/>
            </a:endParaRPr>
          </a:p>
        </p:txBody>
      </p:sp>
      <p:sp>
        <p:nvSpPr>
          <p:cNvPr id="111" name="Oval 110">
            <a:extLst>
              <a:ext uri="{FF2B5EF4-FFF2-40B4-BE49-F238E27FC236}">
                <a16:creationId xmlns:a16="http://schemas.microsoft.com/office/drawing/2014/main" id="{364CA6A2-7977-40FD-AF1D-913FA8129013}"/>
              </a:ext>
            </a:extLst>
          </p:cNvPr>
          <p:cNvSpPr/>
          <p:nvPr/>
        </p:nvSpPr>
        <p:spPr bwMode="auto">
          <a:xfrm>
            <a:off x="3058515" y="3064559"/>
            <a:ext cx="249164" cy="249158"/>
          </a:xfrm>
          <a:prstGeom prst="ellipse">
            <a:avLst/>
          </a:prstGeom>
          <a:solidFill>
            <a:srgbClr val="FFFFFF"/>
          </a:solidFill>
          <a:ln w="187325" cap="flat" cmpd="sng" algn="ctr">
            <a:solidFill>
              <a:srgbClr val="0078D4">
                <a:alpha val="34000"/>
              </a:srgbClr>
            </a:solidFill>
            <a:prstDash val="solid"/>
            <a:miter lim="800000"/>
            <a:headEnd type="none" w="med" len="med"/>
            <a:tailEnd type="none" w="med" len="med"/>
          </a:ln>
          <a:effectLst/>
        </p:spPr>
        <p:txBody>
          <a:bodyPr rot="0" spcFirstLastPara="0" vertOverflow="overflow" horzOverflow="overflow" vert="horz" wrap="square" lIns="122190" tIns="97752" rIns="122190" bIns="97752" numCol="1" spcCol="0" rtlCol="0" fromWordArt="0" anchor="t" anchorCtr="0" forceAA="0" compatLnSpc="1">
            <a:prstTxWarp prst="textNoShape">
              <a:avLst/>
            </a:prstTxWarp>
            <a:noAutofit/>
          </a:bodyPr>
          <a:lstStyle/>
          <a:p>
            <a:pPr algn="ctr" defTabSz="622933" fontAlgn="base">
              <a:lnSpc>
                <a:spcPct val="90000"/>
              </a:lnSpc>
              <a:spcBef>
                <a:spcPct val="0"/>
              </a:spcBef>
              <a:spcAft>
                <a:spcPct val="0"/>
              </a:spcAft>
              <a:defRPr/>
            </a:pPr>
            <a:endParaRPr lang="en-US" sz="1604" kern="0" err="1">
              <a:gradFill>
                <a:gsLst>
                  <a:gs pos="0">
                    <a:srgbClr val="FFFFFF"/>
                  </a:gs>
                  <a:gs pos="100000">
                    <a:srgbClr val="FFFFFF"/>
                  </a:gs>
                </a:gsLst>
                <a:lin ang="5400000" scaled="0"/>
              </a:gradFill>
              <a:latin typeface="Segoe UI Semilight"/>
              <a:cs typeface="Segoe UI" pitchFamily="34" charset="0"/>
            </a:endParaRPr>
          </a:p>
        </p:txBody>
      </p:sp>
      <p:sp>
        <p:nvSpPr>
          <p:cNvPr id="112" name="Oval 111">
            <a:extLst>
              <a:ext uri="{FF2B5EF4-FFF2-40B4-BE49-F238E27FC236}">
                <a16:creationId xmlns:a16="http://schemas.microsoft.com/office/drawing/2014/main" id="{C7A38980-98B2-4A33-9298-6C0CB2790134}"/>
              </a:ext>
            </a:extLst>
          </p:cNvPr>
          <p:cNvSpPr/>
          <p:nvPr/>
        </p:nvSpPr>
        <p:spPr bwMode="auto">
          <a:xfrm>
            <a:off x="2533722" y="2806774"/>
            <a:ext cx="249164" cy="249158"/>
          </a:xfrm>
          <a:prstGeom prst="ellipse">
            <a:avLst/>
          </a:prstGeom>
          <a:solidFill>
            <a:srgbClr val="FFFFFF"/>
          </a:solidFill>
          <a:ln w="187325" cap="flat" cmpd="sng" algn="ctr">
            <a:solidFill>
              <a:srgbClr val="0078D4">
                <a:alpha val="34000"/>
              </a:srgbClr>
            </a:solidFill>
            <a:prstDash val="solid"/>
            <a:miter lim="800000"/>
            <a:headEnd type="none" w="med" len="med"/>
            <a:tailEnd type="none" w="med" len="med"/>
          </a:ln>
          <a:effectLst/>
        </p:spPr>
        <p:txBody>
          <a:bodyPr rot="0" spcFirstLastPara="0" vertOverflow="overflow" horzOverflow="overflow" vert="horz" wrap="square" lIns="122190" tIns="97752" rIns="122190" bIns="97752" numCol="1" spcCol="0" rtlCol="0" fromWordArt="0" anchor="t" anchorCtr="0" forceAA="0" compatLnSpc="1">
            <a:prstTxWarp prst="textNoShape">
              <a:avLst/>
            </a:prstTxWarp>
            <a:noAutofit/>
          </a:bodyPr>
          <a:lstStyle/>
          <a:p>
            <a:pPr algn="ctr" defTabSz="622933" fontAlgn="base">
              <a:lnSpc>
                <a:spcPct val="90000"/>
              </a:lnSpc>
              <a:spcBef>
                <a:spcPct val="0"/>
              </a:spcBef>
              <a:spcAft>
                <a:spcPct val="0"/>
              </a:spcAft>
              <a:defRPr/>
            </a:pPr>
            <a:endParaRPr lang="en-US" sz="1604" kern="0" err="1">
              <a:gradFill>
                <a:gsLst>
                  <a:gs pos="0">
                    <a:srgbClr val="FFFFFF"/>
                  </a:gs>
                  <a:gs pos="100000">
                    <a:srgbClr val="FFFFFF"/>
                  </a:gs>
                </a:gsLst>
                <a:lin ang="5400000" scaled="0"/>
              </a:gradFill>
              <a:latin typeface="Segoe UI Semilight"/>
              <a:cs typeface="Segoe UI" pitchFamily="34" charset="0"/>
            </a:endParaRPr>
          </a:p>
        </p:txBody>
      </p:sp>
      <p:sp>
        <p:nvSpPr>
          <p:cNvPr id="113" name="Oval 112">
            <a:extLst>
              <a:ext uri="{FF2B5EF4-FFF2-40B4-BE49-F238E27FC236}">
                <a16:creationId xmlns:a16="http://schemas.microsoft.com/office/drawing/2014/main" id="{FA785649-F07A-4043-B475-7F1F0F679878}"/>
              </a:ext>
            </a:extLst>
          </p:cNvPr>
          <p:cNvSpPr/>
          <p:nvPr/>
        </p:nvSpPr>
        <p:spPr bwMode="auto">
          <a:xfrm>
            <a:off x="10131970" y="2683507"/>
            <a:ext cx="249164" cy="249158"/>
          </a:xfrm>
          <a:prstGeom prst="ellipse">
            <a:avLst/>
          </a:prstGeom>
          <a:solidFill>
            <a:srgbClr val="FFFFFF"/>
          </a:solidFill>
          <a:ln w="187325" cap="flat" cmpd="sng" algn="ctr">
            <a:solidFill>
              <a:srgbClr val="0078D4">
                <a:alpha val="34000"/>
              </a:srgbClr>
            </a:solidFill>
            <a:prstDash val="solid"/>
            <a:miter lim="800000"/>
            <a:headEnd type="none" w="med" len="med"/>
            <a:tailEnd type="none" w="med" len="med"/>
          </a:ln>
          <a:effectLst/>
        </p:spPr>
        <p:txBody>
          <a:bodyPr rot="0" spcFirstLastPara="0" vertOverflow="overflow" horzOverflow="overflow" vert="horz" wrap="square" lIns="122190" tIns="97752" rIns="122190" bIns="97752" numCol="1" spcCol="0" rtlCol="0" fromWordArt="0" anchor="t" anchorCtr="0" forceAA="0" compatLnSpc="1">
            <a:prstTxWarp prst="textNoShape">
              <a:avLst/>
            </a:prstTxWarp>
            <a:noAutofit/>
          </a:bodyPr>
          <a:lstStyle/>
          <a:p>
            <a:pPr algn="ctr" defTabSz="622933" fontAlgn="base">
              <a:lnSpc>
                <a:spcPct val="90000"/>
              </a:lnSpc>
              <a:spcBef>
                <a:spcPct val="0"/>
              </a:spcBef>
              <a:spcAft>
                <a:spcPct val="0"/>
              </a:spcAft>
              <a:defRPr/>
            </a:pPr>
            <a:endParaRPr lang="en-US" sz="1604" kern="0" err="1">
              <a:gradFill>
                <a:gsLst>
                  <a:gs pos="0">
                    <a:srgbClr val="FFFFFF"/>
                  </a:gs>
                  <a:gs pos="100000">
                    <a:srgbClr val="FFFFFF"/>
                  </a:gs>
                </a:gsLst>
                <a:lin ang="5400000" scaled="0"/>
              </a:gradFill>
              <a:latin typeface="Segoe UI Semilight"/>
              <a:cs typeface="Segoe UI" pitchFamily="34" charset="0"/>
            </a:endParaRPr>
          </a:p>
        </p:txBody>
      </p:sp>
      <p:sp>
        <p:nvSpPr>
          <p:cNvPr id="114" name="Oval 113">
            <a:extLst>
              <a:ext uri="{FF2B5EF4-FFF2-40B4-BE49-F238E27FC236}">
                <a16:creationId xmlns:a16="http://schemas.microsoft.com/office/drawing/2014/main" id="{5781D251-7C3B-4A49-B6DF-2A7926864EA0}"/>
              </a:ext>
            </a:extLst>
          </p:cNvPr>
          <p:cNvSpPr/>
          <p:nvPr/>
        </p:nvSpPr>
        <p:spPr bwMode="auto">
          <a:xfrm>
            <a:off x="9907628" y="3022169"/>
            <a:ext cx="249164" cy="249158"/>
          </a:xfrm>
          <a:prstGeom prst="ellipse">
            <a:avLst/>
          </a:prstGeom>
          <a:solidFill>
            <a:srgbClr val="FFFFFF"/>
          </a:solidFill>
          <a:ln w="187325" cap="flat" cmpd="sng" algn="ctr">
            <a:solidFill>
              <a:srgbClr val="0078D4">
                <a:alpha val="34000"/>
              </a:srgbClr>
            </a:solidFill>
            <a:prstDash val="solid"/>
            <a:miter lim="800000"/>
            <a:headEnd type="none" w="med" len="med"/>
            <a:tailEnd type="none" w="med" len="med"/>
          </a:ln>
          <a:effectLst/>
        </p:spPr>
        <p:txBody>
          <a:bodyPr rot="0" spcFirstLastPara="0" vertOverflow="overflow" horzOverflow="overflow" vert="horz" wrap="square" lIns="122190" tIns="97752" rIns="122190" bIns="97752" numCol="1" spcCol="0" rtlCol="0" fromWordArt="0" anchor="t" anchorCtr="0" forceAA="0" compatLnSpc="1">
            <a:prstTxWarp prst="textNoShape">
              <a:avLst/>
            </a:prstTxWarp>
            <a:noAutofit/>
          </a:bodyPr>
          <a:lstStyle/>
          <a:p>
            <a:pPr algn="ctr" defTabSz="622933" fontAlgn="base">
              <a:lnSpc>
                <a:spcPct val="90000"/>
              </a:lnSpc>
              <a:spcBef>
                <a:spcPct val="0"/>
              </a:spcBef>
              <a:spcAft>
                <a:spcPct val="0"/>
              </a:spcAft>
              <a:defRPr/>
            </a:pPr>
            <a:endParaRPr lang="en-US" sz="1604" kern="0" err="1">
              <a:gradFill>
                <a:gsLst>
                  <a:gs pos="0">
                    <a:srgbClr val="FFFFFF"/>
                  </a:gs>
                  <a:gs pos="100000">
                    <a:srgbClr val="FFFFFF"/>
                  </a:gs>
                </a:gsLst>
                <a:lin ang="5400000" scaled="0"/>
              </a:gradFill>
              <a:latin typeface="Segoe UI Semilight"/>
              <a:cs typeface="Segoe UI" pitchFamily="34" charset="0"/>
            </a:endParaRPr>
          </a:p>
        </p:txBody>
      </p:sp>
      <p:sp>
        <p:nvSpPr>
          <p:cNvPr id="115" name="Oval 114">
            <a:extLst>
              <a:ext uri="{FF2B5EF4-FFF2-40B4-BE49-F238E27FC236}">
                <a16:creationId xmlns:a16="http://schemas.microsoft.com/office/drawing/2014/main" id="{8C04A6B8-8C99-4878-AD26-3775323A9CCF}"/>
              </a:ext>
            </a:extLst>
          </p:cNvPr>
          <p:cNvSpPr/>
          <p:nvPr/>
        </p:nvSpPr>
        <p:spPr bwMode="auto">
          <a:xfrm>
            <a:off x="10183121" y="5102010"/>
            <a:ext cx="249164" cy="249158"/>
          </a:xfrm>
          <a:prstGeom prst="ellipse">
            <a:avLst/>
          </a:prstGeom>
          <a:solidFill>
            <a:srgbClr val="FFFFFF"/>
          </a:solidFill>
          <a:ln w="187325" cap="flat" cmpd="sng" algn="ctr">
            <a:solidFill>
              <a:srgbClr val="0078D4">
                <a:alpha val="34000"/>
              </a:srgbClr>
            </a:solidFill>
            <a:prstDash val="solid"/>
            <a:miter lim="800000"/>
            <a:headEnd type="none" w="med" len="med"/>
            <a:tailEnd type="none" w="med" len="med"/>
          </a:ln>
          <a:effectLst/>
        </p:spPr>
        <p:txBody>
          <a:bodyPr rot="0" spcFirstLastPara="0" vertOverflow="overflow" horzOverflow="overflow" vert="horz" wrap="square" lIns="122190" tIns="97752" rIns="122190" bIns="97752" numCol="1" spcCol="0" rtlCol="0" fromWordArt="0" anchor="t" anchorCtr="0" forceAA="0" compatLnSpc="1">
            <a:prstTxWarp prst="textNoShape">
              <a:avLst/>
            </a:prstTxWarp>
            <a:noAutofit/>
          </a:bodyPr>
          <a:lstStyle/>
          <a:p>
            <a:pPr algn="ctr" defTabSz="622933" fontAlgn="base">
              <a:lnSpc>
                <a:spcPct val="90000"/>
              </a:lnSpc>
              <a:spcBef>
                <a:spcPct val="0"/>
              </a:spcBef>
              <a:spcAft>
                <a:spcPct val="0"/>
              </a:spcAft>
              <a:defRPr/>
            </a:pPr>
            <a:endParaRPr lang="en-US" sz="1604" kern="0" err="1">
              <a:gradFill>
                <a:gsLst>
                  <a:gs pos="0">
                    <a:srgbClr val="FFFFFF"/>
                  </a:gs>
                  <a:gs pos="100000">
                    <a:srgbClr val="FFFFFF"/>
                  </a:gs>
                </a:gsLst>
                <a:lin ang="5400000" scaled="0"/>
              </a:gradFill>
              <a:latin typeface="Segoe UI Semilight"/>
              <a:cs typeface="Segoe UI" pitchFamily="34" charset="0"/>
            </a:endParaRPr>
          </a:p>
        </p:txBody>
      </p:sp>
      <p:sp>
        <p:nvSpPr>
          <p:cNvPr id="116" name="Oval 115">
            <a:extLst>
              <a:ext uri="{FF2B5EF4-FFF2-40B4-BE49-F238E27FC236}">
                <a16:creationId xmlns:a16="http://schemas.microsoft.com/office/drawing/2014/main" id="{BAB4ED6B-EF17-43B3-8BBB-9BCDC42F3E70}"/>
              </a:ext>
            </a:extLst>
          </p:cNvPr>
          <p:cNvSpPr/>
          <p:nvPr/>
        </p:nvSpPr>
        <p:spPr bwMode="auto">
          <a:xfrm>
            <a:off x="9209951" y="3373876"/>
            <a:ext cx="249164" cy="249158"/>
          </a:xfrm>
          <a:prstGeom prst="ellipse">
            <a:avLst/>
          </a:prstGeom>
          <a:solidFill>
            <a:srgbClr val="FFFFFF"/>
          </a:solidFill>
          <a:ln w="187325" cap="flat" cmpd="sng" algn="ctr">
            <a:solidFill>
              <a:srgbClr val="0078D4">
                <a:alpha val="34000"/>
              </a:srgbClr>
            </a:solidFill>
            <a:prstDash val="solid"/>
            <a:miter lim="800000"/>
            <a:headEnd type="none" w="med" len="med"/>
            <a:tailEnd type="none" w="med" len="med"/>
          </a:ln>
          <a:effectLst/>
        </p:spPr>
        <p:txBody>
          <a:bodyPr rot="0" spcFirstLastPara="0" vertOverflow="overflow" horzOverflow="overflow" vert="horz" wrap="square" lIns="122190" tIns="97752" rIns="122190" bIns="97752" numCol="1" spcCol="0" rtlCol="0" fromWordArt="0" anchor="t" anchorCtr="0" forceAA="0" compatLnSpc="1">
            <a:prstTxWarp prst="textNoShape">
              <a:avLst/>
            </a:prstTxWarp>
            <a:noAutofit/>
          </a:bodyPr>
          <a:lstStyle/>
          <a:p>
            <a:pPr algn="ctr" defTabSz="622933" fontAlgn="base">
              <a:lnSpc>
                <a:spcPct val="90000"/>
              </a:lnSpc>
              <a:spcBef>
                <a:spcPct val="0"/>
              </a:spcBef>
              <a:spcAft>
                <a:spcPct val="0"/>
              </a:spcAft>
              <a:defRPr/>
            </a:pPr>
            <a:endParaRPr lang="en-US" sz="1604" kern="0" err="1">
              <a:gradFill>
                <a:gsLst>
                  <a:gs pos="0">
                    <a:srgbClr val="FFFFFF"/>
                  </a:gs>
                  <a:gs pos="100000">
                    <a:srgbClr val="FFFFFF"/>
                  </a:gs>
                </a:gsLst>
                <a:lin ang="5400000" scaled="0"/>
              </a:gradFill>
              <a:latin typeface="Segoe UI Semilight"/>
              <a:cs typeface="Segoe UI" pitchFamily="34" charset="0"/>
            </a:endParaRPr>
          </a:p>
        </p:txBody>
      </p:sp>
      <p:sp>
        <p:nvSpPr>
          <p:cNvPr id="117" name="Oval 116">
            <a:extLst>
              <a:ext uri="{FF2B5EF4-FFF2-40B4-BE49-F238E27FC236}">
                <a16:creationId xmlns:a16="http://schemas.microsoft.com/office/drawing/2014/main" id="{A81E455E-4821-4E6A-9E78-EBAE5B885957}"/>
              </a:ext>
            </a:extLst>
          </p:cNvPr>
          <p:cNvSpPr/>
          <p:nvPr/>
        </p:nvSpPr>
        <p:spPr bwMode="auto">
          <a:xfrm>
            <a:off x="3037646" y="2721567"/>
            <a:ext cx="249164" cy="249158"/>
          </a:xfrm>
          <a:prstGeom prst="ellipse">
            <a:avLst/>
          </a:prstGeom>
          <a:solidFill>
            <a:srgbClr val="FFFFFF"/>
          </a:solidFill>
          <a:ln w="187325" cap="flat" cmpd="sng" algn="ctr">
            <a:solidFill>
              <a:srgbClr val="0078D4">
                <a:alpha val="34000"/>
              </a:srgbClr>
            </a:solidFill>
            <a:prstDash val="solid"/>
            <a:miter lim="800000"/>
            <a:headEnd type="none" w="med" len="med"/>
            <a:tailEnd type="none" w="med" len="med"/>
          </a:ln>
          <a:effectLst/>
        </p:spPr>
        <p:txBody>
          <a:bodyPr rot="0" spcFirstLastPara="0" vertOverflow="overflow" horzOverflow="overflow" vert="horz" wrap="square" lIns="122190" tIns="97752" rIns="122190" bIns="97752" numCol="1" spcCol="0" rtlCol="0" fromWordArt="0" anchor="t" anchorCtr="0" forceAA="0" compatLnSpc="1">
            <a:prstTxWarp prst="textNoShape">
              <a:avLst/>
            </a:prstTxWarp>
            <a:noAutofit/>
          </a:bodyPr>
          <a:lstStyle/>
          <a:p>
            <a:pPr algn="ctr" defTabSz="622933" fontAlgn="base">
              <a:lnSpc>
                <a:spcPct val="90000"/>
              </a:lnSpc>
              <a:spcBef>
                <a:spcPct val="0"/>
              </a:spcBef>
              <a:spcAft>
                <a:spcPct val="0"/>
              </a:spcAft>
              <a:defRPr/>
            </a:pPr>
            <a:endParaRPr lang="en-US" sz="1604" kern="0" err="1">
              <a:gradFill>
                <a:gsLst>
                  <a:gs pos="0">
                    <a:srgbClr val="FFFFFF"/>
                  </a:gs>
                  <a:gs pos="100000">
                    <a:srgbClr val="FFFFFF"/>
                  </a:gs>
                </a:gsLst>
                <a:lin ang="5400000" scaled="0"/>
              </a:gradFill>
              <a:latin typeface="Segoe UI Semilight"/>
              <a:cs typeface="Segoe UI" pitchFamily="34" charset="0"/>
            </a:endParaRPr>
          </a:p>
        </p:txBody>
      </p:sp>
      <p:sp>
        <p:nvSpPr>
          <p:cNvPr id="118" name="Oval 117">
            <a:extLst>
              <a:ext uri="{FF2B5EF4-FFF2-40B4-BE49-F238E27FC236}">
                <a16:creationId xmlns:a16="http://schemas.microsoft.com/office/drawing/2014/main" id="{E3FDD28C-290E-40F0-999B-CBC6B67273C7}"/>
              </a:ext>
            </a:extLst>
          </p:cNvPr>
          <p:cNvSpPr/>
          <p:nvPr/>
        </p:nvSpPr>
        <p:spPr bwMode="auto">
          <a:xfrm>
            <a:off x="8273189" y="3710813"/>
            <a:ext cx="249164" cy="249158"/>
          </a:xfrm>
          <a:prstGeom prst="ellipse">
            <a:avLst/>
          </a:prstGeom>
          <a:solidFill>
            <a:srgbClr val="FFFFFF"/>
          </a:solidFill>
          <a:ln w="187325" cap="flat" cmpd="sng" algn="ctr">
            <a:solidFill>
              <a:srgbClr val="0078D4">
                <a:alpha val="34000"/>
              </a:srgbClr>
            </a:solidFill>
            <a:prstDash val="solid"/>
            <a:miter lim="800000"/>
            <a:headEnd type="none" w="med" len="med"/>
            <a:tailEnd type="none" w="med" len="med"/>
          </a:ln>
          <a:effectLst/>
        </p:spPr>
        <p:txBody>
          <a:bodyPr rot="0" spcFirstLastPara="0" vertOverflow="overflow" horzOverflow="overflow" vert="horz" wrap="square" lIns="122190" tIns="97752" rIns="122190" bIns="97752" numCol="1" spcCol="0" rtlCol="0" fromWordArt="0" anchor="t" anchorCtr="0" forceAA="0" compatLnSpc="1">
            <a:prstTxWarp prst="textNoShape">
              <a:avLst/>
            </a:prstTxWarp>
            <a:noAutofit/>
          </a:bodyPr>
          <a:lstStyle/>
          <a:p>
            <a:pPr algn="ctr" defTabSz="622933" fontAlgn="base">
              <a:lnSpc>
                <a:spcPct val="90000"/>
              </a:lnSpc>
              <a:spcBef>
                <a:spcPct val="0"/>
              </a:spcBef>
              <a:spcAft>
                <a:spcPct val="0"/>
              </a:spcAft>
              <a:defRPr/>
            </a:pPr>
            <a:endParaRPr lang="en-US" sz="1604" kern="0" err="1">
              <a:gradFill>
                <a:gsLst>
                  <a:gs pos="0">
                    <a:srgbClr val="FFFFFF"/>
                  </a:gs>
                  <a:gs pos="100000">
                    <a:srgbClr val="FFFFFF"/>
                  </a:gs>
                </a:gsLst>
                <a:lin ang="5400000" scaled="0"/>
              </a:gradFill>
              <a:latin typeface="Segoe UI Semilight"/>
              <a:cs typeface="Segoe UI" pitchFamily="34" charset="0"/>
            </a:endParaRPr>
          </a:p>
        </p:txBody>
      </p:sp>
      <p:sp>
        <p:nvSpPr>
          <p:cNvPr id="119" name="Oval 118">
            <a:extLst>
              <a:ext uri="{FF2B5EF4-FFF2-40B4-BE49-F238E27FC236}">
                <a16:creationId xmlns:a16="http://schemas.microsoft.com/office/drawing/2014/main" id="{92A3A16A-466C-4C21-BBD4-44276124AC07}"/>
              </a:ext>
            </a:extLst>
          </p:cNvPr>
          <p:cNvSpPr/>
          <p:nvPr/>
        </p:nvSpPr>
        <p:spPr bwMode="auto">
          <a:xfrm>
            <a:off x="3554347" y="2908329"/>
            <a:ext cx="249164" cy="249158"/>
          </a:xfrm>
          <a:prstGeom prst="ellipse">
            <a:avLst/>
          </a:prstGeom>
          <a:solidFill>
            <a:srgbClr val="FFFFFF"/>
          </a:solidFill>
          <a:ln w="187325" cap="flat" cmpd="sng" algn="ctr">
            <a:solidFill>
              <a:srgbClr val="0078D4">
                <a:alpha val="34000"/>
              </a:srgbClr>
            </a:solidFill>
            <a:prstDash val="solid"/>
            <a:miter lim="800000"/>
            <a:headEnd type="none" w="med" len="med"/>
            <a:tailEnd type="none" w="med" len="med"/>
          </a:ln>
          <a:effectLst/>
        </p:spPr>
        <p:txBody>
          <a:bodyPr rot="0" spcFirstLastPara="0" vertOverflow="overflow" horzOverflow="overflow" vert="horz" wrap="square" lIns="122190" tIns="97752" rIns="122190" bIns="97752" numCol="1" spcCol="0" rtlCol="0" fromWordArt="0" anchor="t" anchorCtr="0" forceAA="0" compatLnSpc="1">
            <a:prstTxWarp prst="textNoShape">
              <a:avLst/>
            </a:prstTxWarp>
            <a:noAutofit/>
          </a:bodyPr>
          <a:lstStyle/>
          <a:p>
            <a:pPr algn="ctr" defTabSz="622933" fontAlgn="base">
              <a:lnSpc>
                <a:spcPct val="90000"/>
              </a:lnSpc>
              <a:spcBef>
                <a:spcPct val="0"/>
              </a:spcBef>
              <a:spcAft>
                <a:spcPct val="0"/>
              </a:spcAft>
              <a:defRPr/>
            </a:pPr>
            <a:endParaRPr lang="en-US" sz="1604" kern="0" err="1">
              <a:gradFill>
                <a:gsLst>
                  <a:gs pos="0">
                    <a:srgbClr val="FFFFFF"/>
                  </a:gs>
                  <a:gs pos="100000">
                    <a:srgbClr val="FFFFFF"/>
                  </a:gs>
                </a:gsLst>
                <a:lin ang="5400000" scaled="0"/>
              </a:gradFill>
              <a:latin typeface="Segoe UI Semilight"/>
              <a:cs typeface="Segoe UI" pitchFamily="34" charset="0"/>
            </a:endParaRPr>
          </a:p>
        </p:txBody>
      </p:sp>
      <p:sp>
        <p:nvSpPr>
          <p:cNvPr id="120" name="Oval 119">
            <a:extLst>
              <a:ext uri="{FF2B5EF4-FFF2-40B4-BE49-F238E27FC236}">
                <a16:creationId xmlns:a16="http://schemas.microsoft.com/office/drawing/2014/main" id="{133E6F3C-10D3-42B9-9641-8A9E761BAB6C}"/>
              </a:ext>
            </a:extLst>
          </p:cNvPr>
          <p:cNvSpPr/>
          <p:nvPr/>
        </p:nvSpPr>
        <p:spPr bwMode="auto">
          <a:xfrm>
            <a:off x="3641170" y="2748822"/>
            <a:ext cx="249164" cy="249158"/>
          </a:xfrm>
          <a:prstGeom prst="ellipse">
            <a:avLst/>
          </a:prstGeom>
          <a:solidFill>
            <a:srgbClr val="FFFFFF"/>
          </a:solidFill>
          <a:ln w="187325" cap="flat" cmpd="sng" algn="ctr">
            <a:solidFill>
              <a:srgbClr val="0078D4">
                <a:alpha val="34000"/>
              </a:srgbClr>
            </a:solidFill>
            <a:prstDash val="solid"/>
            <a:miter lim="800000"/>
            <a:headEnd type="none" w="med" len="med"/>
            <a:tailEnd type="none" w="med" len="med"/>
          </a:ln>
          <a:effectLst/>
        </p:spPr>
        <p:txBody>
          <a:bodyPr rot="0" spcFirstLastPara="0" vertOverflow="overflow" horzOverflow="overflow" vert="horz" wrap="square" lIns="122190" tIns="97752" rIns="122190" bIns="97752" numCol="1" spcCol="0" rtlCol="0" fromWordArt="0" anchor="t" anchorCtr="0" forceAA="0" compatLnSpc="1">
            <a:prstTxWarp prst="textNoShape">
              <a:avLst/>
            </a:prstTxWarp>
            <a:noAutofit/>
          </a:bodyPr>
          <a:lstStyle/>
          <a:p>
            <a:pPr algn="ctr" defTabSz="622933" fontAlgn="base">
              <a:lnSpc>
                <a:spcPct val="90000"/>
              </a:lnSpc>
              <a:spcBef>
                <a:spcPct val="0"/>
              </a:spcBef>
              <a:spcAft>
                <a:spcPct val="0"/>
              </a:spcAft>
              <a:defRPr/>
            </a:pPr>
            <a:endParaRPr lang="en-US" sz="1604" kern="0" err="1">
              <a:gradFill>
                <a:gsLst>
                  <a:gs pos="0">
                    <a:srgbClr val="FFFFFF"/>
                  </a:gs>
                  <a:gs pos="100000">
                    <a:srgbClr val="FFFFFF"/>
                  </a:gs>
                </a:gsLst>
                <a:lin ang="5400000" scaled="0"/>
              </a:gradFill>
              <a:latin typeface="Segoe UI Semilight"/>
              <a:cs typeface="Segoe UI" pitchFamily="34" charset="0"/>
            </a:endParaRPr>
          </a:p>
        </p:txBody>
      </p:sp>
      <p:sp>
        <p:nvSpPr>
          <p:cNvPr id="121" name="Oval 120">
            <a:extLst>
              <a:ext uri="{FF2B5EF4-FFF2-40B4-BE49-F238E27FC236}">
                <a16:creationId xmlns:a16="http://schemas.microsoft.com/office/drawing/2014/main" id="{841A761D-5538-4BEC-A141-92E5857D9871}"/>
              </a:ext>
            </a:extLst>
          </p:cNvPr>
          <p:cNvSpPr/>
          <p:nvPr/>
        </p:nvSpPr>
        <p:spPr bwMode="auto">
          <a:xfrm>
            <a:off x="5715837" y="1891072"/>
            <a:ext cx="249164" cy="249158"/>
          </a:xfrm>
          <a:prstGeom prst="ellipse">
            <a:avLst/>
          </a:prstGeom>
          <a:solidFill>
            <a:srgbClr val="FFFFFF"/>
          </a:solidFill>
          <a:ln w="187325" cap="flat" cmpd="sng" algn="ctr">
            <a:solidFill>
              <a:srgbClr val="0078D4">
                <a:alpha val="34000"/>
              </a:srgbClr>
            </a:solidFill>
            <a:prstDash val="solid"/>
            <a:miter lim="800000"/>
            <a:headEnd type="none" w="med" len="med"/>
            <a:tailEnd type="none" w="med" len="med"/>
          </a:ln>
          <a:effectLst/>
        </p:spPr>
        <p:txBody>
          <a:bodyPr rot="0" spcFirstLastPara="0" vertOverflow="overflow" horzOverflow="overflow" vert="horz" wrap="square" lIns="122190" tIns="97752" rIns="122190" bIns="97752" numCol="1" spcCol="0" rtlCol="0" fromWordArt="0" anchor="t" anchorCtr="0" forceAA="0" compatLnSpc="1">
            <a:prstTxWarp prst="textNoShape">
              <a:avLst/>
            </a:prstTxWarp>
            <a:noAutofit/>
          </a:bodyPr>
          <a:lstStyle/>
          <a:p>
            <a:pPr algn="ctr" defTabSz="622933" fontAlgn="base">
              <a:lnSpc>
                <a:spcPct val="90000"/>
              </a:lnSpc>
              <a:spcBef>
                <a:spcPct val="0"/>
              </a:spcBef>
              <a:spcAft>
                <a:spcPct val="0"/>
              </a:spcAft>
              <a:defRPr/>
            </a:pPr>
            <a:endParaRPr lang="en-US" sz="1604" kern="0" err="1">
              <a:gradFill>
                <a:gsLst>
                  <a:gs pos="0">
                    <a:srgbClr val="FFFFFF"/>
                  </a:gs>
                  <a:gs pos="100000">
                    <a:srgbClr val="FFFFFF"/>
                  </a:gs>
                </a:gsLst>
                <a:lin ang="5400000" scaled="0"/>
              </a:gradFill>
              <a:latin typeface="Segoe UI Semilight"/>
              <a:cs typeface="Segoe UI" pitchFamily="34" charset="0"/>
            </a:endParaRPr>
          </a:p>
        </p:txBody>
      </p:sp>
      <p:sp>
        <p:nvSpPr>
          <p:cNvPr id="122" name="Oval 121">
            <a:extLst>
              <a:ext uri="{FF2B5EF4-FFF2-40B4-BE49-F238E27FC236}">
                <a16:creationId xmlns:a16="http://schemas.microsoft.com/office/drawing/2014/main" id="{1ED2DD35-8950-40FE-AF63-5220AECE7EC0}"/>
              </a:ext>
            </a:extLst>
          </p:cNvPr>
          <p:cNvSpPr/>
          <p:nvPr/>
        </p:nvSpPr>
        <p:spPr bwMode="auto">
          <a:xfrm>
            <a:off x="6117343" y="1979821"/>
            <a:ext cx="249164" cy="249158"/>
          </a:xfrm>
          <a:prstGeom prst="ellipse">
            <a:avLst/>
          </a:prstGeom>
          <a:solidFill>
            <a:srgbClr val="FFFFFF"/>
          </a:solidFill>
          <a:ln w="187325" cap="flat" cmpd="sng" algn="ctr">
            <a:solidFill>
              <a:srgbClr val="FFFFFF">
                <a:alpha val="34000"/>
              </a:srgbClr>
            </a:solidFill>
            <a:prstDash val="solid"/>
            <a:miter lim="800000"/>
            <a:headEnd type="none" w="med" len="med"/>
            <a:tailEnd type="none" w="med" len="med"/>
          </a:ln>
          <a:effectLst/>
        </p:spPr>
        <p:txBody>
          <a:bodyPr rot="0" spcFirstLastPara="0" vertOverflow="overflow" horzOverflow="overflow" vert="horz" wrap="square" lIns="122190" tIns="97752" rIns="122190" bIns="97752" numCol="1" spcCol="0" rtlCol="0" fromWordArt="0" anchor="t" anchorCtr="0" forceAA="0" compatLnSpc="1">
            <a:prstTxWarp prst="textNoShape">
              <a:avLst/>
            </a:prstTxWarp>
            <a:noAutofit/>
          </a:bodyPr>
          <a:lstStyle/>
          <a:p>
            <a:pPr algn="ctr" defTabSz="622933" fontAlgn="base">
              <a:lnSpc>
                <a:spcPct val="90000"/>
              </a:lnSpc>
              <a:spcBef>
                <a:spcPct val="0"/>
              </a:spcBef>
              <a:spcAft>
                <a:spcPct val="0"/>
              </a:spcAft>
              <a:defRPr/>
            </a:pPr>
            <a:endParaRPr lang="en-US" sz="1604"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3" name="Oval 122">
            <a:extLst>
              <a:ext uri="{FF2B5EF4-FFF2-40B4-BE49-F238E27FC236}">
                <a16:creationId xmlns:a16="http://schemas.microsoft.com/office/drawing/2014/main" id="{2214CDDF-A6CE-4A53-A0D6-E8D8F88975DE}"/>
              </a:ext>
            </a:extLst>
          </p:cNvPr>
          <p:cNvSpPr/>
          <p:nvPr/>
        </p:nvSpPr>
        <p:spPr bwMode="auto">
          <a:xfrm>
            <a:off x="5965001" y="2272560"/>
            <a:ext cx="249164" cy="249158"/>
          </a:xfrm>
          <a:prstGeom prst="ellipse">
            <a:avLst/>
          </a:prstGeom>
          <a:solidFill>
            <a:srgbClr val="FFFFFF"/>
          </a:solidFill>
          <a:ln w="187325" cap="flat" cmpd="sng" algn="ctr">
            <a:solidFill>
              <a:srgbClr val="0078D4">
                <a:alpha val="34000"/>
              </a:srgbClr>
            </a:solidFill>
            <a:prstDash val="solid"/>
            <a:miter lim="800000"/>
            <a:headEnd type="none" w="med" len="med"/>
            <a:tailEnd type="none" w="med" len="med"/>
          </a:ln>
          <a:effectLst/>
        </p:spPr>
        <p:txBody>
          <a:bodyPr rot="0" spcFirstLastPara="0" vertOverflow="overflow" horzOverflow="overflow" vert="horz" wrap="square" lIns="122190" tIns="97752" rIns="122190" bIns="97752" numCol="1" spcCol="0" rtlCol="0" fromWordArt="0" anchor="t" anchorCtr="0" forceAA="0" compatLnSpc="1">
            <a:prstTxWarp prst="textNoShape">
              <a:avLst/>
            </a:prstTxWarp>
            <a:noAutofit/>
          </a:bodyPr>
          <a:lstStyle/>
          <a:p>
            <a:pPr algn="ctr" defTabSz="622933" fontAlgn="base">
              <a:lnSpc>
                <a:spcPct val="90000"/>
              </a:lnSpc>
              <a:spcBef>
                <a:spcPct val="0"/>
              </a:spcBef>
              <a:spcAft>
                <a:spcPct val="0"/>
              </a:spcAft>
              <a:defRPr/>
            </a:pPr>
            <a:endParaRPr lang="en-US" sz="1604" kern="0" err="1">
              <a:gradFill>
                <a:gsLst>
                  <a:gs pos="0">
                    <a:srgbClr val="FFFFFF"/>
                  </a:gs>
                  <a:gs pos="100000">
                    <a:srgbClr val="FFFFFF"/>
                  </a:gs>
                </a:gsLst>
                <a:lin ang="5400000" scaled="0"/>
              </a:gradFill>
              <a:latin typeface="Segoe UI Semilight"/>
              <a:cs typeface="Segoe UI" pitchFamily="34" charset="0"/>
            </a:endParaRPr>
          </a:p>
        </p:txBody>
      </p:sp>
      <p:sp>
        <p:nvSpPr>
          <p:cNvPr id="124" name="Oval 123">
            <a:extLst>
              <a:ext uri="{FF2B5EF4-FFF2-40B4-BE49-F238E27FC236}">
                <a16:creationId xmlns:a16="http://schemas.microsoft.com/office/drawing/2014/main" id="{EEE8AAF4-F6C5-44AE-9CE9-283655F5B16A}"/>
              </a:ext>
            </a:extLst>
          </p:cNvPr>
          <p:cNvSpPr/>
          <p:nvPr/>
        </p:nvSpPr>
        <p:spPr bwMode="auto">
          <a:xfrm>
            <a:off x="5965001" y="1905939"/>
            <a:ext cx="249164" cy="249158"/>
          </a:xfrm>
          <a:prstGeom prst="ellipse">
            <a:avLst/>
          </a:prstGeom>
          <a:solidFill>
            <a:srgbClr val="FFFFFF"/>
          </a:solidFill>
          <a:ln w="187325" cap="flat" cmpd="sng" algn="ctr">
            <a:solidFill>
              <a:srgbClr val="0078D4">
                <a:alpha val="34000"/>
              </a:srgbClr>
            </a:solidFill>
            <a:prstDash val="solid"/>
            <a:miter lim="800000"/>
            <a:headEnd type="none" w="med" len="med"/>
            <a:tailEnd type="none" w="med" len="med"/>
          </a:ln>
          <a:effectLst/>
        </p:spPr>
        <p:txBody>
          <a:bodyPr rot="0" spcFirstLastPara="0" vertOverflow="overflow" horzOverflow="overflow" vert="horz" wrap="square" lIns="122190" tIns="97752" rIns="122190" bIns="97752" numCol="1" spcCol="0" rtlCol="0" fromWordArt="0" anchor="t" anchorCtr="0" forceAA="0" compatLnSpc="1">
            <a:prstTxWarp prst="textNoShape">
              <a:avLst/>
            </a:prstTxWarp>
            <a:noAutofit/>
          </a:bodyPr>
          <a:lstStyle/>
          <a:p>
            <a:pPr algn="ctr" defTabSz="622933" fontAlgn="base">
              <a:lnSpc>
                <a:spcPct val="90000"/>
              </a:lnSpc>
              <a:spcBef>
                <a:spcPct val="0"/>
              </a:spcBef>
              <a:spcAft>
                <a:spcPct val="0"/>
              </a:spcAft>
              <a:defRPr/>
            </a:pPr>
            <a:endParaRPr lang="en-US" sz="1604" kern="0" err="1">
              <a:gradFill>
                <a:gsLst>
                  <a:gs pos="0">
                    <a:srgbClr val="FFFFFF"/>
                  </a:gs>
                  <a:gs pos="100000">
                    <a:srgbClr val="FFFFFF"/>
                  </a:gs>
                </a:gsLst>
                <a:lin ang="5400000" scaled="0"/>
              </a:gradFill>
              <a:latin typeface="Segoe UI Semilight"/>
              <a:cs typeface="Segoe UI" pitchFamily="34" charset="0"/>
            </a:endParaRPr>
          </a:p>
        </p:txBody>
      </p:sp>
      <p:sp>
        <p:nvSpPr>
          <p:cNvPr id="125" name="Oval 124">
            <a:extLst>
              <a:ext uri="{FF2B5EF4-FFF2-40B4-BE49-F238E27FC236}">
                <a16:creationId xmlns:a16="http://schemas.microsoft.com/office/drawing/2014/main" id="{F894A6A2-566B-4478-B363-67A240D9A03E}"/>
              </a:ext>
            </a:extLst>
          </p:cNvPr>
          <p:cNvSpPr/>
          <p:nvPr/>
        </p:nvSpPr>
        <p:spPr bwMode="auto">
          <a:xfrm>
            <a:off x="6670513" y="4913155"/>
            <a:ext cx="249164" cy="249158"/>
          </a:xfrm>
          <a:prstGeom prst="ellipse">
            <a:avLst/>
          </a:prstGeom>
          <a:solidFill>
            <a:srgbClr val="FFFFFF"/>
          </a:solidFill>
          <a:ln w="187325" cap="flat" cmpd="sng" algn="ctr">
            <a:solidFill>
              <a:srgbClr val="0078D4">
                <a:alpha val="34000"/>
              </a:srgbClr>
            </a:solidFill>
            <a:prstDash val="solid"/>
            <a:miter lim="800000"/>
            <a:headEnd type="none" w="med" len="med"/>
            <a:tailEnd type="none" w="med" len="med"/>
          </a:ln>
          <a:effectLst/>
        </p:spPr>
        <p:txBody>
          <a:bodyPr rot="0" spcFirstLastPara="0" vertOverflow="overflow" horzOverflow="overflow" vert="horz" wrap="square" lIns="122190" tIns="97752" rIns="122190" bIns="97752" numCol="1" spcCol="0" rtlCol="0" fromWordArt="0" anchor="t" anchorCtr="0" forceAA="0" compatLnSpc="1">
            <a:prstTxWarp prst="textNoShape">
              <a:avLst/>
            </a:prstTxWarp>
            <a:noAutofit/>
          </a:bodyPr>
          <a:lstStyle/>
          <a:p>
            <a:pPr algn="ctr" defTabSz="622933" fontAlgn="base">
              <a:lnSpc>
                <a:spcPct val="90000"/>
              </a:lnSpc>
              <a:spcBef>
                <a:spcPct val="0"/>
              </a:spcBef>
              <a:spcAft>
                <a:spcPct val="0"/>
              </a:spcAft>
              <a:defRPr/>
            </a:pPr>
            <a:endParaRPr lang="en-US" sz="1604" kern="0" err="1">
              <a:gradFill>
                <a:gsLst>
                  <a:gs pos="0">
                    <a:srgbClr val="FFFFFF"/>
                  </a:gs>
                  <a:gs pos="100000">
                    <a:srgbClr val="FFFFFF"/>
                  </a:gs>
                </a:gsLst>
                <a:lin ang="5400000" scaled="0"/>
              </a:gradFill>
              <a:latin typeface="Segoe UI Semilight"/>
              <a:cs typeface="Segoe UI" pitchFamily="34" charset="0"/>
            </a:endParaRPr>
          </a:p>
        </p:txBody>
      </p:sp>
      <p:sp>
        <p:nvSpPr>
          <p:cNvPr id="126" name="Oval 125">
            <a:extLst>
              <a:ext uri="{FF2B5EF4-FFF2-40B4-BE49-F238E27FC236}">
                <a16:creationId xmlns:a16="http://schemas.microsoft.com/office/drawing/2014/main" id="{7D0D76CE-B435-4CBD-B966-2911D918D079}"/>
              </a:ext>
            </a:extLst>
          </p:cNvPr>
          <p:cNvSpPr/>
          <p:nvPr/>
        </p:nvSpPr>
        <p:spPr bwMode="auto">
          <a:xfrm>
            <a:off x="6830803" y="4725852"/>
            <a:ext cx="249164" cy="249158"/>
          </a:xfrm>
          <a:prstGeom prst="ellipse">
            <a:avLst/>
          </a:prstGeom>
          <a:solidFill>
            <a:srgbClr val="FFFFFF"/>
          </a:solidFill>
          <a:ln w="187325" cap="flat" cmpd="sng" algn="ctr">
            <a:solidFill>
              <a:srgbClr val="0078D4">
                <a:alpha val="34000"/>
              </a:srgbClr>
            </a:solidFill>
            <a:prstDash val="solid"/>
            <a:miter lim="800000"/>
            <a:headEnd type="none" w="med" len="med"/>
            <a:tailEnd type="none" w="med" len="med"/>
          </a:ln>
          <a:effectLst/>
        </p:spPr>
        <p:txBody>
          <a:bodyPr rot="0" spcFirstLastPara="0" vertOverflow="overflow" horzOverflow="overflow" vert="horz" wrap="square" lIns="122190" tIns="97752" rIns="122190" bIns="97752" numCol="1" spcCol="0" rtlCol="0" fromWordArt="0" anchor="t" anchorCtr="0" forceAA="0" compatLnSpc="1">
            <a:prstTxWarp prst="textNoShape">
              <a:avLst/>
            </a:prstTxWarp>
            <a:noAutofit/>
          </a:bodyPr>
          <a:lstStyle/>
          <a:p>
            <a:pPr algn="ctr" defTabSz="622933" fontAlgn="base">
              <a:lnSpc>
                <a:spcPct val="90000"/>
              </a:lnSpc>
              <a:spcBef>
                <a:spcPct val="0"/>
              </a:spcBef>
              <a:spcAft>
                <a:spcPct val="0"/>
              </a:spcAft>
              <a:defRPr/>
            </a:pPr>
            <a:endParaRPr lang="en-US" sz="1604" kern="0" err="1">
              <a:gradFill>
                <a:gsLst>
                  <a:gs pos="0">
                    <a:srgbClr val="FFFFFF"/>
                  </a:gs>
                  <a:gs pos="100000">
                    <a:srgbClr val="FFFFFF"/>
                  </a:gs>
                </a:gsLst>
                <a:lin ang="5400000" scaled="0"/>
              </a:gradFill>
              <a:latin typeface="Segoe UI Semilight"/>
              <a:cs typeface="Segoe UI" pitchFamily="34" charset="0"/>
            </a:endParaRPr>
          </a:p>
        </p:txBody>
      </p:sp>
      <p:sp>
        <p:nvSpPr>
          <p:cNvPr id="127" name="Oval 126">
            <a:extLst>
              <a:ext uri="{FF2B5EF4-FFF2-40B4-BE49-F238E27FC236}">
                <a16:creationId xmlns:a16="http://schemas.microsoft.com/office/drawing/2014/main" id="{9BDE9AF6-19B2-4AB3-8C63-0A093FF8C74E}"/>
              </a:ext>
            </a:extLst>
          </p:cNvPr>
          <p:cNvSpPr/>
          <p:nvPr/>
        </p:nvSpPr>
        <p:spPr bwMode="auto">
          <a:xfrm>
            <a:off x="7395173" y="3251323"/>
            <a:ext cx="249164" cy="249158"/>
          </a:xfrm>
          <a:prstGeom prst="ellipse">
            <a:avLst/>
          </a:prstGeom>
          <a:solidFill>
            <a:srgbClr val="FFFFFF"/>
          </a:solidFill>
          <a:ln w="187325" cap="flat" cmpd="sng" algn="ctr">
            <a:solidFill>
              <a:srgbClr val="0078D4">
                <a:alpha val="34000"/>
              </a:srgbClr>
            </a:solidFill>
            <a:prstDash val="solid"/>
            <a:miter lim="800000"/>
            <a:headEnd type="none" w="med" len="med"/>
            <a:tailEnd type="none" w="med" len="med"/>
          </a:ln>
          <a:effectLst/>
        </p:spPr>
        <p:txBody>
          <a:bodyPr rot="0" spcFirstLastPara="0" vertOverflow="overflow" horzOverflow="overflow" vert="horz" wrap="square" lIns="122190" tIns="97752" rIns="122190" bIns="97752" numCol="1" spcCol="0" rtlCol="0" fromWordArt="0" anchor="t" anchorCtr="0" forceAA="0" compatLnSpc="1">
            <a:prstTxWarp prst="textNoShape">
              <a:avLst/>
            </a:prstTxWarp>
            <a:noAutofit/>
          </a:bodyPr>
          <a:lstStyle/>
          <a:p>
            <a:pPr algn="ctr" defTabSz="622933" fontAlgn="base">
              <a:lnSpc>
                <a:spcPct val="90000"/>
              </a:lnSpc>
              <a:spcBef>
                <a:spcPct val="0"/>
              </a:spcBef>
              <a:spcAft>
                <a:spcPct val="0"/>
              </a:spcAft>
              <a:defRPr/>
            </a:pPr>
            <a:endParaRPr lang="en-US" sz="1604" kern="0" err="1">
              <a:gradFill>
                <a:gsLst>
                  <a:gs pos="0">
                    <a:srgbClr val="FFFFFF"/>
                  </a:gs>
                  <a:gs pos="100000">
                    <a:srgbClr val="FFFFFF"/>
                  </a:gs>
                </a:gsLst>
                <a:lin ang="5400000" scaled="0"/>
              </a:gradFill>
              <a:latin typeface="Segoe UI Semilight"/>
              <a:cs typeface="Segoe UI" pitchFamily="34" charset="0"/>
            </a:endParaRPr>
          </a:p>
        </p:txBody>
      </p:sp>
      <p:sp>
        <p:nvSpPr>
          <p:cNvPr id="128" name="Oval 127">
            <a:extLst>
              <a:ext uri="{FF2B5EF4-FFF2-40B4-BE49-F238E27FC236}">
                <a16:creationId xmlns:a16="http://schemas.microsoft.com/office/drawing/2014/main" id="{5A4A5624-5444-4AC4-9525-FBAEB5348B6F}"/>
              </a:ext>
            </a:extLst>
          </p:cNvPr>
          <p:cNvSpPr/>
          <p:nvPr/>
        </p:nvSpPr>
        <p:spPr bwMode="auto">
          <a:xfrm>
            <a:off x="10307701" y="4811379"/>
            <a:ext cx="249164" cy="249158"/>
          </a:xfrm>
          <a:prstGeom prst="ellipse">
            <a:avLst/>
          </a:prstGeom>
          <a:solidFill>
            <a:srgbClr val="FFFFFF"/>
          </a:solidFill>
          <a:ln w="187325" cap="flat" cmpd="sng" algn="ctr">
            <a:solidFill>
              <a:srgbClr val="0078D4">
                <a:alpha val="34000"/>
              </a:srgbClr>
            </a:solidFill>
            <a:prstDash val="solid"/>
            <a:miter lim="800000"/>
            <a:headEnd type="none" w="med" len="med"/>
            <a:tailEnd type="none" w="med" len="med"/>
          </a:ln>
          <a:effectLst/>
        </p:spPr>
        <p:txBody>
          <a:bodyPr rot="0" spcFirstLastPara="0" vertOverflow="overflow" horzOverflow="overflow" vert="horz" wrap="square" lIns="122190" tIns="97752" rIns="122190" bIns="97752" numCol="1" spcCol="0" rtlCol="0" fromWordArt="0" anchor="t" anchorCtr="0" forceAA="0" compatLnSpc="1">
            <a:prstTxWarp prst="textNoShape">
              <a:avLst/>
            </a:prstTxWarp>
            <a:noAutofit/>
          </a:bodyPr>
          <a:lstStyle/>
          <a:p>
            <a:pPr algn="ctr" defTabSz="622933" fontAlgn="base">
              <a:lnSpc>
                <a:spcPct val="90000"/>
              </a:lnSpc>
              <a:spcBef>
                <a:spcPct val="0"/>
              </a:spcBef>
              <a:spcAft>
                <a:spcPct val="0"/>
              </a:spcAft>
              <a:defRPr/>
            </a:pPr>
            <a:endParaRPr lang="en-US" sz="1604" kern="0" err="1">
              <a:gradFill>
                <a:gsLst>
                  <a:gs pos="0">
                    <a:srgbClr val="FFFFFF"/>
                  </a:gs>
                  <a:gs pos="100000">
                    <a:srgbClr val="FFFFFF"/>
                  </a:gs>
                </a:gsLst>
                <a:lin ang="5400000" scaled="0"/>
              </a:gradFill>
              <a:latin typeface="Segoe UI Semilight"/>
              <a:cs typeface="Segoe UI" pitchFamily="34" charset="0"/>
            </a:endParaRPr>
          </a:p>
        </p:txBody>
      </p:sp>
      <p:sp>
        <p:nvSpPr>
          <p:cNvPr id="129" name="Oval 128">
            <a:extLst>
              <a:ext uri="{FF2B5EF4-FFF2-40B4-BE49-F238E27FC236}">
                <a16:creationId xmlns:a16="http://schemas.microsoft.com/office/drawing/2014/main" id="{443A113B-566B-424C-A07B-439FCEFF6393}"/>
              </a:ext>
            </a:extLst>
          </p:cNvPr>
          <p:cNvSpPr/>
          <p:nvPr/>
        </p:nvSpPr>
        <p:spPr bwMode="auto">
          <a:xfrm>
            <a:off x="7530512" y="3386660"/>
            <a:ext cx="249164" cy="249158"/>
          </a:xfrm>
          <a:prstGeom prst="ellipse">
            <a:avLst/>
          </a:prstGeom>
          <a:solidFill>
            <a:srgbClr val="FFFFFF"/>
          </a:solidFill>
          <a:ln w="187325" cap="flat" cmpd="sng" algn="ctr">
            <a:solidFill>
              <a:srgbClr val="0078D4">
                <a:alpha val="34000"/>
              </a:srgbClr>
            </a:solidFill>
            <a:prstDash val="solid"/>
            <a:miter lim="800000"/>
            <a:headEnd type="none" w="med" len="med"/>
            <a:tailEnd type="none" w="med" len="med"/>
          </a:ln>
          <a:effectLst/>
        </p:spPr>
        <p:txBody>
          <a:bodyPr rot="0" spcFirstLastPara="0" vertOverflow="overflow" horzOverflow="overflow" vert="horz" wrap="square" lIns="122190" tIns="97752" rIns="122190" bIns="97752" numCol="1" spcCol="0" rtlCol="0" fromWordArt="0" anchor="t" anchorCtr="0" forceAA="0" compatLnSpc="1">
            <a:prstTxWarp prst="textNoShape">
              <a:avLst/>
            </a:prstTxWarp>
            <a:noAutofit/>
          </a:bodyPr>
          <a:lstStyle/>
          <a:p>
            <a:pPr algn="ctr" defTabSz="622933" fontAlgn="base">
              <a:lnSpc>
                <a:spcPct val="90000"/>
              </a:lnSpc>
              <a:spcBef>
                <a:spcPct val="0"/>
              </a:spcBef>
              <a:spcAft>
                <a:spcPct val="0"/>
              </a:spcAft>
              <a:defRPr/>
            </a:pPr>
            <a:endParaRPr lang="en-US" sz="1604" kern="0" err="1">
              <a:gradFill>
                <a:gsLst>
                  <a:gs pos="0">
                    <a:srgbClr val="FFFFFF"/>
                  </a:gs>
                  <a:gs pos="100000">
                    <a:srgbClr val="FFFFFF"/>
                  </a:gs>
                </a:gsLst>
                <a:lin ang="5400000" scaled="0"/>
              </a:gradFill>
              <a:latin typeface="Segoe UI Semilight"/>
              <a:cs typeface="Segoe UI" pitchFamily="34" charset="0"/>
            </a:endParaRPr>
          </a:p>
        </p:txBody>
      </p:sp>
      <p:sp>
        <p:nvSpPr>
          <p:cNvPr id="130" name="Oval 129">
            <a:extLst>
              <a:ext uri="{FF2B5EF4-FFF2-40B4-BE49-F238E27FC236}">
                <a16:creationId xmlns:a16="http://schemas.microsoft.com/office/drawing/2014/main" id="{5C6A9A08-3238-4B0C-AB66-F868FC63E967}"/>
              </a:ext>
            </a:extLst>
          </p:cNvPr>
          <p:cNvSpPr/>
          <p:nvPr/>
        </p:nvSpPr>
        <p:spPr bwMode="auto">
          <a:xfrm>
            <a:off x="6095611" y="2024375"/>
            <a:ext cx="249164" cy="249158"/>
          </a:xfrm>
          <a:prstGeom prst="ellipse">
            <a:avLst/>
          </a:prstGeom>
          <a:solidFill>
            <a:srgbClr val="FFFFFF"/>
          </a:solidFill>
          <a:ln w="187325" cap="flat" cmpd="sng" algn="ctr">
            <a:solidFill>
              <a:srgbClr val="0078D4">
                <a:alpha val="34000"/>
              </a:srgbClr>
            </a:solidFill>
            <a:prstDash val="solid"/>
            <a:miter lim="800000"/>
            <a:headEnd type="none" w="med" len="med"/>
            <a:tailEnd type="none" w="med" len="med"/>
          </a:ln>
          <a:effectLst/>
        </p:spPr>
        <p:txBody>
          <a:bodyPr rot="0" spcFirstLastPara="0" vertOverflow="overflow" horzOverflow="overflow" vert="horz" wrap="square" lIns="122190" tIns="97752" rIns="122190" bIns="97752" numCol="1" spcCol="0" rtlCol="0" fromWordArt="0" anchor="t" anchorCtr="0" forceAA="0" compatLnSpc="1">
            <a:prstTxWarp prst="textNoShape">
              <a:avLst/>
            </a:prstTxWarp>
            <a:noAutofit/>
          </a:bodyPr>
          <a:lstStyle/>
          <a:p>
            <a:pPr algn="ctr" defTabSz="622933" fontAlgn="base">
              <a:lnSpc>
                <a:spcPct val="90000"/>
              </a:lnSpc>
              <a:spcBef>
                <a:spcPct val="0"/>
              </a:spcBef>
              <a:spcAft>
                <a:spcPct val="0"/>
              </a:spcAft>
              <a:defRPr/>
            </a:pPr>
            <a:endParaRPr lang="en-US" sz="1604" kern="0" err="1">
              <a:gradFill>
                <a:gsLst>
                  <a:gs pos="0">
                    <a:srgbClr val="FFFFFF"/>
                  </a:gs>
                  <a:gs pos="100000">
                    <a:srgbClr val="FFFFFF"/>
                  </a:gs>
                </a:gsLst>
                <a:lin ang="5400000" scaled="0"/>
              </a:gradFill>
              <a:latin typeface="Segoe UI Semilight"/>
              <a:cs typeface="Segoe UI" pitchFamily="34" charset="0"/>
            </a:endParaRPr>
          </a:p>
        </p:txBody>
      </p:sp>
      <p:sp>
        <p:nvSpPr>
          <p:cNvPr id="131" name="Oval 130">
            <a:extLst>
              <a:ext uri="{FF2B5EF4-FFF2-40B4-BE49-F238E27FC236}">
                <a16:creationId xmlns:a16="http://schemas.microsoft.com/office/drawing/2014/main" id="{CDBE18BE-5B00-4D47-BE18-C3891EE08EC0}"/>
              </a:ext>
            </a:extLst>
          </p:cNvPr>
          <p:cNvSpPr/>
          <p:nvPr/>
        </p:nvSpPr>
        <p:spPr bwMode="auto">
          <a:xfrm>
            <a:off x="6042649" y="2154611"/>
            <a:ext cx="249164" cy="249158"/>
          </a:xfrm>
          <a:prstGeom prst="ellipse">
            <a:avLst/>
          </a:prstGeom>
          <a:solidFill>
            <a:srgbClr val="FFFFFF"/>
          </a:solidFill>
          <a:ln w="187325" cap="flat" cmpd="sng" algn="ctr">
            <a:solidFill>
              <a:srgbClr val="0078D4">
                <a:alpha val="34000"/>
              </a:srgbClr>
            </a:solidFill>
            <a:prstDash val="solid"/>
            <a:miter lim="800000"/>
            <a:headEnd type="none" w="med" len="med"/>
            <a:tailEnd type="none" w="med" len="med"/>
          </a:ln>
          <a:effectLst/>
        </p:spPr>
        <p:txBody>
          <a:bodyPr rot="0" spcFirstLastPara="0" vertOverflow="overflow" horzOverflow="overflow" vert="horz" wrap="square" lIns="122190" tIns="97752" rIns="122190" bIns="97752" numCol="1" spcCol="0" rtlCol="0" fromWordArt="0" anchor="t" anchorCtr="0" forceAA="0" compatLnSpc="1">
            <a:prstTxWarp prst="textNoShape">
              <a:avLst/>
            </a:prstTxWarp>
            <a:noAutofit/>
          </a:bodyPr>
          <a:lstStyle/>
          <a:p>
            <a:pPr algn="ctr" defTabSz="622933" fontAlgn="base">
              <a:lnSpc>
                <a:spcPct val="90000"/>
              </a:lnSpc>
              <a:spcBef>
                <a:spcPct val="0"/>
              </a:spcBef>
              <a:spcAft>
                <a:spcPct val="0"/>
              </a:spcAft>
              <a:defRPr/>
            </a:pPr>
            <a:endParaRPr lang="en-US" sz="1604" kern="0" err="1">
              <a:gradFill>
                <a:gsLst>
                  <a:gs pos="0">
                    <a:srgbClr val="FFFFFF"/>
                  </a:gs>
                  <a:gs pos="100000">
                    <a:srgbClr val="FFFFFF"/>
                  </a:gs>
                </a:gsLst>
                <a:lin ang="5400000" scaled="0"/>
              </a:gradFill>
              <a:latin typeface="Segoe UI Semilight"/>
              <a:cs typeface="Segoe UI" pitchFamily="34" charset="0"/>
            </a:endParaRPr>
          </a:p>
        </p:txBody>
      </p:sp>
      <p:sp>
        <p:nvSpPr>
          <p:cNvPr id="132" name="Oval 131">
            <a:extLst>
              <a:ext uri="{FF2B5EF4-FFF2-40B4-BE49-F238E27FC236}">
                <a16:creationId xmlns:a16="http://schemas.microsoft.com/office/drawing/2014/main" id="{241C1609-6C23-479D-8133-DC07B1357BD8}"/>
              </a:ext>
            </a:extLst>
          </p:cNvPr>
          <p:cNvSpPr/>
          <p:nvPr/>
        </p:nvSpPr>
        <p:spPr bwMode="auto">
          <a:xfrm>
            <a:off x="2765410" y="2929906"/>
            <a:ext cx="249164" cy="249158"/>
          </a:xfrm>
          <a:prstGeom prst="ellipse">
            <a:avLst/>
          </a:prstGeom>
          <a:solidFill>
            <a:srgbClr val="FFFFFF"/>
          </a:solidFill>
          <a:ln w="187325" cap="flat" cmpd="sng" algn="ctr">
            <a:solidFill>
              <a:srgbClr val="0078D4">
                <a:alpha val="34000"/>
              </a:srgbClr>
            </a:solidFill>
            <a:prstDash val="solid"/>
            <a:miter lim="800000"/>
            <a:headEnd type="none" w="med" len="med"/>
            <a:tailEnd type="none" w="med" len="med"/>
          </a:ln>
          <a:effectLst/>
        </p:spPr>
        <p:txBody>
          <a:bodyPr rot="0" spcFirstLastPara="0" vertOverflow="overflow" horzOverflow="overflow" vert="horz" wrap="square" lIns="122190" tIns="97752" rIns="122190" bIns="97752" numCol="1" spcCol="0" rtlCol="0" fromWordArt="0" anchor="t" anchorCtr="0" forceAA="0" compatLnSpc="1">
            <a:prstTxWarp prst="textNoShape">
              <a:avLst/>
            </a:prstTxWarp>
            <a:noAutofit/>
          </a:bodyPr>
          <a:lstStyle/>
          <a:p>
            <a:pPr algn="ctr" defTabSz="622933" fontAlgn="base">
              <a:lnSpc>
                <a:spcPct val="90000"/>
              </a:lnSpc>
              <a:spcBef>
                <a:spcPct val="0"/>
              </a:spcBef>
              <a:spcAft>
                <a:spcPct val="0"/>
              </a:spcAft>
              <a:defRPr/>
            </a:pPr>
            <a:endParaRPr lang="en-US" sz="1604" kern="0" err="1">
              <a:gradFill>
                <a:gsLst>
                  <a:gs pos="0">
                    <a:srgbClr val="FFFFFF"/>
                  </a:gs>
                  <a:gs pos="100000">
                    <a:srgbClr val="FFFFFF"/>
                  </a:gs>
                </a:gsLst>
                <a:lin ang="5400000" scaled="0"/>
              </a:gradFill>
              <a:latin typeface="Segoe UI Semilight"/>
              <a:cs typeface="Segoe UI" pitchFamily="34" charset="0"/>
            </a:endParaRPr>
          </a:p>
        </p:txBody>
      </p:sp>
      <p:sp>
        <p:nvSpPr>
          <p:cNvPr id="133" name="Oval 132">
            <a:extLst>
              <a:ext uri="{FF2B5EF4-FFF2-40B4-BE49-F238E27FC236}">
                <a16:creationId xmlns:a16="http://schemas.microsoft.com/office/drawing/2014/main" id="{187BE6F2-6C65-47AF-9BAF-7AE32EFE1FD4}"/>
              </a:ext>
            </a:extLst>
          </p:cNvPr>
          <p:cNvSpPr/>
          <p:nvPr/>
        </p:nvSpPr>
        <p:spPr bwMode="auto">
          <a:xfrm>
            <a:off x="2773406" y="2714852"/>
            <a:ext cx="249164" cy="249158"/>
          </a:xfrm>
          <a:prstGeom prst="ellipse">
            <a:avLst/>
          </a:prstGeom>
          <a:solidFill>
            <a:srgbClr val="FFFFFF"/>
          </a:solidFill>
          <a:ln w="187325" cap="flat" cmpd="sng" algn="ctr">
            <a:solidFill>
              <a:srgbClr val="0078D4">
                <a:alpha val="34000"/>
              </a:srgbClr>
            </a:solidFill>
            <a:prstDash val="solid"/>
            <a:miter lim="800000"/>
            <a:headEnd type="none" w="med" len="med"/>
            <a:tailEnd type="none" w="med" len="med"/>
          </a:ln>
          <a:effectLst/>
        </p:spPr>
        <p:txBody>
          <a:bodyPr rot="0" spcFirstLastPara="0" vertOverflow="overflow" horzOverflow="overflow" vert="horz" wrap="square" lIns="122190" tIns="97752" rIns="122190" bIns="97752" numCol="1" spcCol="0" rtlCol="0" fromWordArt="0" anchor="t" anchorCtr="0" forceAA="0" compatLnSpc="1">
            <a:prstTxWarp prst="textNoShape">
              <a:avLst/>
            </a:prstTxWarp>
            <a:noAutofit/>
          </a:bodyPr>
          <a:lstStyle/>
          <a:p>
            <a:pPr algn="ctr" defTabSz="622933" fontAlgn="base">
              <a:lnSpc>
                <a:spcPct val="90000"/>
              </a:lnSpc>
              <a:spcBef>
                <a:spcPct val="0"/>
              </a:spcBef>
              <a:spcAft>
                <a:spcPct val="0"/>
              </a:spcAft>
              <a:defRPr/>
            </a:pPr>
            <a:endParaRPr lang="en-US" sz="1604" kern="0" err="1">
              <a:gradFill>
                <a:gsLst>
                  <a:gs pos="0">
                    <a:srgbClr val="FFFFFF"/>
                  </a:gs>
                  <a:gs pos="100000">
                    <a:srgbClr val="FFFFFF"/>
                  </a:gs>
                </a:gsLst>
                <a:lin ang="5400000" scaled="0"/>
              </a:gradFill>
              <a:latin typeface="Segoe UI Semilight"/>
              <a:cs typeface="Segoe UI" pitchFamily="34" charset="0"/>
            </a:endParaRPr>
          </a:p>
        </p:txBody>
      </p:sp>
      <p:sp>
        <p:nvSpPr>
          <p:cNvPr id="134" name="Oval 133">
            <a:extLst>
              <a:ext uri="{FF2B5EF4-FFF2-40B4-BE49-F238E27FC236}">
                <a16:creationId xmlns:a16="http://schemas.microsoft.com/office/drawing/2014/main" id="{89D16748-EF69-444F-8B59-53EC5CD065FC}"/>
              </a:ext>
            </a:extLst>
          </p:cNvPr>
          <p:cNvSpPr/>
          <p:nvPr/>
        </p:nvSpPr>
        <p:spPr bwMode="auto">
          <a:xfrm>
            <a:off x="9195476" y="2743976"/>
            <a:ext cx="249164" cy="249158"/>
          </a:xfrm>
          <a:prstGeom prst="ellipse">
            <a:avLst/>
          </a:prstGeom>
          <a:solidFill>
            <a:srgbClr val="FFFFFF"/>
          </a:solidFill>
          <a:ln w="187325" cap="flat" cmpd="sng" algn="ctr">
            <a:solidFill>
              <a:srgbClr val="0078D4">
                <a:alpha val="34000"/>
              </a:srgbClr>
            </a:solidFill>
            <a:prstDash val="solid"/>
            <a:miter lim="800000"/>
            <a:headEnd type="none" w="med" len="med"/>
            <a:tailEnd type="none" w="med" len="med"/>
          </a:ln>
          <a:effectLst/>
        </p:spPr>
        <p:txBody>
          <a:bodyPr rot="0" spcFirstLastPara="0" vertOverflow="overflow" horzOverflow="overflow" vert="horz" wrap="square" lIns="122190" tIns="97752" rIns="122190" bIns="97752" numCol="1" spcCol="0" rtlCol="0" fromWordArt="0" anchor="t" anchorCtr="0" forceAA="0" compatLnSpc="1">
            <a:prstTxWarp prst="textNoShape">
              <a:avLst/>
            </a:prstTxWarp>
            <a:noAutofit/>
          </a:bodyPr>
          <a:lstStyle/>
          <a:p>
            <a:pPr algn="ctr" defTabSz="622933" fontAlgn="base">
              <a:lnSpc>
                <a:spcPct val="90000"/>
              </a:lnSpc>
              <a:spcBef>
                <a:spcPct val="0"/>
              </a:spcBef>
              <a:spcAft>
                <a:spcPct val="0"/>
              </a:spcAft>
              <a:defRPr/>
            </a:pPr>
            <a:endParaRPr lang="en-US" sz="1604" kern="0" err="1">
              <a:gradFill>
                <a:gsLst>
                  <a:gs pos="0">
                    <a:srgbClr val="FFFFFF"/>
                  </a:gs>
                  <a:gs pos="100000">
                    <a:srgbClr val="FFFFFF"/>
                  </a:gs>
                </a:gsLst>
                <a:lin ang="5400000" scaled="0"/>
              </a:gradFill>
              <a:latin typeface="Segoe UI Semilight"/>
              <a:cs typeface="Segoe UI" pitchFamily="34" charset="0"/>
            </a:endParaRPr>
          </a:p>
        </p:txBody>
      </p:sp>
      <p:sp>
        <p:nvSpPr>
          <p:cNvPr id="135" name="Oval 134">
            <a:extLst>
              <a:ext uri="{FF2B5EF4-FFF2-40B4-BE49-F238E27FC236}">
                <a16:creationId xmlns:a16="http://schemas.microsoft.com/office/drawing/2014/main" id="{3B3C20D6-7565-438E-95AD-71D12A7B266A}"/>
              </a:ext>
            </a:extLst>
          </p:cNvPr>
          <p:cNvSpPr/>
          <p:nvPr/>
        </p:nvSpPr>
        <p:spPr bwMode="auto">
          <a:xfrm>
            <a:off x="9093258" y="3049805"/>
            <a:ext cx="249164" cy="249158"/>
          </a:xfrm>
          <a:prstGeom prst="ellipse">
            <a:avLst/>
          </a:prstGeom>
          <a:solidFill>
            <a:srgbClr val="FFFFFF"/>
          </a:solidFill>
          <a:ln w="187325" cap="flat" cmpd="sng" algn="ctr">
            <a:solidFill>
              <a:srgbClr val="0078D4">
                <a:alpha val="34000"/>
              </a:srgbClr>
            </a:solidFill>
            <a:prstDash val="solid"/>
            <a:miter lim="800000"/>
            <a:headEnd type="none" w="med" len="med"/>
            <a:tailEnd type="none" w="med" len="med"/>
          </a:ln>
          <a:effectLst/>
        </p:spPr>
        <p:txBody>
          <a:bodyPr rot="0" spcFirstLastPara="0" vertOverflow="overflow" horzOverflow="overflow" vert="horz" wrap="square" lIns="122190" tIns="97752" rIns="122190" bIns="97752" numCol="1" spcCol="0" rtlCol="0" fromWordArt="0" anchor="t" anchorCtr="0" forceAA="0" compatLnSpc="1">
            <a:prstTxWarp prst="textNoShape">
              <a:avLst/>
            </a:prstTxWarp>
            <a:noAutofit/>
          </a:bodyPr>
          <a:lstStyle/>
          <a:p>
            <a:pPr algn="ctr" defTabSz="622933" fontAlgn="base">
              <a:lnSpc>
                <a:spcPct val="90000"/>
              </a:lnSpc>
              <a:spcBef>
                <a:spcPct val="0"/>
              </a:spcBef>
              <a:spcAft>
                <a:spcPct val="0"/>
              </a:spcAft>
              <a:defRPr/>
            </a:pPr>
            <a:endParaRPr lang="en-US" sz="1604" kern="0" err="1">
              <a:gradFill>
                <a:gsLst>
                  <a:gs pos="0">
                    <a:srgbClr val="FFFFFF"/>
                  </a:gs>
                  <a:gs pos="100000">
                    <a:srgbClr val="FFFFFF"/>
                  </a:gs>
                </a:gsLst>
                <a:lin ang="5400000" scaled="0"/>
              </a:gradFill>
              <a:latin typeface="Segoe UI Semilight"/>
              <a:cs typeface="Segoe UI" pitchFamily="34" charset="0"/>
            </a:endParaRPr>
          </a:p>
        </p:txBody>
      </p:sp>
      <p:sp>
        <p:nvSpPr>
          <p:cNvPr id="136" name="Oval 135">
            <a:extLst>
              <a:ext uri="{FF2B5EF4-FFF2-40B4-BE49-F238E27FC236}">
                <a16:creationId xmlns:a16="http://schemas.microsoft.com/office/drawing/2014/main" id="{18B69489-0AFD-49AF-AB67-441943B82C42}"/>
              </a:ext>
            </a:extLst>
          </p:cNvPr>
          <p:cNvSpPr/>
          <p:nvPr/>
        </p:nvSpPr>
        <p:spPr bwMode="auto">
          <a:xfrm>
            <a:off x="6226221" y="2117791"/>
            <a:ext cx="249164" cy="249158"/>
          </a:xfrm>
          <a:prstGeom prst="ellipse">
            <a:avLst/>
          </a:prstGeom>
          <a:solidFill>
            <a:srgbClr val="FFFFFF"/>
          </a:solidFill>
          <a:ln w="187325" cap="flat" cmpd="sng" algn="ctr">
            <a:solidFill>
              <a:srgbClr val="0078D4">
                <a:alpha val="34000"/>
              </a:srgbClr>
            </a:solidFill>
            <a:prstDash val="solid"/>
            <a:miter lim="800000"/>
            <a:headEnd type="none" w="med" len="med"/>
            <a:tailEnd type="none" w="med" len="med"/>
          </a:ln>
          <a:effectLst/>
        </p:spPr>
        <p:txBody>
          <a:bodyPr rot="0" spcFirstLastPara="0" vertOverflow="overflow" horzOverflow="overflow" vert="horz" wrap="square" lIns="122190" tIns="97752" rIns="122190" bIns="97752" numCol="1" spcCol="0" rtlCol="0" fromWordArt="0" anchor="t" anchorCtr="0" forceAA="0" compatLnSpc="1">
            <a:prstTxWarp prst="textNoShape">
              <a:avLst/>
            </a:prstTxWarp>
            <a:noAutofit/>
          </a:bodyPr>
          <a:lstStyle/>
          <a:p>
            <a:pPr algn="ctr" defTabSz="622933" fontAlgn="base">
              <a:lnSpc>
                <a:spcPct val="90000"/>
              </a:lnSpc>
              <a:spcBef>
                <a:spcPct val="0"/>
              </a:spcBef>
              <a:spcAft>
                <a:spcPct val="0"/>
              </a:spcAft>
              <a:defRPr/>
            </a:pPr>
            <a:endParaRPr lang="en-US" sz="1604" kern="0" err="1">
              <a:gradFill>
                <a:gsLst>
                  <a:gs pos="0">
                    <a:srgbClr val="FFFFFF"/>
                  </a:gs>
                  <a:gs pos="100000">
                    <a:srgbClr val="FFFFFF"/>
                  </a:gs>
                </a:gsLst>
                <a:lin ang="5400000" scaled="0"/>
              </a:gradFill>
              <a:latin typeface="Segoe UI Semilight"/>
              <a:cs typeface="Segoe UI" pitchFamily="34" charset="0"/>
            </a:endParaRPr>
          </a:p>
        </p:txBody>
      </p:sp>
      <p:sp>
        <p:nvSpPr>
          <p:cNvPr id="137" name="Oval 136">
            <a:extLst>
              <a:ext uri="{FF2B5EF4-FFF2-40B4-BE49-F238E27FC236}">
                <a16:creationId xmlns:a16="http://schemas.microsoft.com/office/drawing/2014/main" id="{2510B0C3-F484-4B90-A9D0-9BF6C4C2A964}"/>
              </a:ext>
            </a:extLst>
          </p:cNvPr>
          <p:cNvSpPr/>
          <p:nvPr/>
        </p:nvSpPr>
        <p:spPr bwMode="auto">
          <a:xfrm>
            <a:off x="6188436" y="2272559"/>
            <a:ext cx="249164" cy="249158"/>
          </a:xfrm>
          <a:prstGeom prst="ellipse">
            <a:avLst/>
          </a:prstGeom>
          <a:solidFill>
            <a:srgbClr val="FFFFFF"/>
          </a:solidFill>
          <a:ln w="187325" cap="flat" cmpd="sng" algn="ctr">
            <a:solidFill>
              <a:srgbClr val="0078D4">
                <a:alpha val="34000"/>
              </a:srgbClr>
            </a:solidFill>
            <a:prstDash val="solid"/>
            <a:miter lim="800000"/>
            <a:headEnd type="none" w="med" len="med"/>
            <a:tailEnd type="none" w="med" len="med"/>
          </a:ln>
          <a:effectLst/>
        </p:spPr>
        <p:txBody>
          <a:bodyPr rot="0" spcFirstLastPara="0" vertOverflow="overflow" horzOverflow="overflow" vert="horz" wrap="square" lIns="122190" tIns="97752" rIns="122190" bIns="97752" numCol="1" spcCol="0" rtlCol="0" fromWordArt="0" anchor="t" anchorCtr="0" forceAA="0" compatLnSpc="1">
            <a:prstTxWarp prst="textNoShape">
              <a:avLst/>
            </a:prstTxWarp>
            <a:noAutofit/>
          </a:bodyPr>
          <a:lstStyle/>
          <a:p>
            <a:pPr algn="ctr" defTabSz="622933" fontAlgn="base">
              <a:lnSpc>
                <a:spcPct val="90000"/>
              </a:lnSpc>
              <a:spcBef>
                <a:spcPct val="0"/>
              </a:spcBef>
              <a:spcAft>
                <a:spcPct val="0"/>
              </a:spcAft>
              <a:defRPr/>
            </a:pPr>
            <a:endParaRPr lang="en-US" sz="1604" kern="0" err="1">
              <a:gradFill>
                <a:gsLst>
                  <a:gs pos="0">
                    <a:srgbClr val="FFFFFF"/>
                  </a:gs>
                  <a:gs pos="100000">
                    <a:srgbClr val="FFFFFF"/>
                  </a:gs>
                </a:gsLst>
                <a:lin ang="5400000" scaled="0"/>
              </a:gradFill>
              <a:latin typeface="Segoe UI Semilight"/>
              <a:cs typeface="Segoe UI" pitchFamily="34" charset="0"/>
            </a:endParaRPr>
          </a:p>
        </p:txBody>
      </p:sp>
      <p:sp>
        <p:nvSpPr>
          <p:cNvPr id="138" name="Oval 137">
            <a:extLst>
              <a:ext uri="{FF2B5EF4-FFF2-40B4-BE49-F238E27FC236}">
                <a16:creationId xmlns:a16="http://schemas.microsoft.com/office/drawing/2014/main" id="{0EBE05C7-BF63-4AD5-B115-7604B7011B70}"/>
              </a:ext>
            </a:extLst>
          </p:cNvPr>
          <p:cNvSpPr/>
          <p:nvPr/>
        </p:nvSpPr>
        <p:spPr bwMode="auto">
          <a:xfrm>
            <a:off x="3434358" y="2867066"/>
            <a:ext cx="249164" cy="249158"/>
          </a:xfrm>
          <a:prstGeom prst="ellipse">
            <a:avLst/>
          </a:prstGeom>
          <a:solidFill>
            <a:srgbClr val="FFFFFF"/>
          </a:solidFill>
          <a:ln w="187325" cap="flat" cmpd="sng" algn="ctr">
            <a:solidFill>
              <a:srgbClr val="0078D4">
                <a:alpha val="34000"/>
              </a:srgbClr>
            </a:solidFill>
            <a:prstDash val="solid"/>
            <a:miter lim="800000"/>
            <a:headEnd type="none" w="med" len="med"/>
            <a:tailEnd type="none" w="med" len="med"/>
          </a:ln>
          <a:effectLst/>
        </p:spPr>
        <p:txBody>
          <a:bodyPr rot="0" spcFirstLastPara="0" vertOverflow="overflow" horzOverflow="overflow" vert="horz" wrap="square" lIns="122190" tIns="97752" rIns="122190" bIns="97752" numCol="1" spcCol="0" rtlCol="0" fromWordArt="0" anchor="t" anchorCtr="0" forceAA="0" compatLnSpc="1">
            <a:prstTxWarp prst="textNoShape">
              <a:avLst/>
            </a:prstTxWarp>
            <a:noAutofit/>
          </a:bodyPr>
          <a:lstStyle/>
          <a:p>
            <a:pPr algn="ctr" defTabSz="622933" fontAlgn="base">
              <a:lnSpc>
                <a:spcPct val="90000"/>
              </a:lnSpc>
              <a:spcBef>
                <a:spcPct val="0"/>
              </a:spcBef>
              <a:spcAft>
                <a:spcPct val="0"/>
              </a:spcAft>
              <a:defRPr/>
            </a:pPr>
            <a:endParaRPr lang="en-US" sz="1604" kern="0" err="1">
              <a:gradFill>
                <a:gsLst>
                  <a:gs pos="0">
                    <a:srgbClr val="FFFFFF"/>
                  </a:gs>
                  <a:gs pos="100000">
                    <a:srgbClr val="FFFFFF"/>
                  </a:gs>
                </a:gsLst>
                <a:lin ang="5400000" scaled="0"/>
              </a:gradFill>
              <a:latin typeface="Segoe UI Semilight"/>
              <a:cs typeface="Segoe UI" pitchFamily="34" charset="0"/>
            </a:endParaRPr>
          </a:p>
        </p:txBody>
      </p:sp>
      <p:sp>
        <p:nvSpPr>
          <p:cNvPr id="139" name="Oval 138">
            <a:extLst>
              <a:ext uri="{FF2B5EF4-FFF2-40B4-BE49-F238E27FC236}">
                <a16:creationId xmlns:a16="http://schemas.microsoft.com/office/drawing/2014/main" id="{5C3F90B6-0CCC-4A0C-8B36-A5446B157D2F}"/>
              </a:ext>
            </a:extLst>
          </p:cNvPr>
          <p:cNvSpPr/>
          <p:nvPr/>
        </p:nvSpPr>
        <p:spPr bwMode="auto">
          <a:xfrm>
            <a:off x="3535236" y="2740068"/>
            <a:ext cx="249164" cy="249158"/>
          </a:xfrm>
          <a:prstGeom prst="ellipse">
            <a:avLst/>
          </a:prstGeom>
          <a:solidFill>
            <a:srgbClr val="FFFFFF"/>
          </a:solidFill>
          <a:ln w="187325" cap="flat" cmpd="sng" algn="ctr">
            <a:solidFill>
              <a:srgbClr val="0078D4">
                <a:alpha val="34000"/>
              </a:srgbClr>
            </a:solidFill>
            <a:prstDash val="solid"/>
            <a:miter lim="800000"/>
            <a:headEnd type="none" w="med" len="med"/>
            <a:tailEnd type="none" w="med" len="med"/>
          </a:ln>
          <a:effectLst/>
        </p:spPr>
        <p:txBody>
          <a:bodyPr rot="0" spcFirstLastPara="0" vertOverflow="overflow" horzOverflow="overflow" vert="horz" wrap="square" lIns="122190" tIns="97752" rIns="122190" bIns="97752" numCol="1" spcCol="0" rtlCol="0" fromWordArt="0" anchor="t" anchorCtr="0" forceAA="0" compatLnSpc="1">
            <a:prstTxWarp prst="textNoShape">
              <a:avLst/>
            </a:prstTxWarp>
            <a:noAutofit/>
          </a:bodyPr>
          <a:lstStyle/>
          <a:p>
            <a:pPr algn="ctr" defTabSz="622933" fontAlgn="base">
              <a:lnSpc>
                <a:spcPct val="90000"/>
              </a:lnSpc>
              <a:spcBef>
                <a:spcPct val="0"/>
              </a:spcBef>
              <a:spcAft>
                <a:spcPct val="0"/>
              </a:spcAft>
              <a:defRPr/>
            </a:pPr>
            <a:endParaRPr lang="en-US" sz="1604" kern="0" err="1">
              <a:gradFill>
                <a:gsLst>
                  <a:gs pos="0">
                    <a:srgbClr val="FFFFFF"/>
                  </a:gs>
                  <a:gs pos="100000">
                    <a:srgbClr val="FFFFFF"/>
                  </a:gs>
                </a:gsLst>
                <a:lin ang="5400000" scaled="0"/>
              </a:gradFill>
              <a:latin typeface="Segoe UI Semilight"/>
              <a:cs typeface="Segoe UI" pitchFamily="34" charset="0"/>
            </a:endParaRPr>
          </a:p>
        </p:txBody>
      </p:sp>
      <p:sp>
        <p:nvSpPr>
          <p:cNvPr id="140" name="Oval 139">
            <a:extLst>
              <a:ext uri="{FF2B5EF4-FFF2-40B4-BE49-F238E27FC236}">
                <a16:creationId xmlns:a16="http://schemas.microsoft.com/office/drawing/2014/main" id="{26DFD8BD-C856-4D62-8FB9-9347C47B385E}"/>
              </a:ext>
            </a:extLst>
          </p:cNvPr>
          <p:cNvSpPr/>
          <p:nvPr/>
        </p:nvSpPr>
        <p:spPr bwMode="auto">
          <a:xfrm>
            <a:off x="10029242" y="4843221"/>
            <a:ext cx="249164" cy="249158"/>
          </a:xfrm>
          <a:prstGeom prst="ellipse">
            <a:avLst/>
          </a:prstGeom>
          <a:solidFill>
            <a:srgbClr val="FFFFFF"/>
          </a:solidFill>
          <a:ln w="187325" cap="flat" cmpd="sng" algn="ctr">
            <a:solidFill>
              <a:srgbClr val="0078D4">
                <a:alpha val="34000"/>
              </a:srgbClr>
            </a:solidFill>
            <a:prstDash val="solid"/>
            <a:miter lim="800000"/>
            <a:headEnd type="none" w="med" len="med"/>
            <a:tailEnd type="none" w="med" len="med"/>
          </a:ln>
          <a:effectLst/>
        </p:spPr>
        <p:txBody>
          <a:bodyPr rot="0" spcFirstLastPara="0" vertOverflow="overflow" horzOverflow="overflow" vert="horz" wrap="square" lIns="122190" tIns="97752" rIns="122190" bIns="97752" numCol="1" spcCol="0" rtlCol="0" fromWordArt="0" anchor="t" anchorCtr="0" forceAA="0" compatLnSpc="1">
            <a:prstTxWarp prst="textNoShape">
              <a:avLst/>
            </a:prstTxWarp>
            <a:noAutofit/>
          </a:bodyPr>
          <a:lstStyle/>
          <a:p>
            <a:pPr algn="ctr" defTabSz="622933" fontAlgn="base">
              <a:lnSpc>
                <a:spcPct val="90000"/>
              </a:lnSpc>
              <a:spcBef>
                <a:spcPct val="0"/>
              </a:spcBef>
              <a:spcAft>
                <a:spcPct val="0"/>
              </a:spcAft>
              <a:defRPr/>
            </a:pPr>
            <a:endParaRPr lang="en-US" sz="1604" kern="0" err="1">
              <a:gradFill>
                <a:gsLst>
                  <a:gs pos="0">
                    <a:srgbClr val="FFFFFF"/>
                  </a:gs>
                  <a:gs pos="100000">
                    <a:srgbClr val="FFFFFF"/>
                  </a:gs>
                </a:gsLst>
                <a:lin ang="5400000" scaled="0"/>
              </a:gradFill>
              <a:latin typeface="Segoe UI Semilight"/>
              <a:cs typeface="Segoe UI" pitchFamily="34" charset="0"/>
            </a:endParaRPr>
          </a:p>
        </p:txBody>
      </p:sp>
      <p:sp>
        <p:nvSpPr>
          <p:cNvPr id="141" name="Oval 140">
            <a:extLst>
              <a:ext uri="{FF2B5EF4-FFF2-40B4-BE49-F238E27FC236}">
                <a16:creationId xmlns:a16="http://schemas.microsoft.com/office/drawing/2014/main" id="{7C038802-9D84-42EF-8D58-664315B24743}"/>
              </a:ext>
            </a:extLst>
          </p:cNvPr>
          <p:cNvSpPr/>
          <p:nvPr/>
        </p:nvSpPr>
        <p:spPr bwMode="auto">
          <a:xfrm>
            <a:off x="2586746" y="2538596"/>
            <a:ext cx="249164" cy="249158"/>
          </a:xfrm>
          <a:prstGeom prst="ellipse">
            <a:avLst/>
          </a:prstGeom>
          <a:solidFill>
            <a:srgbClr val="FFFFFF"/>
          </a:solidFill>
          <a:ln w="187325" cap="flat" cmpd="sng" algn="ctr">
            <a:solidFill>
              <a:srgbClr val="0078D4">
                <a:alpha val="34000"/>
              </a:srgbClr>
            </a:solidFill>
            <a:prstDash val="solid"/>
            <a:miter lim="800000"/>
            <a:headEnd type="none" w="med" len="med"/>
            <a:tailEnd type="none" w="med" len="med"/>
          </a:ln>
          <a:effectLst/>
        </p:spPr>
        <p:txBody>
          <a:bodyPr rot="0" spcFirstLastPara="0" vertOverflow="overflow" horzOverflow="overflow" vert="horz" wrap="square" lIns="122190" tIns="97752" rIns="122190" bIns="97752" numCol="1" spcCol="0" rtlCol="0" fromWordArt="0" anchor="t" anchorCtr="0" forceAA="0" compatLnSpc="1">
            <a:prstTxWarp prst="textNoShape">
              <a:avLst/>
            </a:prstTxWarp>
            <a:noAutofit/>
          </a:bodyPr>
          <a:lstStyle/>
          <a:p>
            <a:pPr algn="ctr" defTabSz="622933" fontAlgn="base">
              <a:lnSpc>
                <a:spcPct val="90000"/>
              </a:lnSpc>
              <a:spcBef>
                <a:spcPct val="0"/>
              </a:spcBef>
              <a:spcAft>
                <a:spcPct val="0"/>
              </a:spcAft>
              <a:defRPr/>
            </a:pPr>
            <a:endParaRPr lang="en-US" sz="1604" kern="0" err="1">
              <a:gradFill>
                <a:gsLst>
                  <a:gs pos="0">
                    <a:srgbClr val="FFFFFF"/>
                  </a:gs>
                  <a:gs pos="100000">
                    <a:srgbClr val="FFFFFF"/>
                  </a:gs>
                </a:gsLst>
                <a:lin ang="5400000" scaled="0"/>
              </a:gradFill>
              <a:latin typeface="Segoe UI Semilight"/>
              <a:cs typeface="Segoe UI" pitchFamily="34" charset="0"/>
            </a:endParaRPr>
          </a:p>
        </p:txBody>
      </p:sp>
    </p:spTree>
    <p:extLst>
      <p:ext uri="{BB962C8B-B14F-4D97-AF65-F5344CB8AC3E}">
        <p14:creationId xmlns:p14="http://schemas.microsoft.com/office/powerpoint/2010/main" val="2218700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6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53" presetClass="entr" presetSubtype="16" fill="hold" grpId="0" nodeType="withEffect">
                                  <p:stCondLst>
                                    <p:cond delay="250"/>
                                  </p:stCondLst>
                                  <p:childTnLst>
                                    <p:set>
                                      <p:cBhvr>
                                        <p:cTn id="9" dur="1" fill="hold">
                                          <p:stCondLst>
                                            <p:cond delay="0"/>
                                          </p:stCondLst>
                                        </p:cTn>
                                        <p:tgtEl>
                                          <p:spTgt spid="54"/>
                                        </p:tgtEl>
                                        <p:attrNameLst>
                                          <p:attrName>style.visibility</p:attrName>
                                        </p:attrNameLst>
                                      </p:cBhvr>
                                      <p:to>
                                        <p:strVal val="visible"/>
                                      </p:to>
                                    </p:set>
                                    <p:anim calcmode="lin" valueType="num">
                                      <p:cBhvr>
                                        <p:cTn id="10" dur="500" fill="hold"/>
                                        <p:tgtEl>
                                          <p:spTgt spid="54"/>
                                        </p:tgtEl>
                                        <p:attrNameLst>
                                          <p:attrName>ppt_w</p:attrName>
                                        </p:attrNameLst>
                                      </p:cBhvr>
                                      <p:tavLst>
                                        <p:tav tm="0">
                                          <p:val>
                                            <p:fltVal val="0"/>
                                          </p:val>
                                        </p:tav>
                                        <p:tav tm="100000">
                                          <p:val>
                                            <p:strVal val="#ppt_w"/>
                                          </p:val>
                                        </p:tav>
                                      </p:tavLst>
                                    </p:anim>
                                    <p:anim calcmode="lin" valueType="num">
                                      <p:cBhvr>
                                        <p:cTn id="11" dur="500" fill="hold"/>
                                        <p:tgtEl>
                                          <p:spTgt spid="54"/>
                                        </p:tgtEl>
                                        <p:attrNameLst>
                                          <p:attrName>ppt_h</p:attrName>
                                        </p:attrNameLst>
                                      </p:cBhvr>
                                      <p:tavLst>
                                        <p:tav tm="0">
                                          <p:val>
                                            <p:fltVal val="0"/>
                                          </p:val>
                                        </p:tav>
                                        <p:tav tm="100000">
                                          <p:val>
                                            <p:strVal val="#ppt_h"/>
                                          </p:val>
                                        </p:tav>
                                      </p:tavLst>
                                    </p:anim>
                                    <p:animEffect transition="in" filter="fade">
                                      <p:cBhvr>
                                        <p:cTn id="12" dur="500"/>
                                        <p:tgtEl>
                                          <p:spTgt spid="54"/>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55"/>
                                        </p:tgtEl>
                                        <p:attrNameLst>
                                          <p:attrName>style.visibility</p:attrName>
                                        </p:attrNameLst>
                                      </p:cBhvr>
                                      <p:to>
                                        <p:strVal val="visible"/>
                                      </p:to>
                                    </p:set>
                                    <p:anim calcmode="lin" valueType="num">
                                      <p:cBhvr>
                                        <p:cTn id="15" dur="500" fill="hold"/>
                                        <p:tgtEl>
                                          <p:spTgt spid="55"/>
                                        </p:tgtEl>
                                        <p:attrNameLst>
                                          <p:attrName>ppt_w</p:attrName>
                                        </p:attrNameLst>
                                      </p:cBhvr>
                                      <p:tavLst>
                                        <p:tav tm="0">
                                          <p:val>
                                            <p:fltVal val="0"/>
                                          </p:val>
                                        </p:tav>
                                        <p:tav tm="100000">
                                          <p:val>
                                            <p:strVal val="#ppt_w"/>
                                          </p:val>
                                        </p:tav>
                                      </p:tavLst>
                                    </p:anim>
                                    <p:anim calcmode="lin" valueType="num">
                                      <p:cBhvr>
                                        <p:cTn id="16" dur="500" fill="hold"/>
                                        <p:tgtEl>
                                          <p:spTgt spid="55"/>
                                        </p:tgtEl>
                                        <p:attrNameLst>
                                          <p:attrName>ppt_h</p:attrName>
                                        </p:attrNameLst>
                                      </p:cBhvr>
                                      <p:tavLst>
                                        <p:tav tm="0">
                                          <p:val>
                                            <p:fltVal val="0"/>
                                          </p:val>
                                        </p:tav>
                                        <p:tav tm="100000">
                                          <p:val>
                                            <p:strVal val="#ppt_h"/>
                                          </p:val>
                                        </p:tav>
                                      </p:tavLst>
                                    </p:anim>
                                    <p:animEffect transition="in" filter="fade">
                                      <p:cBhvr>
                                        <p:cTn id="17" dur="500"/>
                                        <p:tgtEl>
                                          <p:spTgt spid="55"/>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56"/>
                                        </p:tgtEl>
                                        <p:attrNameLst>
                                          <p:attrName>style.visibility</p:attrName>
                                        </p:attrNameLst>
                                      </p:cBhvr>
                                      <p:to>
                                        <p:strVal val="visible"/>
                                      </p:to>
                                    </p:set>
                                    <p:anim calcmode="lin" valueType="num">
                                      <p:cBhvr>
                                        <p:cTn id="20" dur="500" fill="hold"/>
                                        <p:tgtEl>
                                          <p:spTgt spid="56"/>
                                        </p:tgtEl>
                                        <p:attrNameLst>
                                          <p:attrName>ppt_w</p:attrName>
                                        </p:attrNameLst>
                                      </p:cBhvr>
                                      <p:tavLst>
                                        <p:tav tm="0">
                                          <p:val>
                                            <p:fltVal val="0"/>
                                          </p:val>
                                        </p:tav>
                                        <p:tav tm="100000">
                                          <p:val>
                                            <p:strVal val="#ppt_w"/>
                                          </p:val>
                                        </p:tav>
                                      </p:tavLst>
                                    </p:anim>
                                    <p:anim calcmode="lin" valueType="num">
                                      <p:cBhvr>
                                        <p:cTn id="21" dur="500" fill="hold"/>
                                        <p:tgtEl>
                                          <p:spTgt spid="56"/>
                                        </p:tgtEl>
                                        <p:attrNameLst>
                                          <p:attrName>ppt_h</p:attrName>
                                        </p:attrNameLst>
                                      </p:cBhvr>
                                      <p:tavLst>
                                        <p:tav tm="0">
                                          <p:val>
                                            <p:fltVal val="0"/>
                                          </p:val>
                                        </p:tav>
                                        <p:tav tm="100000">
                                          <p:val>
                                            <p:strVal val="#ppt_h"/>
                                          </p:val>
                                        </p:tav>
                                      </p:tavLst>
                                    </p:anim>
                                    <p:animEffect transition="in" filter="fade">
                                      <p:cBhvr>
                                        <p:cTn id="22" dur="500"/>
                                        <p:tgtEl>
                                          <p:spTgt spid="56"/>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57"/>
                                        </p:tgtEl>
                                        <p:attrNameLst>
                                          <p:attrName>style.visibility</p:attrName>
                                        </p:attrNameLst>
                                      </p:cBhvr>
                                      <p:to>
                                        <p:strVal val="visible"/>
                                      </p:to>
                                    </p:set>
                                    <p:anim calcmode="lin" valueType="num">
                                      <p:cBhvr>
                                        <p:cTn id="25" dur="500" fill="hold"/>
                                        <p:tgtEl>
                                          <p:spTgt spid="57"/>
                                        </p:tgtEl>
                                        <p:attrNameLst>
                                          <p:attrName>ppt_w</p:attrName>
                                        </p:attrNameLst>
                                      </p:cBhvr>
                                      <p:tavLst>
                                        <p:tav tm="0">
                                          <p:val>
                                            <p:fltVal val="0"/>
                                          </p:val>
                                        </p:tav>
                                        <p:tav tm="100000">
                                          <p:val>
                                            <p:strVal val="#ppt_w"/>
                                          </p:val>
                                        </p:tav>
                                      </p:tavLst>
                                    </p:anim>
                                    <p:anim calcmode="lin" valueType="num">
                                      <p:cBhvr>
                                        <p:cTn id="26" dur="500" fill="hold"/>
                                        <p:tgtEl>
                                          <p:spTgt spid="57"/>
                                        </p:tgtEl>
                                        <p:attrNameLst>
                                          <p:attrName>ppt_h</p:attrName>
                                        </p:attrNameLst>
                                      </p:cBhvr>
                                      <p:tavLst>
                                        <p:tav tm="0">
                                          <p:val>
                                            <p:fltVal val="0"/>
                                          </p:val>
                                        </p:tav>
                                        <p:tav tm="100000">
                                          <p:val>
                                            <p:strVal val="#ppt_h"/>
                                          </p:val>
                                        </p:tav>
                                      </p:tavLst>
                                    </p:anim>
                                    <p:animEffect transition="in" filter="fade">
                                      <p:cBhvr>
                                        <p:cTn id="27" dur="500"/>
                                        <p:tgtEl>
                                          <p:spTgt spid="57"/>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58"/>
                                        </p:tgtEl>
                                        <p:attrNameLst>
                                          <p:attrName>style.visibility</p:attrName>
                                        </p:attrNameLst>
                                      </p:cBhvr>
                                      <p:to>
                                        <p:strVal val="visible"/>
                                      </p:to>
                                    </p:set>
                                    <p:anim calcmode="lin" valueType="num">
                                      <p:cBhvr>
                                        <p:cTn id="30" dur="500" fill="hold"/>
                                        <p:tgtEl>
                                          <p:spTgt spid="58"/>
                                        </p:tgtEl>
                                        <p:attrNameLst>
                                          <p:attrName>ppt_w</p:attrName>
                                        </p:attrNameLst>
                                      </p:cBhvr>
                                      <p:tavLst>
                                        <p:tav tm="0">
                                          <p:val>
                                            <p:fltVal val="0"/>
                                          </p:val>
                                        </p:tav>
                                        <p:tav tm="100000">
                                          <p:val>
                                            <p:strVal val="#ppt_w"/>
                                          </p:val>
                                        </p:tav>
                                      </p:tavLst>
                                    </p:anim>
                                    <p:anim calcmode="lin" valueType="num">
                                      <p:cBhvr>
                                        <p:cTn id="31" dur="500" fill="hold"/>
                                        <p:tgtEl>
                                          <p:spTgt spid="58"/>
                                        </p:tgtEl>
                                        <p:attrNameLst>
                                          <p:attrName>ppt_h</p:attrName>
                                        </p:attrNameLst>
                                      </p:cBhvr>
                                      <p:tavLst>
                                        <p:tav tm="0">
                                          <p:val>
                                            <p:fltVal val="0"/>
                                          </p:val>
                                        </p:tav>
                                        <p:tav tm="100000">
                                          <p:val>
                                            <p:strVal val="#ppt_h"/>
                                          </p:val>
                                        </p:tav>
                                      </p:tavLst>
                                    </p:anim>
                                    <p:animEffect transition="in" filter="fade">
                                      <p:cBhvr>
                                        <p:cTn id="32" dur="500"/>
                                        <p:tgtEl>
                                          <p:spTgt spid="58"/>
                                        </p:tgtEl>
                                      </p:cBhvr>
                                    </p:animEffect>
                                  </p:childTnLst>
                                </p:cTn>
                              </p:par>
                              <p:par>
                                <p:cTn id="33" presetID="53" presetClass="entr" presetSubtype="16" fill="hold" grpId="0" nodeType="withEffect">
                                  <p:stCondLst>
                                    <p:cond delay="1500"/>
                                  </p:stCondLst>
                                  <p:childTnLst>
                                    <p:set>
                                      <p:cBhvr>
                                        <p:cTn id="34" dur="1" fill="hold">
                                          <p:stCondLst>
                                            <p:cond delay="0"/>
                                          </p:stCondLst>
                                        </p:cTn>
                                        <p:tgtEl>
                                          <p:spTgt spid="59"/>
                                        </p:tgtEl>
                                        <p:attrNameLst>
                                          <p:attrName>style.visibility</p:attrName>
                                        </p:attrNameLst>
                                      </p:cBhvr>
                                      <p:to>
                                        <p:strVal val="visible"/>
                                      </p:to>
                                    </p:set>
                                    <p:anim calcmode="lin" valueType="num">
                                      <p:cBhvr>
                                        <p:cTn id="35" dur="500" fill="hold"/>
                                        <p:tgtEl>
                                          <p:spTgt spid="59"/>
                                        </p:tgtEl>
                                        <p:attrNameLst>
                                          <p:attrName>ppt_w</p:attrName>
                                        </p:attrNameLst>
                                      </p:cBhvr>
                                      <p:tavLst>
                                        <p:tav tm="0">
                                          <p:val>
                                            <p:fltVal val="0"/>
                                          </p:val>
                                        </p:tav>
                                        <p:tav tm="100000">
                                          <p:val>
                                            <p:strVal val="#ppt_w"/>
                                          </p:val>
                                        </p:tav>
                                      </p:tavLst>
                                    </p:anim>
                                    <p:anim calcmode="lin" valueType="num">
                                      <p:cBhvr>
                                        <p:cTn id="36" dur="500" fill="hold"/>
                                        <p:tgtEl>
                                          <p:spTgt spid="59"/>
                                        </p:tgtEl>
                                        <p:attrNameLst>
                                          <p:attrName>ppt_h</p:attrName>
                                        </p:attrNameLst>
                                      </p:cBhvr>
                                      <p:tavLst>
                                        <p:tav tm="0">
                                          <p:val>
                                            <p:fltVal val="0"/>
                                          </p:val>
                                        </p:tav>
                                        <p:tav tm="100000">
                                          <p:val>
                                            <p:strVal val="#ppt_h"/>
                                          </p:val>
                                        </p:tav>
                                      </p:tavLst>
                                    </p:anim>
                                    <p:animEffect transition="in" filter="fade">
                                      <p:cBhvr>
                                        <p:cTn id="37" dur="500"/>
                                        <p:tgtEl>
                                          <p:spTgt spid="59"/>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60"/>
                                        </p:tgtEl>
                                        <p:attrNameLst>
                                          <p:attrName>style.visibility</p:attrName>
                                        </p:attrNameLst>
                                      </p:cBhvr>
                                      <p:to>
                                        <p:strVal val="visible"/>
                                      </p:to>
                                    </p:set>
                                    <p:anim calcmode="lin" valueType="num">
                                      <p:cBhvr>
                                        <p:cTn id="40" dur="500" fill="hold"/>
                                        <p:tgtEl>
                                          <p:spTgt spid="60"/>
                                        </p:tgtEl>
                                        <p:attrNameLst>
                                          <p:attrName>ppt_w</p:attrName>
                                        </p:attrNameLst>
                                      </p:cBhvr>
                                      <p:tavLst>
                                        <p:tav tm="0">
                                          <p:val>
                                            <p:fltVal val="0"/>
                                          </p:val>
                                        </p:tav>
                                        <p:tav tm="100000">
                                          <p:val>
                                            <p:strVal val="#ppt_w"/>
                                          </p:val>
                                        </p:tav>
                                      </p:tavLst>
                                    </p:anim>
                                    <p:anim calcmode="lin" valueType="num">
                                      <p:cBhvr>
                                        <p:cTn id="41" dur="500" fill="hold"/>
                                        <p:tgtEl>
                                          <p:spTgt spid="60"/>
                                        </p:tgtEl>
                                        <p:attrNameLst>
                                          <p:attrName>ppt_h</p:attrName>
                                        </p:attrNameLst>
                                      </p:cBhvr>
                                      <p:tavLst>
                                        <p:tav tm="0">
                                          <p:val>
                                            <p:fltVal val="0"/>
                                          </p:val>
                                        </p:tav>
                                        <p:tav tm="100000">
                                          <p:val>
                                            <p:strVal val="#ppt_h"/>
                                          </p:val>
                                        </p:tav>
                                      </p:tavLst>
                                    </p:anim>
                                    <p:animEffect transition="in" filter="fade">
                                      <p:cBhvr>
                                        <p:cTn id="42" dur="500"/>
                                        <p:tgtEl>
                                          <p:spTgt spid="60"/>
                                        </p:tgtEl>
                                      </p:cBhvr>
                                    </p:animEffect>
                                  </p:childTnLst>
                                </p:cTn>
                              </p:par>
                              <p:par>
                                <p:cTn id="43" presetID="53" presetClass="entr" presetSubtype="16" fill="hold" grpId="0" nodeType="withEffect">
                                  <p:stCondLst>
                                    <p:cond delay="1250"/>
                                  </p:stCondLst>
                                  <p:childTnLst>
                                    <p:set>
                                      <p:cBhvr>
                                        <p:cTn id="44" dur="1" fill="hold">
                                          <p:stCondLst>
                                            <p:cond delay="0"/>
                                          </p:stCondLst>
                                        </p:cTn>
                                        <p:tgtEl>
                                          <p:spTgt spid="61"/>
                                        </p:tgtEl>
                                        <p:attrNameLst>
                                          <p:attrName>style.visibility</p:attrName>
                                        </p:attrNameLst>
                                      </p:cBhvr>
                                      <p:to>
                                        <p:strVal val="visible"/>
                                      </p:to>
                                    </p:set>
                                    <p:anim calcmode="lin" valueType="num">
                                      <p:cBhvr>
                                        <p:cTn id="45" dur="500" fill="hold"/>
                                        <p:tgtEl>
                                          <p:spTgt spid="61"/>
                                        </p:tgtEl>
                                        <p:attrNameLst>
                                          <p:attrName>ppt_w</p:attrName>
                                        </p:attrNameLst>
                                      </p:cBhvr>
                                      <p:tavLst>
                                        <p:tav tm="0">
                                          <p:val>
                                            <p:fltVal val="0"/>
                                          </p:val>
                                        </p:tav>
                                        <p:tav tm="100000">
                                          <p:val>
                                            <p:strVal val="#ppt_w"/>
                                          </p:val>
                                        </p:tav>
                                      </p:tavLst>
                                    </p:anim>
                                    <p:anim calcmode="lin" valueType="num">
                                      <p:cBhvr>
                                        <p:cTn id="46" dur="500" fill="hold"/>
                                        <p:tgtEl>
                                          <p:spTgt spid="61"/>
                                        </p:tgtEl>
                                        <p:attrNameLst>
                                          <p:attrName>ppt_h</p:attrName>
                                        </p:attrNameLst>
                                      </p:cBhvr>
                                      <p:tavLst>
                                        <p:tav tm="0">
                                          <p:val>
                                            <p:fltVal val="0"/>
                                          </p:val>
                                        </p:tav>
                                        <p:tav tm="100000">
                                          <p:val>
                                            <p:strVal val="#ppt_h"/>
                                          </p:val>
                                        </p:tav>
                                      </p:tavLst>
                                    </p:anim>
                                    <p:animEffect transition="in" filter="fade">
                                      <p:cBhvr>
                                        <p:cTn id="47" dur="500"/>
                                        <p:tgtEl>
                                          <p:spTgt spid="61"/>
                                        </p:tgtEl>
                                      </p:cBhvr>
                                    </p:animEffect>
                                  </p:childTnLst>
                                </p:cTn>
                              </p:par>
                              <p:par>
                                <p:cTn id="48" presetID="53" presetClass="entr" presetSubtype="16" fill="hold" grpId="0" nodeType="withEffect">
                                  <p:stCondLst>
                                    <p:cond delay="750"/>
                                  </p:stCondLst>
                                  <p:childTnLst>
                                    <p:set>
                                      <p:cBhvr>
                                        <p:cTn id="49" dur="1" fill="hold">
                                          <p:stCondLst>
                                            <p:cond delay="0"/>
                                          </p:stCondLst>
                                        </p:cTn>
                                        <p:tgtEl>
                                          <p:spTgt spid="62"/>
                                        </p:tgtEl>
                                        <p:attrNameLst>
                                          <p:attrName>style.visibility</p:attrName>
                                        </p:attrNameLst>
                                      </p:cBhvr>
                                      <p:to>
                                        <p:strVal val="visible"/>
                                      </p:to>
                                    </p:set>
                                    <p:anim calcmode="lin" valueType="num">
                                      <p:cBhvr>
                                        <p:cTn id="50" dur="500" fill="hold"/>
                                        <p:tgtEl>
                                          <p:spTgt spid="62"/>
                                        </p:tgtEl>
                                        <p:attrNameLst>
                                          <p:attrName>ppt_w</p:attrName>
                                        </p:attrNameLst>
                                      </p:cBhvr>
                                      <p:tavLst>
                                        <p:tav tm="0">
                                          <p:val>
                                            <p:fltVal val="0"/>
                                          </p:val>
                                        </p:tav>
                                        <p:tav tm="100000">
                                          <p:val>
                                            <p:strVal val="#ppt_w"/>
                                          </p:val>
                                        </p:tav>
                                      </p:tavLst>
                                    </p:anim>
                                    <p:anim calcmode="lin" valueType="num">
                                      <p:cBhvr>
                                        <p:cTn id="51" dur="500" fill="hold"/>
                                        <p:tgtEl>
                                          <p:spTgt spid="62"/>
                                        </p:tgtEl>
                                        <p:attrNameLst>
                                          <p:attrName>ppt_h</p:attrName>
                                        </p:attrNameLst>
                                      </p:cBhvr>
                                      <p:tavLst>
                                        <p:tav tm="0">
                                          <p:val>
                                            <p:fltVal val="0"/>
                                          </p:val>
                                        </p:tav>
                                        <p:tav tm="100000">
                                          <p:val>
                                            <p:strVal val="#ppt_h"/>
                                          </p:val>
                                        </p:tav>
                                      </p:tavLst>
                                    </p:anim>
                                    <p:animEffect transition="in" filter="fade">
                                      <p:cBhvr>
                                        <p:cTn id="52" dur="500"/>
                                        <p:tgtEl>
                                          <p:spTgt spid="62"/>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90"/>
                                        </p:tgtEl>
                                        <p:attrNameLst>
                                          <p:attrName>style.visibility</p:attrName>
                                        </p:attrNameLst>
                                      </p:cBhvr>
                                      <p:to>
                                        <p:strVal val="visible"/>
                                      </p:to>
                                    </p:set>
                                    <p:anim calcmode="lin" valueType="num">
                                      <p:cBhvr>
                                        <p:cTn id="55" dur="500" fill="hold"/>
                                        <p:tgtEl>
                                          <p:spTgt spid="90"/>
                                        </p:tgtEl>
                                        <p:attrNameLst>
                                          <p:attrName>ppt_w</p:attrName>
                                        </p:attrNameLst>
                                      </p:cBhvr>
                                      <p:tavLst>
                                        <p:tav tm="0">
                                          <p:val>
                                            <p:fltVal val="0"/>
                                          </p:val>
                                        </p:tav>
                                        <p:tav tm="100000">
                                          <p:val>
                                            <p:strVal val="#ppt_w"/>
                                          </p:val>
                                        </p:tav>
                                      </p:tavLst>
                                    </p:anim>
                                    <p:anim calcmode="lin" valueType="num">
                                      <p:cBhvr>
                                        <p:cTn id="56" dur="500" fill="hold"/>
                                        <p:tgtEl>
                                          <p:spTgt spid="90"/>
                                        </p:tgtEl>
                                        <p:attrNameLst>
                                          <p:attrName>ppt_h</p:attrName>
                                        </p:attrNameLst>
                                      </p:cBhvr>
                                      <p:tavLst>
                                        <p:tav tm="0">
                                          <p:val>
                                            <p:fltVal val="0"/>
                                          </p:val>
                                        </p:tav>
                                        <p:tav tm="100000">
                                          <p:val>
                                            <p:strVal val="#ppt_h"/>
                                          </p:val>
                                        </p:tav>
                                      </p:tavLst>
                                    </p:anim>
                                    <p:animEffect transition="in" filter="fade">
                                      <p:cBhvr>
                                        <p:cTn id="57" dur="500"/>
                                        <p:tgtEl>
                                          <p:spTgt spid="90"/>
                                        </p:tgtEl>
                                      </p:cBhvr>
                                    </p:animEffect>
                                  </p:childTnLst>
                                </p:cTn>
                              </p:par>
                              <p:par>
                                <p:cTn id="58" presetID="53" presetClass="entr" presetSubtype="16" fill="hold" grpId="0" nodeType="withEffect">
                                  <p:stCondLst>
                                    <p:cond delay="750"/>
                                  </p:stCondLst>
                                  <p:childTnLst>
                                    <p:set>
                                      <p:cBhvr>
                                        <p:cTn id="59" dur="1" fill="hold">
                                          <p:stCondLst>
                                            <p:cond delay="0"/>
                                          </p:stCondLst>
                                        </p:cTn>
                                        <p:tgtEl>
                                          <p:spTgt spid="108"/>
                                        </p:tgtEl>
                                        <p:attrNameLst>
                                          <p:attrName>style.visibility</p:attrName>
                                        </p:attrNameLst>
                                      </p:cBhvr>
                                      <p:to>
                                        <p:strVal val="visible"/>
                                      </p:to>
                                    </p:set>
                                    <p:anim calcmode="lin" valueType="num">
                                      <p:cBhvr>
                                        <p:cTn id="60" dur="500" fill="hold"/>
                                        <p:tgtEl>
                                          <p:spTgt spid="108"/>
                                        </p:tgtEl>
                                        <p:attrNameLst>
                                          <p:attrName>ppt_w</p:attrName>
                                        </p:attrNameLst>
                                      </p:cBhvr>
                                      <p:tavLst>
                                        <p:tav tm="0">
                                          <p:val>
                                            <p:fltVal val="0"/>
                                          </p:val>
                                        </p:tav>
                                        <p:tav tm="100000">
                                          <p:val>
                                            <p:strVal val="#ppt_w"/>
                                          </p:val>
                                        </p:tav>
                                      </p:tavLst>
                                    </p:anim>
                                    <p:anim calcmode="lin" valueType="num">
                                      <p:cBhvr>
                                        <p:cTn id="61" dur="500" fill="hold"/>
                                        <p:tgtEl>
                                          <p:spTgt spid="108"/>
                                        </p:tgtEl>
                                        <p:attrNameLst>
                                          <p:attrName>ppt_h</p:attrName>
                                        </p:attrNameLst>
                                      </p:cBhvr>
                                      <p:tavLst>
                                        <p:tav tm="0">
                                          <p:val>
                                            <p:fltVal val="0"/>
                                          </p:val>
                                        </p:tav>
                                        <p:tav tm="100000">
                                          <p:val>
                                            <p:strVal val="#ppt_h"/>
                                          </p:val>
                                        </p:tav>
                                      </p:tavLst>
                                    </p:anim>
                                    <p:animEffect transition="in" filter="fade">
                                      <p:cBhvr>
                                        <p:cTn id="62" dur="500"/>
                                        <p:tgtEl>
                                          <p:spTgt spid="108"/>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109"/>
                                        </p:tgtEl>
                                        <p:attrNameLst>
                                          <p:attrName>style.visibility</p:attrName>
                                        </p:attrNameLst>
                                      </p:cBhvr>
                                      <p:to>
                                        <p:strVal val="visible"/>
                                      </p:to>
                                    </p:set>
                                    <p:anim calcmode="lin" valueType="num">
                                      <p:cBhvr>
                                        <p:cTn id="65" dur="500" fill="hold"/>
                                        <p:tgtEl>
                                          <p:spTgt spid="109"/>
                                        </p:tgtEl>
                                        <p:attrNameLst>
                                          <p:attrName>ppt_w</p:attrName>
                                        </p:attrNameLst>
                                      </p:cBhvr>
                                      <p:tavLst>
                                        <p:tav tm="0">
                                          <p:val>
                                            <p:fltVal val="0"/>
                                          </p:val>
                                        </p:tav>
                                        <p:tav tm="100000">
                                          <p:val>
                                            <p:strVal val="#ppt_w"/>
                                          </p:val>
                                        </p:tav>
                                      </p:tavLst>
                                    </p:anim>
                                    <p:anim calcmode="lin" valueType="num">
                                      <p:cBhvr>
                                        <p:cTn id="66" dur="500" fill="hold"/>
                                        <p:tgtEl>
                                          <p:spTgt spid="109"/>
                                        </p:tgtEl>
                                        <p:attrNameLst>
                                          <p:attrName>ppt_h</p:attrName>
                                        </p:attrNameLst>
                                      </p:cBhvr>
                                      <p:tavLst>
                                        <p:tav tm="0">
                                          <p:val>
                                            <p:fltVal val="0"/>
                                          </p:val>
                                        </p:tav>
                                        <p:tav tm="100000">
                                          <p:val>
                                            <p:strVal val="#ppt_h"/>
                                          </p:val>
                                        </p:tav>
                                      </p:tavLst>
                                    </p:anim>
                                    <p:animEffect transition="in" filter="fade">
                                      <p:cBhvr>
                                        <p:cTn id="67" dur="500"/>
                                        <p:tgtEl>
                                          <p:spTgt spid="109"/>
                                        </p:tgtEl>
                                      </p:cBhvr>
                                    </p:animEffect>
                                  </p:childTnLst>
                                </p:cTn>
                              </p:par>
                              <p:par>
                                <p:cTn id="68" presetID="53" presetClass="entr" presetSubtype="16" fill="hold" grpId="0" nodeType="withEffect">
                                  <p:stCondLst>
                                    <p:cond delay="1250"/>
                                  </p:stCondLst>
                                  <p:childTnLst>
                                    <p:set>
                                      <p:cBhvr>
                                        <p:cTn id="69" dur="1" fill="hold">
                                          <p:stCondLst>
                                            <p:cond delay="0"/>
                                          </p:stCondLst>
                                        </p:cTn>
                                        <p:tgtEl>
                                          <p:spTgt spid="110"/>
                                        </p:tgtEl>
                                        <p:attrNameLst>
                                          <p:attrName>style.visibility</p:attrName>
                                        </p:attrNameLst>
                                      </p:cBhvr>
                                      <p:to>
                                        <p:strVal val="visible"/>
                                      </p:to>
                                    </p:set>
                                    <p:anim calcmode="lin" valueType="num">
                                      <p:cBhvr>
                                        <p:cTn id="70" dur="500" fill="hold"/>
                                        <p:tgtEl>
                                          <p:spTgt spid="110"/>
                                        </p:tgtEl>
                                        <p:attrNameLst>
                                          <p:attrName>ppt_w</p:attrName>
                                        </p:attrNameLst>
                                      </p:cBhvr>
                                      <p:tavLst>
                                        <p:tav tm="0">
                                          <p:val>
                                            <p:fltVal val="0"/>
                                          </p:val>
                                        </p:tav>
                                        <p:tav tm="100000">
                                          <p:val>
                                            <p:strVal val="#ppt_w"/>
                                          </p:val>
                                        </p:tav>
                                      </p:tavLst>
                                    </p:anim>
                                    <p:anim calcmode="lin" valueType="num">
                                      <p:cBhvr>
                                        <p:cTn id="71" dur="500" fill="hold"/>
                                        <p:tgtEl>
                                          <p:spTgt spid="110"/>
                                        </p:tgtEl>
                                        <p:attrNameLst>
                                          <p:attrName>ppt_h</p:attrName>
                                        </p:attrNameLst>
                                      </p:cBhvr>
                                      <p:tavLst>
                                        <p:tav tm="0">
                                          <p:val>
                                            <p:fltVal val="0"/>
                                          </p:val>
                                        </p:tav>
                                        <p:tav tm="100000">
                                          <p:val>
                                            <p:strVal val="#ppt_h"/>
                                          </p:val>
                                        </p:tav>
                                      </p:tavLst>
                                    </p:anim>
                                    <p:animEffect transition="in" filter="fade">
                                      <p:cBhvr>
                                        <p:cTn id="72" dur="500"/>
                                        <p:tgtEl>
                                          <p:spTgt spid="110"/>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111"/>
                                        </p:tgtEl>
                                        <p:attrNameLst>
                                          <p:attrName>style.visibility</p:attrName>
                                        </p:attrNameLst>
                                      </p:cBhvr>
                                      <p:to>
                                        <p:strVal val="visible"/>
                                      </p:to>
                                    </p:set>
                                    <p:anim calcmode="lin" valueType="num">
                                      <p:cBhvr>
                                        <p:cTn id="75" dur="500" fill="hold"/>
                                        <p:tgtEl>
                                          <p:spTgt spid="111"/>
                                        </p:tgtEl>
                                        <p:attrNameLst>
                                          <p:attrName>ppt_w</p:attrName>
                                        </p:attrNameLst>
                                      </p:cBhvr>
                                      <p:tavLst>
                                        <p:tav tm="0">
                                          <p:val>
                                            <p:fltVal val="0"/>
                                          </p:val>
                                        </p:tav>
                                        <p:tav tm="100000">
                                          <p:val>
                                            <p:strVal val="#ppt_w"/>
                                          </p:val>
                                        </p:tav>
                                      </p:tavLst>
                                    </p:anim>
                                    <p:anim calcmode="lin" valueType="num">
                                      <p:cBhvr>
                                        <p:cTn id="76" dur="500" fill="hold"/>
                                        <p:tgtEl>
                                          <p:spTgt spid="111"/>
                                        </p:tgtEl>
                                        <p:attrNameLst>
                                          <p:attrName>ppt_h</p:attrName>
                                        </p:attrNameLst>
                                      </p:cBhvr>
                                      <p:tavLst>
                                        <p:tav tm="0">
                                          <p:val>
                                            <p:fltVal val="0"/>
                                          </p:val>
                                        </p:tav>
                                        <p:tav tm="100000">
                                          <p:val>
                                            <p:strVal val="#ppt_h"/>
                                          </p:val>
                                        </p:tav>
                                      </p:tavLst>
                                    </p:anim>
                                    <p:animEffect transition="in" filter="fade">
                                      <p:cBhvr>
                                        <p:cTn id="77" dur="500"/>
                                        <p:tgtEl>
                                          <p:spTgt spid="111"/>
                                        </p:tgtEl>
                                      </p:cBhvr>
                                    </p:animEffect>
                                  </p:childTnLst>
                                </p:cTn>
                              </p:par>
                              <p:par>
                                <p:cTn id="78" presetID="53" presetClass="entr" presetSubtype="16" fill="hold" grpId="0" nodeType="withEffect">
                                  <p:stCondLst>
                                    <p:cond delay="250"/>
                                  </p:stCondLst>
                                  <p:childTnLst>
                                    <p:set>
                                      <p:cBhvr>
                                        <p:cTn id="79" dur="1" fill="hold">
                                          <p:stCondLst>
                                            <p:cond delay="0"/>
                                          </p:stCondLst>
                                        </p:cTn>
                                        <p:tgtEl>
                                          <p:spTgt spid="112"/>
                                        </p:tgtEl>
                                        <p:attrNameLst>
                                          <p:attrName>style.visibility</p:attrName>
                                        </p:attrNameLst>
                                      </p:cBhvr>
                                      <p:to>
                                        <p:strVal val="visible"/>
                                      </p:to>
                                    </p:set>
                                    <p:anim calcmode="lin" valueType="num">
                                      <p:cBhvr>
                                        <p:cTn id="80" dur="500" fill="hold"/>
                                        <p:tgtEl>
                                          <p:spTgt spid="112"/>
                                        </p:tgtEl>
                                        <p:attrNameLst>
                                          <p:attrName>ppt_w</p:attrName>
                                        </p:attrNameLst>
                                      </p:cBhvr>
                                      <p:tavLst>
                                        <p:tav tm="0">
                                          <p:val>
                                            <p:fltVal val="0"/>
                                          </p:val>
                                        </p:tav>
                                        <p:tav tm="100000">
                                          <p:val>
                                            <p:strVal val="#ppt_w"/>
                                          </p:val>
                                        </p:tav>
                                      </p:tavLst>
                                    </p:anim>
                                    <p:anim calcmode="lin" valueType="num">
                                      <p:cBhvr>
                                        <p:cTn id="81" dur="500" fill="hold"/>
                                        <p:tgtEl>
                                          <p:spTgt spid="112"/>
                                        </p:tgtEl>
                                        <p:attrNameLst>
                                          <p:attrName>ppt_h</p:attrName>
                                        </p:attrNameLst>
                                      </p:cBhvr>
                                      <p:tavLst>
                                        <p:tav tm="0">
                                          <p:val>
                                            <p:fltVal val="0"/>
                                          </p:val>
                                        </p:tav>
                                        <p:tav tm="100000">
                                          <p:val>
                                            <p:strVal val="#ppt_h"/>
                                          </p:val>
                                        </p:tav>
                                      </p:tavLst>
                                    </p:anim>
                                    <p:animEffect transition="in" filter="fade">
                                      <p:cBhvr>
                                        <p:cTn id="82" dur="500"/>
                                        <p:tgtEl>
                                          <p:spTgt spid="112"/>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113"/>
                                        </p:tgtEl>
                                        <p:attrNameLst>
                                          <p:attrName>style.visibility</p:attrName>
                                        </p:attrNameLst>
                                      </p:cBhvr>
                                      <p:to>
                                        <p:strVal val="visible"/>
                                      </p:to>
                                    </p:set>
                                    <p:anim calcmode="lin" valueType="num">
                                      <p:cBhvr>
                                        <p:cTn id="85" dur="500" fill="hold"/>
                                        <p:tgtEl>
                                          <p:spTgt spid="113"/>
                                        </p:tgtEl>
                                        <p:attrNameLst>
                                          <p:attrName>ppt_w</p:attrName>
                                        </p:attrNameLst>
                                      </p:cBhvr>
                                      <p:tavLst>
                                        <p:tav tm="0">
                                          <p:val>
                                            <p:fltVal val="0"/>
                                          </p:val>
                                        </p:tav>
                                        <p:tav tm="100000">
                                          <p:val>
                                            <p:strVal val="#ppt_w"/>
                                          </p:val>
                                        </p:tav>
                                      </p:tavLst>
                                    </p:anim>
                                    <p:anim calcmode="lin" valueType="num">
                                      <p:cBhvr>
                                        <p:cTn id="86" dur="500" fill="hold"/>
                                        <p:tgtEl>
                                          <p:spTgt spid="113"/>
                                        </p:tgtEl>
                                        <p:attrNameLst>
                                          <p:attrName>ppt_h</p:attrName>
                                        </p:attrNameLst>
                                      </p:cBhvr>
                                      <p:tavLst>
                                        <p:tav tm="0">
                                          <p:val>
                                            <p:fltVal val="0"/>
                                          </p:val>
                                        </p:tav>
                                        <p:tav tm="100000">
                                          <p:val>
                                            <p:strVal val="#ppt_h"/>
                                          </p:val>
                                        </p:tav>
                                      </p:tavLst>
                                    </p:anim>
                                    <p:animEffect transition="in" filter="fade">
                                      <p:cBhvr>
                                        <p:cTn id="87" dur="500"/>
                                        <p:tgtEl>
                                          <p:spTgt spid="113"/>
                                        </p:tgtEl>
                                      </p:cBhvr>
                                    </p:animEffect>
                                  </p:childTnLst>
                                </p:cTn>
                              </p:par>
                              <p:par>
                                <p:cTn id="88" presetID="53" presetClass="entr" presetSubtype="16" fill="hold" grpId="0" nodeType="withEffect">
                                  <p:stCondLst>
                                    <p:cond delay="750"/>
                                  </p:stCondLst>
                                  <p:childTnLst>
                                    <p:set>
                                      <p:cBhvr>
                                        <p:cTn id="89" dur="1" fill="hold">
                                          <p:stCondLst>
                                            <p:cond delay="0"/>
                                          </p:stCondLst>
                                        </p:cTn>
                                        <p:tgtEl>
                                          <p:spTgt spid="114"/>
                                        </p:tgtEl>
                                        <p:attrNameLst>
                                          <p:attrName>style.visibility</p:attrName>
                                        </p:attrNameLst>
                                      </p:cBhvr>
                                      <p:to>
                                        <p:strVal val="visible"/>
                                      </p:to>
                                    </p:set>
                                    <p:anim calcmode="lin" valueType="num">
                                      <p:cBhvr>
                                        <p:cTn id="90" dur="500" fill="hold"/>
                                        <p:tgtEl>
                                          <p:spTgt spid="114"/>
                                        </p:tgtEl>
                                        <p:attrNameLst>
                                          <p:attrName>ppt_w</p:attrName>
                                        </p:attrNameLst>
                                      </p:cBhvr>
                                      <p:tavLst>
                                        <p:tav tm="0">
                                          <p:val>
                                            <p:fltVal val="0"/>
                                          </p:val>
                                        </p:tav>
                                        <p:tav tm="100000">
                                          <p:val>
                                            <p:strVal val="#ppt_w"/>
                                          </p:val>
                                        </p:tav>
                                      </p:tavLst>
                                    </p:anim>
                                    <p:anim calcmode="lin" valueType="num">
                                      <p:cBhvr>
                                        <p:cTn id="91" dur="500" fill="hold"/>
                                        <p:tgtEl>
                                          <p:spTgt spid="114"/>
                                        </p:tgtEl>
                                        <p:attrNameLst>
                                          <p:attrName>ppt_h</p:attrName>
                                        </p:attrNameLst>
                                      </p:cBhvr>
                                      <p:tavLst>
                                        <p:tav tm="0">
                                          <p:val>
                                            <p:fltVal val="0"/>
                                          </p:val>
                                        </p:tav>
                                        <p:tav tm="100000">
                                          <p:val>
                                            <p:strVal val="#ppt_h"/>
                                          </p:val>
                                        </p:tav>
                                      </p:tavLst>
                                    </p:anim>
                                    <p:animEffect transition="in" filter="fade">
                                      <p:cBhvr>
                                        <p:cTn id="92" dur="500"/>
                                        <p:tgtEl>
                                          <p:spTgt spid="114"/>
                                        </p:tgtEl>
                                      </p:cBhvr>
                                    </p:animEffect>
                                  </p:childTnLst>
                                </p:cTn>
                              </p:par>
                              <p:par>
                                <p:cTn id="93" presetID="53" presetClass="entr" presetSubtype="16" fill="hold" grpId="0" nodeType="withEffect">
                                  <p:stCondLst>
                                    <p:cond delay="250"/>
                                  </p:stCondLst>
                                  <p:childTnLst>
                                    <p:set>
                                      <p:cBhvr>
                                        <p:cTn id="94" dur="1" fill="hold">
                                          <p:stCondLst>
                                            <p:cond delay="0"/>
                                          </p:stCondLst>
                                        </p:cTn>
                                        <p:tgtEl>
                                          <p:spTgt spid="115"/>
                                        </p:tgtEl>
                                        <p:attrNameLst>
                                          <p:attrName>style.visibility</p:attrName>
                                        </p:attrNameLst>
                                      </p:cBhvr>
                                      <p:to>
                                        <p:strVal val="visible"/>
                                      </p:to>
                                    </p:set>
                                    <p:anim calcmode="lin" valueType="num">
                                      <p:cBhvr>
                                        <p:cTn id="95" dur="500" fill="hold"/>
                                        <p:tgtEl>
                                          <p:spTgt spid="115"/>
                                        </p:tgtEl>
                                        <p:attrNameLst>
                                          <p:attrName>ppt_w</p:attrName>
                                        </p:attrNameLst>
                                      </p:cBhvr>
                                      <p:tavLst>
                                        <p:tav tm="0">
                                          <p:val>
                                            <p:fltVal val="0"/>
                                          </p:val>
                                        </p:tav>
                                        <p:tav tm="100000">
                                          <p:val>
                                            <p:strVal val="#ppt_w"/>
                                          </p:val>
                                        </p:tav>
                                      </p:tavLst>
                                    </p:anim>
                                    <p:anim calcmode="lin" valueType="num">
                                      <p:cBhvr>
                                        <p:cTn id="96" dur="500" fill="hold"/>
                                        <p:tgtEl>
                                          <p:spTgt spid="115"/>
                                        </p:tgtEl>
                                        <p:attrNameLst>
                                          <p:attrName>ppt_h</p:attrName>
                                        </p:attrNameLst>
                                      </p:cBhvr>
                                      <p:tavLst>
                                        <p:tav tm="0">
                                          <p:val>
                                            <p:fltVal val="0"/>
                                          </p:val>
                                        </p:tav>
                                        <p:tav tm="100000">
                                          <p:val>
                                            <p:strVal val="#ppt_h"/>
                                          </p:val>
                                        </p:tav>
                                      </p:tavLst>
                                    </p:anim>
                                    <p:animEffect transition="in" filter="fade">
                                      <p:cBhvr>
                                        <p:cTn id="97" dur="500"/>
                                        <p:tgtEl>
                                          <p:spTgt spid="115"/>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116"/>
                                        </p:tgtEl>
                                        <p:attrNameLst>
                                          <p:attrName>style.visibility</p:attrName>
                                        </p:attrNameLst>
                                      </p:cBhvr>
                                      <p:to>
                                        <p:strVal val="visible"/>
                                      </p:to>
                                    </p:set>
                                    <p:anim calcmode="lin" valueType="num">
                                      <p:cBhvr>
                                        <p:cTn id="100" dur="500" fill="hold"/>
                                        <p:tgtEl>
                                          <p:spTgt spid="116"/>
                                        </p:tgtEl>
                                        <p:attrNameLst>
                                          <p:attrName>ppt_w</p:attrName>
                                        </p:attrNameLst>
                                      </p:cBhvr>
                                      <p:tavLst>
                                        <p:tav tm="0">
                                          <p:val>
                                            <p:fltVal val="0"/>
                                          </p:val>
                                        </p:tav>
                                        <p:tav tm="100000">
                                          <p:val>
                                            <p:strVal val="#ppt_w"/>
                                          </p:val>
                                        </p:tav>
                                      </p:tavLst>
                                    </p:anim>
                                    <p:anim calcmode="lin" valueType="num">
                                      <p:cBhvr>
                                        <p:cTn id="101" dur="500" fill="hold"/>
                                        <p:tgtEl>
                                          <p:spTgt spid="116"/>
                                        </p:tgtEl>
                                        <p:attrNameLst>
                                          <p:attrName>ppt_h</p:attrName>
                                        </p:attrNameLst>
                                      </p:cBhvr>
                                      <p:tavLst>
                                        <p:tav tm="0">
                                          <p:val>
                                            <p:fltVal val="0"/>
                                          </p:val>
                                        </p:tav>
                                        <p:tav tm="100000">
                                          <p:val>
                                            <p:strVal val="#ppt_h"/>
                                          </p:val>
                                        </p:tav>
                                      </p:tavLst>
                                    </p:anim>
                                    <p:animEffect transition="in" filter="fade">
                                      <p:cBhvr>
                                        <p:cTn id="102" dur="500"/>
                                        <p:tgtEl>
                                          <p:spTgt spid="116"/>
                                        </p:tgtEl>
                                      </p:cBhvr>
                                    </p:animEffect>
                                  </p:childTnLst>
                                </p:cTn>
                              </p:par>
                              <p:par>
                                <p:cTn id="103" presetID="53" presetClass="entr" presetSubtype="16" fill="hold" grpId="0" nodeType="withEffect">
                                  <p:stCondLst>
                                    <p:cond delay="0"/>
                                  </p:stCondLst>
                                  <p:childTnLst>
                                    <p:set>
                                      <p:cBhvr>
                                        <p:cTn id="104" dur="1" fill="hold">
                                          <p:stCondLst>
                                            <p:cond delay="0"/>
                                          </p:stCondLst>
                                        </p:cTn>
                                        <p:tgtEl>
                                          <p:spTgt spid="117"/>
                                        </p:tgtEl>
                                        <p:attrNameLst>
                                          <p:attrName>style.visibility</p:attrName>
                                        </p:attrNameLst>
                                      </p:cBhvr>
                                      <p:to>
                                        <p:strVal val="visible"/>
                                      </p:to>
                                    </p:set>
                                    <p:anim calcmode="lin" valueType="num">
                                      <p:cBhvr>
                                        <p:cTn id="105" dur="500" fill="hold"/>
                                        <p:tgtEl>
                                          <p:spTgt spid="117"/>
                                        </p:tgtEl>
                                        <p:attrNameLst>
                                          <p:attrName>ppt_w</p:attrName>
                                        </p:attrNameLst>
                                      </p:cBhvr>
                                      <p:tavLst>
                                        <p:tav tm="0">
                                          <p:val>
                                            <p:fltVal val="0"/>
                                          </p:val>
                                        </p:tav>
                                        <p:tav tm="100000">
                                          <p:val>
                                            <p:strVal val="#ppt_w"/>
                                          </p:val>
                                        </p:tav>
                                      </p:tavLst>
                                    </p:anim>
                                    <p:anim calcmode="lin" valueType="num">
                                      <p:cBhvr>
                                        <p:cTn id="106" dur="500" fill="hold"/>
                                        <p:tgtEl>
                                          <p:spTgt spid="117"/>
                                        </p:tgtEl>
                                        <p:attrNameLst>
                                          <p:attrName>ppt_h</p:attrName>
                                        </p:attrNameLst>
                                      </p:cBhvr>
                                      <p:tavLst>
                                        <p:tav tm="0">
                                          <p:val>
                                            <p:fltVal val="0"/>
                                          </p:val>
                                        </p:tav>
                                        <p:tav tm="100000">
                                          <p:val>
                                            <p:strVal val="#ppt_h"/>
                                          </p:val>
                                        </p:tav>
                                      </p:tavLst>
                                    </p:anim>
                                    <p:animEffect transition="in" filter="fade">
                                      <p:cBhvr>
                                        <p:cTn id="107" dur="500"/>
                                        <p:tgtEl>
                                          <p:spTgt spid="117"/>
                                        </p:tgtEl>
                                      </p:cBhvr>
                                    </p:animEffect>
                                  </p:childTnLst>
                                </p:cTn>
                              </p:par>
                              <p:par>
                                <p:cTn id="108" presetID="53" presetClass="entr" presetSubtype="16" fill="hold" grpId="0" nodeType="withEffect">
                                  <p:stCondLst>
                                    <p:cond delay="750"/>
                                  </p:stCondLst>
                                  <p:childTnLst>
                                    <p:set>
                                      <p:cBhvr>
                                        <p:cTn id="109" dur="1" fill="hold">
                                          <p:stCondLst>
                                            <p:cond delay="0"/>
                                          </p:stCondLst>
                                        </p:cTn>
                                        <p:tgtEl>
                                          <p:spTgt spid="118"/>
                                        </p:tgtEl>
                                        <p:attrNameLst>
                                          <p:attrName>style.visibility</p:attrName>
                                        </p:attrNameLst>
                                      </p:cBhvr>
                                      <p:to>
                                        <p:strVal val="visible"/>
                                      </p:to>
                                    </p:set>
                                    <p:anim calcmode="lin" valueType="num">
                                      <p:cBhvr>
                                        <p:cTn id="110" dur="500" fill="hold"/>
                                        <p:tgtEl>
                                          <p:spTgt spid="118"/>
                                        </p:tgtEl>
                                        <p:attrNameLst>
                                          <p:attrName>ppt_w</p:attrName>
                                        </p:attrNameLst>
                                      </p:cBhvr>
                                      <p:tavLst>
                                        <p:tav tm="0">
                                          <p:val>
                                            <p:fltVal val="0"/>
                                          </p:val>
                                        </p:tav>
                                        <p:tav tm="100000">
                                          <p:val>
                                            <p:strVal val="#ppt_w"/>
                                          </p:val>
                                        </p:tav>
                                      </p:tavLst>
                                    </p:anim>
                                    <p:anim calcmode="lin" valueType="num">
                                      <p:cBhvr>
                                        <p:cTn id="111" dur="500" fill="hold"/>
                                        <p:tgtEl>
                                          <p:spTgt spid="118"/>
                                        </p:tgtEl>
                                        <p:attrNameLst>
                                          <p:attrName>ppt_h</p:attrName>
                                        </p:attrNameLst>
                                      </p:cBhvr>
                                      <p:tavLst>
                                        <p:tav tm="0">
                                          <p:val>
                                            <p:fltVal val="0"/>
                                          </p:val>
                                        </p:tav>
                                        <p:tav tm="100000">
                                          <p:val>
                                            <p:strVal val="#ppt_h"/>
                                          </p:val>
                                        </p:tav>
                                      </p:tavLst>
                                    </p:anim>
                                    <p:animEffect transition="in" filter="fade">
                                      <p:cBhvr>
                                        <p:cTn id="112" dur="500"/>
                                        <p:tgtEl>
                                          <p:spTgt spid="118"/>
                                        </p:tgtEl>
                                      </p:cBhvr>
                                    </p:animEffect>
                                  </p:childTnLst>
                                </p:cTn>
                              </p:par>
                              <p:par>
                                <p:cTn id="113" presetID="53" presetClass="entr" presetSubtype="16" fill="hold" grpId="0" nodeType="withEffect">
                                  <p:stCondLst>
                                    <p:cond delay="250"/>
                                  </p:stCondLst>
                                  <p:childTnLst>
                                    <p:set>
                                      <p:cBhvr>
                                        <p:cTn id="114" dur="1" fill="hold">
                                          <p:stCondLst>
                                            <p:cond delay="0"/>
                                          </p:stCondLst>
                                        </p:cTn>
                                        <p:tgtEl>
                                          <p:spTgt spid="119"/>
                                        </p:tgtEl>
                                        <p:attrNameLst>
                                          <p:attrName>style.visibility</p:attrName>
                                        </p:attrNameLst>
                                      </p:cBhvr>
                                      <p:to>
                                        <p:strVal val="visible"/>
                                      </p:to>
                                    </p:set>
                                    <p:anim calcmode="lin" valueType="num">
                                      <p:cBhvr>
                                        <p:cTn id="115" dur="500" fill="hold"/>
                                        <p:tgtEl>
                                          <p:spTgt spid="119"/>
                                        </p:tgtEl>
                                        <p:attrNameLst>
                                          <p:attrName>ppt_w</p:attrName>
                                        </p:attrNameLst>
                                      </p:cBhvr>
                                      <p:tavLst>
                                        <p:tav tm="0">
                                          <p:val>
                                            <p:fltVal val="0"/>
                                          </p:val>
                                        </p:tav>
                                        <p:tav tm="100000">
                                          <p:val>
                                            <p:strVal val="#ppt_w"/>
                                          </p:val>
                                        </p:tav>
                                      </p:tavLst>
                                    </p:anim>
                                    <p:anim calcmode="lin" valueType="num">
                                      <p:cBhvr>
                                        <p:cTn id="116" dur="500" fill="hold"/>
                                        <p:tgtEl>
                                          <p:spTgt spid="119"/>
                                        </p:tgtEl>
                                        <p:attrNameLst>
                                          <p:attrName>ppt_h</p:attrName>
                                        </p:attrNameLst>
                                      </p:cBhvr>
                                      <p:tavLst>
                                        <p:tav tm="0">
                                          <p:val>
                                            <p:fltVal val="0"/>
                                          </p:val>
                                        </p:tav>
                                        <p:tav tm="100000">
                                          <p:val>
                                            <p:strVal val="#ppt_h"/>
                                          </p:val>
                                        </p:tav>
                                      </p:tavLst>
                                    </p:anim>
                                    <p:animEffect transition="in" filter="fade">
                                      <p:cBhvr>
                                        <p:cTn id="117" dur="500"/>
                                        <p:tgtEl>
                                          <p:spTgt spid="119"/>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120"/>
                                        </p:tgtEl>
                                        <p:attrNameLst>
                                          <p:attrName>style.visibility</p:attrName>
                                        </p:attrNameLst>
                                      </p:cBhvr>
                                      <p:to>
                                        <p:strVal val="visible"/>
                                      </p:to>
                                    </p:set>
                                    <p:anim calcmode="lin" valueType="num">
                                      <p:cBhvr>
                                        <p:cTn id="120" dur="500" fill="hold"/>
                                        <p:tgtEl>
                                          <p:spTgt spid="120"/>
                                        </p:tgtEl>
                                        <p:attrNameLst>
                                          <p:attrName>ppt_w</p:attrName>
                                        </p:attrNameLst>
                                      </p:cBhvr>
                                      <p:tavLst>
                                        <p:tav tm="0">
                                          <p:val>
                                            <p:fltVal val="0"/>
                                          </p:val>
                                        </p:tav>
                                        <p:tav tm="100000">
                                          <p:val>
                                            <p:strVal val="#ppt_w"/>
                                          </p:val>
                                        </p:tav>
                                      </p:tavLst>
                                    </p:anim>
                                    <p:anim calcmode="lin" valueType="num">
                                      <p:cBhvr>
                                        <p:cTn id="121" dur="500" fill="hold"/>
                                        <p:tgtEl>
                                          <p:spTgt spid="120"/>
                                        </p:tgtEl>
                                        <p:attrNameLst>
                                          <p:attrName>ppt_h</p:attrName>
                                        </p:attrNameLst>
                                      </p:cBhvr>
                                      <p:tavLst>
                                        <p:tav tm="0">
                                          <p:val>
                                            <p:fltVal val="0"/>
                                          </p:val>
                                        </p:tav>
                                        <p:tav tm="100000">
                                          <p:val>
                                            <p:strVal val="#ppt_h"/>
                                          </p:val>
                                        </p:tav>
                                      </p:tavLst>
                                    </p:anim>
                                    <p:animEffect transition="in" filter="fade">
                                      <p:cBhvr>
                                        <p:cTn id="122" dur="500"/>
                                        <p:tgtEl>
                                          <p:spTgt spid="120"/>
                                        </p:tgtEl>
                                      </p:cBhvr>
                                    </p:animEffect>
                                  </p:childTnLst>
                                </p:cTn>
                              </p:par>
                              <p:par>
                                <p:cTn id="123" presetID="53" presetClass="entr" presetSubtype="16" fill="hold" grpId="0" nodeType="withEffect">
                                  <p:stCondLst>
                                    <p:cond delay="250"/>
                                  </p:stCondLst>
                                  <p:childTnLst>
                                    <p:set>
                                      <p:cBhvr>
                                        <p:cTn id="124" dur="1" fill="hold">
                                          <p:stCondLst>
                                            <p:cond delay="0"/>
                                          </p:stCondLst>
                                        </p:cTn>
                                        <p:tgtEl>
                                          <p:spTgt spid="121"/>
                                        </p:tgtEl>
                                        <p:attrNameLst>
                                          <p:attrName>style.visibility</p:attrName>
                                        </p:attrNameLst>
                                      </p:cBhvr>
                                      <p:to>
                                        <p:strVal val="visible"/>
                                      </p:to>
                                    </p:set>
                                    <p:anim calcmode="lin" valueType="num">
                                      <p:cBhvr>
                                        <p:cTn id="125" dur="500" fill="hold"/>
                                        <p:tgtEl>
                                          <p:spTgt spid="121"/>
                                        </p:tgtEl>
                                        <p:attrNameLst>
                                          <p:attrName>ppt_w</p:attrName>
                                        </p:attrNameLst>
                                      </p:cBhvr>
                                      <p:tavLst>
                                        <p:tav tm="0">
                                          <p:val>
                                            <p:fltVal val="0"/>
                                          </p:val>
                                        </p:tav>
                                        <p:tav tm="100000">
                                          <p:val>
                                            <p:strVal val="#ppt_w"/>
                                          </p:val>
                                        </p:tav>
                                      </p:tavLst>
                                    </p:anim>
                                    <p:anim calcmode="lin" valueType="num">
                                      <p:cBhvr>
                                        <p:cTn id="126" dur="500" fill="hold"/>
                                        <p:tgtEl>
                                          <p:spTgt spid="121"/>
                                        </p:tgtEl>
                                        <p:attrNameLst>
                                          <p:attrName>ppt_h</p:attrName>
                                        </p:attrNameLst>
                                      </p:cBhvr>
                                      <p:tavLst>
                                        <p:tav tm="0">
                                          <p:val>
                                            <p:fltVal val="0"/>
                                          </p:val>
                                        </p:tav>
                                        <p:tav tm="100000">
                                          <p:val>
                                            <p:strVal val="#ppt_h"/>
                                          </p:val>
                                        </p:tav>
                                      </p:tavLst>
                                    </p:anim>
                                    <p:animEffect transition="in" filter="fade">
                                      <p:cBhvr>
                                        <p:cTn id="127" dur="500"/>
                                        <p:tgtEl>
                                          <p:spTgt spid="121"/>
                                        </p:tgtEl>
                                      </p:cBhvr>
                                    </p:animEffect>
                                  </p:childTnLst>
                                </p:cTn>
                              </p:par>
                              <p:par>
                                <p:cTn id="128" presetID="53" presetClass="entr" presetSubtype="16" fill="hold" grpId="0" nodeType="withEffect">
                                  <p:stCondLst>
                                    <p:cond delay="0"/>
                                  </p:stCondLst>
                                  <p:childTnLst>
                                    <p:set>
                                      <p:cBhvr>
                                        <p:cTn id="129" dur="1" fill="hold">
                                          <p:stCondLst>
                                            <p:cond delay="0"/>
                                          </p:stCondLst>
                                        </p:cTn>
                                        <p:tgtEl>
                                          <p:spTgt spid="122"/>
                                        </p:tgtEl>
                                        <p:attrNameLst>
                                          <p:attrName>style.visibility</p:attrName>
                                        </p:attrNameLst>
                                      </p:cBhvr>
                                      <p:to>
                                        <p:strVal val="visible"/>
                                      </p:to>
                                    </p:set>
                                    <p:anim calcmode="lin" valueType="num">
                                      <p:cBhvr>
                                        <p:cTn id="130" dur="500" fill="hold"/>
                                        <p:tgtEl>
                                          <p:spTgt spid="122"/>
                                        </p:tgtEl>
                                        <p:attrNameLst>
                                          <p:attrName>ppt_w</p:attrName>
                                        </p:attrNameLst>
                                      </p:cBhvr>
                                      <p:tavLst>
                                        <p:tav tm="0">
                                          <p:val>
                                            <p:fltVal val="0"/>
                                          </p:val>
                                        </p:tav>
                                        <p:tav tm="100000">
                                          <p:val>
                                            <p:strVal val="#ppt_w"/>
                                          </p:val>
                                        </p:tav>
                                      </p:tavLst>
                                    </p:anim>
                                    <p:anim calcmode="lin" valueType="num">
                                      <p:cBhvr>
                                        <p:cTn id="131" dur="500" fill="hold"/>
                                        <p:tgtEl>
                                          <p:spTgt spid="122"/>
                                        </p:tgtEl>
                                        <p:attrNameLst>
                                          <p:attrName>ppt_h</p:attrName>
                                        </p:attrNameLst>
                                      </p:cBhvr>
                                      <p:tavLst>
                                        <p:tav tm="0">
                                          <p:val>
                                            <p:fltVal val="0"/>
                                          </p:val>
                                        </p:tav>
                                        <p:tav tm="100000">
                                          <p:val>
                                            <p:strVal val="#ppt_h"/>
                                          </p:val>
                                        </p:tav>
                                      </p:tavLst>
                                    </p:anim>
                                    <p:animEffect transition="in" filter="fade">
                                      <p:cBhvr>
                                        <p:cTn id="132" dur="500"/>
                                        <p:tgtEl>
                                          <p:spTgt spid="122"/>
                                        </p:tgtEl>
                                      </p:cBhvr>
                                    </p:animEffect>
                                  </p:childTnLst>
                                </p:cTn>
                              </p:par>
                              <p:par>
                                <p:cTn id="133" presetID="53" presetClass="entr" presetSubtype="16" fill="hold" grpId="0" nodeType="withEffect">
                                  <p:stCondLst>
                                    <p:cond delay="250"/>
                                  </p:stCondLst>
                                  <p:childTnLst>
                                    <p:set>
                                      <p:cBhvr>
                                        <p:cTn id="134" dur="1" fill="hold">
                                          <p:stCondLst>
                                            <p:cond delay="0"/>
                                          </p:stCondLst>
                                        </p:cTn>
                                        <p:tgtEl>
                                          <p:spTgt spid="123"/>
                                        </p:tgtEl>
                                        <p:attrNameLst>
                                          <p:attrName>style.visibility</p:attrName>
                                        </p:attrNameLst>
                                      </p:cBhvr>
                                      <p:to>
                                        <p:strVal val="visible"/>
                                      </p:to>
                                    </p:set>
                                    <p:anim calcmode="lin" valueType="num">
                                      <p:cBhvr>
                                        <p:cTn id="135" dur="500" fill="hold"/>
                                        <p:tgtEl>
                                          <p:spTgt spid="123"/>
                                        </p:tgtEl>
                                        <p:attrNameLst>
                                          <p:attrName>ppt_w</p:attrName>
                                        </p:attrNameLst>
                                      </p:cBhvr>
                                      <p:tavLst>
                                        <p:tav tm="0">
                                          <p:val>
                                            <p:fltVal val="0"/>
                                          </p:val>
                                        </p:tav>
                                        <p:tav tm="100000">
                                          <p:val>
                                            <p:strVal val="#ppt_w"/>
                                          </p:val>
                                        </p:tav>
                                      </p:tavLst>
                                    </p:anim>
                                    <p:anim calcmode="lin" valueType="num">
                                      <p:cBhvr>
                                        <p:cTn id="136" dur="500" fill="hold"/>
                                        <p:tgtEl>
                                          <p:spTgt spid="123"/>
                                        </p:tgtEl>
                                        <p:attrNameLst>
                                          <p:attrName>ppt_h</p:attrName>
                                        </p:attrNameLst>
                                      </p:cBhvr>
                                      <p:tavLst>
                                        <p:tav tm="0">
                                          <p:val>
                                            <p:fltVal val="0"/>
                                          </p:val>
                                        </p:tav>
                                        <p:tav tm="100000">
                                          <p:val>
                                            <p:strVal val="#ppt_h"/>
                                          </p:val>
                                        </p:tav>
                                      </p:tavLst>
                                    </p:anim>
                                    <p:animEffect transition="in" filter="fade">
                                      <p:cBhvr>
                                        <p:cTn id="137" dur="500"/>
                                        <p:tgtEl>
                                          <p:spTgt spid="123"/>
                                        </p:tgtEl>
                                      </p:cBhvr>
                                    </p:animEffect>
                                  </p:childTnLst>
                                </p:cTn>
                              </p:par>
                              <p:par>
                                <p:cTn id="138" presetID="53" presetClass="entr" presetSubtype="16" fill="hold" grpId="0" nodeType="withEffect">
                                  <p:stCondLst>
                                    <p:cond delay="750"/>
                                  </p:stCondLst>
                                  <p:childTnLst>
                                    <p:set>
                                      <p:cBhvr>
                                        <p:cTn id="139" dur="1" fill="hold">
                                          <p:stCondLst>
                                            <p:cond delay="0"/>
                                          </p:stCondLst>
                                        </p:cTn>
                                        <p:tgtEl>
                                          <p:spTgt spid="124"/>
                                        </p:tgtEl>
                                        <p:attrNameLst>
                                          <p:attrName>style.visibility</p:attrName>
                                        </p:attrNameLst>
                                      </p:cBhvr>
                                      <p:to>
                                        <p:strVal val="visible"/>
                                      </p:to>
                                    </p:set>
                                    <p:anim calcmode="lin" valueType="num">
                                      <p:cBhvr>
                                        <p:cTn id="140" dur="500" fill="hold"/>
                                        <p:tgtEl>
                                          <p:spTgt spid="124"/>
                                        </p:tgtEl>
                                        <p:attrNameLst>
                                          <p:attrName>ppt_w</p:attrName>
                                        </p:attrNameLst>
                                      </p:cBhvr>
                                      <p:tavLst>
                                        <p:tav tm="0">
                                          <p:val>
                                            <p:fltVal val="0"/>
                                          </p:val>
                                        </p:tav>
                                        <p:tav tm="100000">
                                          <p:val>
                                            <p:strVal val="#ppt_w"/>
                                          </p:val>
                                        </p:tav>
                                      </p:tavLst>
                                    </p:anim>
                                    <p:anim calcmode="lin" valueType="num">
                                      <p:cBhvr>
                                        <p:cTn id="141" dur="500" fill="hold"/>
                                        <p:tgtEl>
                                          <p:spTgt spid="124"/>
                                        </p:tgtEl>
                                        <p:attrNameLst>
                                          <p:attrName>ppt_h</p:attrName>
                                        </p:attrNameLst>
                                      </p:cBhvr>
                                      <p:tavLst>
                                        <p:tav tm="0">
                                          <p:val>
                                            <p:fltVal val="0"/>
                                          </p:val>
                                        </p:tav>
                                        <p:tav tm="100000">
                                          <p:val>
                                            <p:strVal val="#ppt_h"/>
                                          </p:val>
                                        </p:tav>
                                      </p:tavLst>
                                    </p:anim>
                                    <p:animEffect transition="in" filter="fade">
                                      <p:cBhvr>
                                        <p:cTn id="142" dur="500"/>
                                        <p:tgtEl>
                                          <p:spTgt spid="124"/>
                                        </p:tgtEl>
                                      </p:cBhvr>
                                    </p:animEffect>
                                  </p:childTnLst>
                                </p:cTn>
                              </p:par>
                              <p:par>
                                <p:cTn id="143" presetID="53" presetClass="entr" presetSubtype="16" fill="hold" grpId="0" nodeType="withEffect">
                                  <p:stCondLst>
                                    <p:cond delay="250"/>
                                  </p:stCondLst>
                                  <p:childTnLst>
                                    <p:set>
                                      <p:cBhvr>
                                        <p:cTn id="144" dur="1" fill="hold">
                                          <p:stCondLst>
                                            <p:cond delay="0"/>
                                          </p:stCondLst>
                                        </p:cTn>
                                        <p:tgtEl>
                                          <p:spTgt spid="125"/>
                                        </p:tgtEl>
                                        <p:attrNameLst>
                                          <p:attrName>style.visibility</p:attrName>
                                        </p:attrNameLst>
                                      </p:cBhvr>
                                      <p:to>
                                        <p:strVal val="visible"/>
                                      </p:to>
                                    </p:set>
                                    <p:anim calcmode="lin" valueType="num">
                                      <p:cBhvr>
                                        <p:cTn id="145" dur="500" fill="hold"/>
                                        <p:tgtEl>
                                          <p:spTgt spid="125"/>
                                        </p:tgtEl>
                                        <p:attrNameLst>
                                          <p:attrName>ppt_w</p:attrName>
                                        </p:attrNameLst>
                                      </p:cBhvr>
                                      <p:tavLst>
                                        <p:tav tm="0">
                                          <p:val>
                                            <p:fltVal val="0"/>
                                          </p:val>
                                        </p:tav>
                                        <p:tav tm="100000">
                                          <p:val>
                                            <p:strVal val="#ppt_w"/>
                                          </p:val>
                                        </p:tav>
                                      </p:tavLst>
                                    </p:anim>
                                    <p:anim calcmode="lin" valueType="num">
                                      <p:cBhvr>
                                        <p:cTn id="146" dur="500" fill="hold"/>
                                        <p:tgtEl>
                                          <p:spTgt spid="125"/>
                                        </p:tgtEl>
                                        <p:attrNameLst>
                                          <p:attrName>ppt_h</p:attrName>
                                        </p:attrNameLst>
                                      </p:cBhvr>
                                      <p:tavLst>
                                        <p:tav tm="0">
                                          <p:val>
                                            <p:fltVal val="0"/>
                                          </p:val>
                                        </p:tav>
                                        <p:tav tm="100000">
                                          <p:val>
                                            <p:strVal val="#ppt_h"/>
                                          </p:val>
                                        </p:tav>
                                      </p:tavLst>
                                    </p:anim>
                                    <p:animEffect transition="in" filter="fade">
                                      <p:cBhvr>
                                        <p:cTn id="147" dur="500"/>
                                        <p:tgtEl>
                                          <p:spTgt spid="125"/>
                                        </p:tgtEl>
                                      </p:cBhvr>
                                    </p:animEffect>
                                  </p:childTnLst>
                                </p:cTn>
                              </p:par>
                              <p:par>
                                <p:cTn id="148" presetID="53" presetClass="entr" presetSubtype="16" fill="hold" grpId="0" nodeType="withEffect">
                                  <p:stCondLst>
                                    <p:cond delay="750"/>
                                  </p:stCondLst>
                                  <p:childTnLst>
                                    <p:set>
                                      <p:cBhvr>
                                        <p:cTn id="149" dur="1" fill="hold">
                                          <p:stCondLst>
                                            <p:cond delay="0"/>
                                          </p:stCondLst>
                                        </p:cTn>
                                        <p:tgtEl>
                                          <p:spTgt spid="126"/>
                                        </p:tgtEl>
                                        <p:attrNameLst>
                                          <p:attrName>style.visibility</p:attrName>
                                        </p:attrNameLst>
                                      </p:cBhvr>
                                      <p:to>
                                        <p:strVal val="visible"/>
                                      </p:to>
                                    </p:set>
                                    <p:anim calcmode="lin" valueType="num">
                                      <p:cBhvr>
                                        <p:cTn id="150" dur="500" fill="hold"/>
                                        <p:tgtEl>
                                          <p:spTgt spid="126"/>
                                        </p:tgtEl>
                                        <p:attrNameLst>
                                          <p:attrName>ppt_w</p:attrName>
                                        </p:attrNameLst>
                                      </p:cBhvr>
                                      <p:tavLst>
                                        <p:tav tm="0">
                                          <p:val>
                                            <p:fltVal val="0"/>
                                          </p:val>
                                        </p:tav>
                                        <p:tav tm="100000">
                                          <p:val>
                                            <p:strVal val="#ppt_w"/>
                                          </p:val>
                                        </p:tav>
                                      </p:tavLst>
                                    </p:anim>
                                    <p:anim calcmode="lin" valueType="num">
                                      <p:cBhvr>
                                        <p:cTn id="151" dur="500" fill="hold"/>
                                        <p:tgtEl>
                                          <p:spTgt spid="126"/>
                                        </p:tgtEl>
                                        <p:attrNameLst>
                                          <p:attrName>ppt_h</p:attrName>
                                        </p:attrNameLst>
                                      </p:cBhvr>
                                      <p:tavLst>
                                        <p:tav tm="0">
                                          <p:val>
                                            <p:fltVal val="0"/>
                                          </p:val>
                                        </p:tav>
                                        <p:tav tm="100000">
                                          <p:val>
                                            <p:strVal val="#ppt_h"/>
                                          </p:val>
                                        </p:tav>
                                      </p:tavLst>
                                    </p:anim>
                                    <p:animEffect transition="in" filter="fade">
                                      <p:cBhvr>
                                        <p:cTn id="152" dur="500"/>
                                        <p:tgtEl>
                                          <p:spTgt spid="126"/>
                                        </p:tgtEl>
                                      </p:cBhvr>
                                    </p:animEffect>
                                  </p:childTnLst>
                                </p:cTn>
                              </p:par>
                              <p:par>
                                <p:cTn id="153" presetID="53" presetClass="entr" presetSubtype="16" fill="hold" grpId="0" nodeType="withEffect">
                                  <p:stCondLst>
                                    <p:cond delay="250"/>
                                  </p:stCondLst>
                                  <p:childTnLst>
                                    <p:set>
                                      <p:cBhvr>
                                        <p:cTn id="154" dur="1" fill="hold">
                                          <p:stCondLst>
                                            <p:cond delay="0"/>
                                          </p:stCondLst>
                                        </p:cTn>
                                        <p:tgtEl>
                                          <p:spTgt spid="127"/>
                                        </p:tgtEl>
                                        <p:attrNameLst>
                                          <p:attrName>style.visibility</p:attrName>
                                        </p:attrNameLst>
                                      </p:cBhvr>
                                      <p:to>
                                        <p:strVal val="visible"/>
                                      </p:to>
                                    </p:set>
                                    <p:anim calcmode="lin" valueType="num">
                                      <p:cBhvr>
                                        <p:cTn id="155" dur="500" fill="hold"/>
                                        <p:tgtEl>
                                          <p:spTgt spid="127"/>
                                        </p:tgtEl>
                                        <p:attrNameLst>
                                          <p:attrName>ppt_w</p:attrName>
                                        </p:attrNameLst>
                                      </p:cBhvr>
                                      <p:tavLst>
                                        <p:tav tm="0">
                                          <p:val>
                                            <p:fltVal val="0"/>
                                          </p:val>
                                        </p:tav>
                                        <p:tav tm="100000">
                                          <p:val>
                                            <p:strVal val="#ppt_w"/>
                                          </p:val>
                                        </p:tav>
                                      </p:tavLst>
                                    </p:anim>
                                    <p:anim calcmode="lin" valueType="num">
                                      <p:cBhvr>
                                        <p:cTn id="156" dur="500" fill="hold"/>
                                        <p:tgtEl>
                                          <p:spTgt spid="127"/>
                                        </p:tgtEl>
                                        <p:attrNameLst>
                                          <p:attrName>ppt_h</p:attrName>
                                        </p:attrNameLst>
                                      </p:cBhvr>
                                      <p:tavLst>
                                        <p:tav tm="0">
                                          <p:val>
                                            <p:fltVal val="0"/>
                                          </p:val>
                                        </p:tav>
                                        <p:tav tm="100000">
                                          <p:val>
                                            <p:strVal val="#ppt_h"/>
                                          </p:val>
                                        </p:tav>
                                      </p:tavLst>
                                    </p:anim>
                                    <p:animEffect transition="in" filter="fade">
                                      <p:cBhvr>
                                        <p:cTn id="157" dur="500"/>
                                        <p:tgtEl>
                                          <p:spTgt spid="127"/>
                                        </p:tgtEl>
                                      </p:cBhvr>
                                    </p:animEffect>
                                  </p:childTnLst>
                                </p:cTn>
                              </p:par>
                              <p:par>
                                <p:cTn id="158" presetID="53" presetClass="entr" presetSubtype="16" fill="hold" grpId="0" nodeType="withEffect">
                                  <p:stCondLst>
                                    <p:cond delay="750"/>
                                  </p:stCondLst>
                                  <p:childTnLst>
                                    <p:set>
                                      <p:cBhvr>
                                        <p:cTn id="159" dur="1" fill="hold">
                                          <p:stCondLst>
                                            <p:cond delay="0"/>
                                          </p:stCondLst>
                                        </p:cTn>
                                        <p:tgtEl>
                                          <p:spTgt spid="128"/>
                                        </p:tgtEl>
                                        <p:attrNameLst>
                                          <p:attrName>style.visibility</p:attrName>
                                        </p:attrNameLst>
                                      </p:cBhvr>
                                      <p:to>
                                        <p:strVal val="visible"/>
                                      </p:to>
                                    </p:set>
                                    <p:anim calcmode="lin" valueType="num">
                                      <p:cBhvr>
                                        <p:cTn id="160" dur="500" fill="hold"/>
                                        <p:tgtEl>
                                          <p:spTgt spid="128"/>
                                        </p:tgtEl>
                                        <p:attrNameLst>
                                          <p:attrName>ppt_w</p:attrName>
                                        </p:attrNameLst>
                                      </p:cBhvr>
                                      <p:tavLst>
                                        <p:tav tm="0">
                                          <p:val>
                                            <p:fltVal val="0"/>
                                          </p:val>
                                        </p:tav>
                                        <p:tav tm="100000">
                                          <p:val>
                                            <p:strVal val="#ppt_w"/>
                                          </p:val>
                                        </p:tav>
                                      </p:tavLst>
                                    </p:anim>
                                    <p:anim calcmode="lin" valueType="num">
                                      <p:cBhvr>
                                        <p:cTn id="161" dur="500" fill="hold"/>
                                        <p:tgtEl>
                                          <p:spTgt spid="128"/>
                                        </p:tgtEl>
                                        <p:attrNameLst>
                                          <p:attrName>ppt_h</p:attrName>
                                        </p:attrNameLst>
                                      </p:cBhvr>
                                      <p:tavLst>
                                        <p:tav tm="0">
                                          <p:val>
                                            <p:fltVal val="0"/>
                                          </p:val>
                                        </p:tav>
                                        <p:tav tm="100000">
                                          <p:val>
                                            <p:strVal val="#ppt_h"/>
                                          </p:val>
                                        </p:tav>
                                      </p:tavLst>
                                    </p:anim>
                                    <p:animEffect transition="in" filter="fade">
                                      <p:cBhvr>
                                        <p:cTn id="162" dur="500"/>
                                        <p:tgtEl>
                                          <p:spTgt spid="128"/>
                                        </p:tgtEl>
                                      </p:cBhvr>
                                    </p:animEffect>
                                  </p:childTnLst>
                                </p:cTn>
                              </p:par>
                              <p:par>
                                <p:cTn id="163" presetID="53" presetClass="entr" presetSubtype="16" fill="hold" grpId="0" nodeType="withEffect">
                                  <p:stCondLst>
                                    <p:cond delay="0"/>
                                  </p:stCondLst>
                                  <p:childTnLst>
                                    <p:set>
                                      <p:cBhvr>
                                        <p:cTn id="164" dur="1" fill="hold">
                                          <p:stCondLst>
                                            <p:cond delay="0"/>
                                          </p:stCondLst>
                                        </p:cTn>
                                        <p:tgtEl>
                                          <p:spTgt spid="129"/>
                                        </p:tgtEl>
                                        <p:attrNameLst>
                                          <p:attrName>style.visibility</p:attrName>
                                        </p:attrNameLst>
                                      </p:cBhvr>
                                      <p:to>
                                        <p:strVal val="visible"/>
                                      </p:to>
                                    </p:set>
                                    <p:anim calcmode="lin" valueType="num">
                                      <p:cBhvr>
                                        <p:cTn id="165" dur="500" fill="hold"/>
                                        <p:tgtEl>
                                          <p:spTgt spid="129"/>
                                        </p:tgtEl>
                                        <p:attrNameLst>
                                          <p:attrName>ppt_w</p:attrName>
                                        </p:attrNameLst>
                                      </p:cBhvr>
                                      <p:tavLst>
                                        <p:tav tm="0">
                                          <p:val>
                                            <p:fltVal val="0"/>
                                          </p:val>
                                        </p:tav>
                                        <p:tav tm="100000">
                                          <p:val>
                                            <p:strVal val="#ppt_w"/>
                                          </p:val>
                                        </p:tav>
                                      </p:tavLst>
                                    </p:anim>
                                    <p:anim calcmode="lin" valueType="num">
                                      <p:cBhvr>
                                        <p:cTn id="166" dur="500" fill="hold"/>
                                        <p:tgtEl>
                                          <p:spTgt spid="129"/>
                                        </p:tgtEl>
                                        <p:attrNameLst>
                                          <p:attrName>ppt_h</p:attrName>
                                        </p:attrNameLst>
                                      </p:cBhvr>
                                      <p:tavLst>
                                        <p:tav tm="0">
                                          <p:val>
                                            <p:fltVal val="0"/>
                                          </p:val>
                                        </p:tav>
                                        <p:tav tm="100000">
                                          <p:val>
                                            <p:strVal val="#ppt_h"/>
                                          </p:val>
                                        </p:tav>
                                      </p:tavLst>
                                    </p:anim>
                                    <p:animEffect transition="in" filter="fade">
                                      <p:cBhvr>
                                        <p:cTn id="167" dur="500"/>
                                        <p:tgtEl>
                                          <p:spTgt spid="129"/>
                                        </p:tgtEl>
                                      </p:cBhvr>
                                    </p:animEffect>
                                  </p:childTnLst>
                                </p:cTn>
                              </p:par>
                              <p:par>
                                <p:cTn id="168" presetID="53" presetClass="entr" presetSubtype="16" fill="hold" grpId="0" nodeType="withEffect">
                                  <p:stCondLst>
                                    <p:cond delay="0"/>
                                  </p:stCondLst>
                                  <p:childTnLst>
                                    <p:set>
                                      <p:cBhvr>
                                        <p:cTn id="169" dur="1" fill="hold">
                                          <p:stCondLst>
                                            <p:cond delay="0"/>
                                          </p:stCondLst>
                                        </p:cTn>
                                        <p:tgtEl>
                                          <p:spTgt spid="130"/>
                                        </p:tgtEl>
                                        <p:attrNameLst>
                                          <p:attrName>style.visibility</p:attrName>
                                        </p:attrNameLst>
                                      </p:cBhvr>
                                      <p:to>
                                        <p:strVal val="visible"/>
                                      </p:to>
                                    </p:set>
                                    <p:anim calcmode="lin" valueType="num">
                                      <p:cBhvr>
                                        <p:cTn id="170" dur="500" fill="hold"/>
                                        <p:tgtEl>
                                          <p:spTgt spid="130"/>
                                        </p:tgtEl>
                                        <p:attrNameLst>
                                          <p:attrName>ppt_w</p:attrName>
                                        </p:attrNameLst>
                                      </p:cBhvr>
                                      <p:tavLst>
                                        <p:tav tm="0">
                                          <p:val>
                                            <p:fltVal val="0"/>
                                          </p:val>
                                        </p:tav>
                                        <p:tav tm="100000">
                                          <p:val>
                                            <p:strVal val="#ppt_w"/>
                                          </p:val>
                                        </p:tav>
                                      </p:tavLst>
                                    </p:anim>
                                    <p:anim calcmode="lin" valueType="num">
                                      <p:cBhvr>
                                        <p:cTn id="171" dur="500" fill="hold"/>
                                        <p:tgtEl>
                                          <p:spTgt spid="130"/>
                                        </p:tgtEl>
                                        <p:attrNameLst>
                                          <p:attrName>ppt_h</p:attrName>
                                        </p:attrNameLst>
                                      </p:cBhvr>
                                      <p:tavLst>
                                        <p:tav tm="0">
                                          <p:val>
                                            <p:fltVal val="0"/>
                                          </p:val>
                                        </p:tav>
                                        <p:tav tm="100000">
                                          <p:val>
                                            <p:strVal val="#ppt_h"/>
                                          </p:val>
                                        </p:tav>
                                      </p:tavLst>
                                    </p:anim>
                                    <p:animEffect transition="in" filter="fade">
                                      <p:cBhvr>
                                        <p:cTn id="172" dur="500"/>
                                        <p:tgtEl>
                                          <p:spTgt spid="130"/>
                                        </p:tgtEl>
                                      </p:cBhvr>
                                    </p:animEffect>
                                  </p:childTnLst>
                                </p:cTn>
                              </p:par>
                              <p:par>
                                <p:cTn id="173" presetID="53" presetClass="entr" presetSubtype="16" fill="hold" grpId="0" nodeType="withEffect">
                                  <p:stCondLst>
                                    <p:cond delay="0"/>
                                  </p:stCondLst>
                                  <p:childTnLst>
                                    <p:set>
                                      <p:cBhvr>
                                        <p:cTn id="174" dur="1" fill="hold">
                                          <p:stCondLst>
                                            <p:cond delay="0"/>
                                          </p:stCondLst>
                                        </p:cTn>
                                        <p:tgtEl>
                                          <p:spTgt spid="131"/>
                                        </p:tgtEl>
                                        <p:attrNameLst>
                                          <p:attrName>style.visibility</p:attrName>
                                        </p:attrNameLst>
                                      </p:cBhvr>
                                      <p:to>
                                        <p:strVal val="visible"/>
                                      </p:to>
                                    </p:set>
                                    <p:anim calcmode="lin" valueType="num">
                                      <p:cBhvr>
                                        <p:cTn id="175" dur="500" fill="hold"/>
                                        <p:tgtEl>
                                          <p:spTgt spid="131"/>
                                        </p:tgtEl>
                                        <p:attrNameLst>
                                          <p:attrName>ppt_w</p:attrName>
                                        </p:attrNameLst>
                                      </p:cBhvr>
                                      <p:tavLst>
                                        <p:tav tm="0">
                                          <p:val>
                                            <p:fltVal val="0"/>
                                          </p:val>
                                        </p:tav>
                                        <p:tav tm="100000">
                                          <p:val>
                                            <p:strVal val="#ppt_w"/>
                                          </p:val>
                                        </p:tav>
                                      </p:tavLst>
                                    </p:anim>
                                    <p:anim calcmode="lin" valueType="num">
                                      <p:cBhvr>
                                        <p:cTn id="176" dur="500" fill="hold"/>
                                        <p:tgtEl>
                                          <p:spTgt spid="131"/>
                                        </p:tgtEl>
                                        <p:attrNameLst>
                                          <p:attrName>ppt_h</p:attrName>
                                        </p:attrNameLst>
                                      </p:cBhvr>
                                      <p:tavLst>
                                        <p:tav tm="0">
                                          <p:val>
                                            <p:fltVal val="0"/>
                                          </p:val>
                                        </p:tav>
                                        <p:tav tm="100000">
                                          <p:val>
                                            <p:strVal val="#ppt_h"/>
                                          </p:val>
                                        </p:tav>
                                      </p:tavLst>
                                    </p:anim>
                                    <p:animEffect transition="in" filter="fade">
                                      <p:cBhvr>
                                        <p:cTn id="177" dur="500"/>
                                        <p:tgtEl>
                                          <p:spTgt spid="131"/>
                                        </p:tgtEl>
                                      </p:cBhvr>
                                    </p:animEffect>
                                  </p:childTnLst>
                                </p:cTn>
                              </p:par>
                              <p:par>
                                <p:cTn id="178" presetID="53" presetClass="entr" presetSubtype="16" fill="hold" grpId="0" nodeType="withEffect">
                                  <p:stCondLst>
                                    <p:cond delay="250"/>
                                  </p:stCondLst>
                                  <p:childTnLst>
                                    <p:set>
                                      <p:cBhvr>
                                        <p:cTn id="179" dur="1" fill="hold">
                                          <p:stCondLst>
                                            <p:cond delay="0"/>
                                          </p:stCondLst>
                                        </p:cTn>
                                        <p:tgtEl>
                                          <p:spTgt spid="132"/>
                                        </p:tgtEl>
                                        <p:attrNameLst>
                                          <p:attrName>style.visibility</p:attrName>
                                        </p:attrNameLst>
                                      </p:cBhvr>
                                      <p:to>
                                        <p:strVal val="visible"/>
                                      </p:to>
                                    </p:set>
                                    <p:anim calcmode="lin" valueType="num">
                                      <p:cBhvr>
                                        <p:cTn id="180" dur="500" fill="hold"/>
                                        <p:tgtEl>
                                          <p:spTgt spid="132"/>
                                        </p:tgtEl>
                                        <p:attrNameLst>
                                          <p:attrName>ppt_w</p:attrName>
                                        </p:attrNameLst>
                                      </p:cBhvr>
                                      <p:tavLst>
                                        <p:tav tm="0">
                                          <p:val>
                                            <p:fltVal val="0"/>
                                          </p:val>
                                        </p:tav>
                                        <p:tav tm="100000">
                                          <p:val>
                                            <p:strVal val="#ppt_w"/>
                                          </p:val>
                                        </p:tav>
                                      </p:tavLst>
                                    </p:anim>
                                    <p:anim calcmode="lin" valueType="num">
                                      <p:cBhvr>
                                        <p:cTn id="181" dur="500" fill="hold"/>
                                        <p:tgtEl>
                                          <p:spTgt spid="132"/>
                                        </p:tgtEl>
                                        <p:attrNameLst>
                                          <p:attrName>ppt_h</p:attrName>
                                        </p:attrNameLst>
                                      </p:cBhvr>
                                      <p:tavLst>
                                        <p:tav tm="0">
                                          <p:val>
                                            <p:fltVal val="0"/>
                                          </p:val>
                                        </p:tav>
                                        <p:tav tm="100000">
                                          <p:val>
                                            <p:strVal val="#ppt_h"/>
                                          </p:val>
                                        </p:tav>
                                      </p:tavLst>
                                    </p:anim>
                                    <p:animEffect transition="in" filter="fade">
                                      <p:cBhvr>
                                        <p:cTn id="182" dur="500"/>
                                        <p:tgtEl>
                                          <p:spTgt spid="132"/>
                                        </p:tgtEl>
                                      </p:cBhvr>
                                    </p:animEffect>
                                  </p:childTnLst>
                                </p:cTn>
                              </p:par>
                              <p:par>
                                <p:cTn id="183" presetID="53" presetClass="entr" presetSubtype="16" fill="hold" grpId="0" nodeType="withEffect">
                                  <p:stCondLst>
                                    <p:cond delay="0"/>
                                  </p:stCondLst>
                                  <p:childTnLst>
                                    <p:set>
                                      <p:cBhvr>
                                        <p:cTn id="184" dur="1" fill="hold">
                                          <p:stCondLst>
                                            <p:cond delay="0"/>
                                          </p:stCondLst>
                                        </p:cTn>
                                        <p:tgtEl>
                                          <p:spTgt spid="133"/>
                                        </p:tgtEl>
                                        <p:attrNameLst>
                                          <p:attrName>style.visibility</p:attrName>
                                        </p:attrNameLst>
                                      </p:cBhvr>
                                      <p:to>
                                        <p:strVal val="visible"/>
                                      </p:to>
                                    </p:set>
                                    <p:anim calcmode="lin" valueType="num">
                                      <p:cBhvr>
                                        <p:cTn id="185" dur="500" fill="hold"/>
                                        <p:tgtEl>
                                          <p:spTgt spid="133"/>
                                        </p:tgtEl>
                                        <p:attrNameLst>
                                          <p:attrName>ppt_w</p:attrName>
                                        </p:attrNameLst>
                                      </p:cBhvr>
                                      <p:tavLst>
                                        <p:tav tm="0">
                                          <p:val>
                                            <p:fltVal val="0"/>
                                          </p:val>
                                        </p:tav>
                                        <p:tav tm="100000">
                                          <p:val>
                                            <p:strVal val="#ppt_w"/>
                                          </p:val>
                                        </p:tav>
                                      </p:tavLst>
                                    </p:anim>
                                    <p:anim calcmode="lin" valueType="num">
                                      <p:cBhvr>
                                        <p:cTn id="186" dur="500" fill="hold"/>
                                        <p:tgtEl>
                                          <p:spTgt spid="133"/>
                                        </p:tgtEl>
                                        <p:attrNameLst>
                                          <p:attrName>ppt_h</p:attrName>
                                        </p:attrNameLst>
                                      </p:cBhvr>
                                      <p:tavLst>
                                        <p:tav tm="0">
                                          <p:val>
                                            <p:fltVal val="0"/>
                                          </p:val>
                                        </p:tav>
                                        <p:tav tm="100000">
                                          <p:val>
                                            <p:strVal val="#ppt_h"/>
                                          </p:val>
                                        </p:tav>
                                      </p:tavLst>
                                    </p:anim>
                                    <p:animEffect transition="in" filter="fade">
                                      <p:cBhvr>
                                        <p:cTn id="187" dur="500"/>
                                        <p:tgtEl>
                                          <p:spTgt spid="133"/>
                                        </p:tgtEl>
                                      </p:cBhvr>
                                    </p:animEffect>
                                  </p:childTnLst>
                                </p:cTn>
                              </p:par>
                              <p:par>
                                <p:cTn id="188" presetID="53" presetClass="entr" presetSubtype="16" fill="hold" grpId="0" nodeType="withEffect">
                                  <p:stCondLst>
                                    <p:cond delay="1000"/>
                                  </p:stCondLst>
                                  <p:childTnLst>
                                    <p:set>
                                      <p:cBhvr>
                                        <p:cTn id="189" dur="1" fill="hold">
                                          <p:stCondLst>
                                            <p:cond delay="0"/>
                                          </p:stCondLst>
                                        </p:cTn>
                                        <p:tgtEl>
                                          <p:spTgt spid="134"/>
                                        </p:tgtEl>
                                        <p:attrNameLst>
                                          <p:attrName>style.visibility</p:attrName>
                                        </p:attrNameLst>
                                      </p:cBhvr>
                                      <p:to>
                                        <p:strVal val="visible"/>
                                      </p:to>
                                    </p:set>
                                    <p:anim calcmode="lin" valueType="num">
                                      <p:cBhvr>
                                        <p:cTn id="190" dur="500" fill="hold"/>
                                        <p:tgtEl>
                                          <p:spTgt spid="134"/>
                                        </p:tgtEl>
                                        <p:attrNameLst>
                                          <p:attrName>ppt_w</p:attrName>
                                        </p:attrNameLst>
                                      </p:cBhvr>
                                      <p:tavLst>
                                        <p:tav tm="0">
                                          <p:val>
                                            <p:fltVal val="0"/>
                                          </p:val>
                                        </p:tav>
                                        <p:tav tm="100000">
                                          <p:val>
                                            <p:strVal val="#ppt_w"/>
                                          </p:val>
                                        </p:tav>
                                      </p:tavLst>
                                    </p:anim>
                                    <p:anim calcmode="lin" valueType="num">
                                      <p:cBhvr>
                                        <p:cTn id="191" dur="500" fill="hold"/>
                                        <p:tgtEl>
                                          <p:spTgt spid="134"/>
                                        </p:tgtEl>
                                        <p:attrNameLst>
                                          <p:attrName>ppt_h</p:attrName>
                                        </p:attrNameLst>
                                      </p:cBhvr>
                                      <p:tavLst>
                                        <p:tav tm="0">
                                          <p:val>
                                            <p:fltVal val="0"/>
                                          </p:val>
                                        </p:tav>
                                        <p:tav tm="100000">
                                          <p:val>
                                            <p:strVal val="#ppt_h"/>
                                          </p:val>
                                        </p:tav>
                                      </p:tavLst>
                                    </p:anim>
                                    <p:animEffect transition="in" filter="fade">
                                      <p:cBhvr>
                                        <p:cTn id="192" dur="500"/>
                                        <p:tgtEl>
                                          <p:spTgt spid="134"/>
                                        </p:tgtEl>
                                      </p:cBhvr>
                                    </p:animEffect>
                                  </p:childTnLst>
                                </p:cTn>
                              </p:par>
                              <p:par>
                                <p:cTn id="193" presetID="53" presetClass="entr" presetSubtype="16" fill="hold" grpId="0" nodeType="withEffect">
                                  <p:stCondLst>
                                    <p:cond delay="0"/>
                                  </p:stCondLst>
                                  <p:childTnLst>
                                    <p:set>
                                      <p:cBhvr>
                                        <p:cTn id="194" dur="1" fill="hold">
                                          <p:stCondLst>
                                            <p:cond delay="0"/>
                                          </p:stCondLst>
                                        </p:cTn>
                                        <p:tgtEl>
                                          <p:spTgt spid="135"/>
                                        </p:tgtEl>
                                        <p:attrNameLst>
                                          <p:attrName>style.visibility</p:attrName>
                                        </p:attrNameLst>
                                      </p:cBhvr>
                                      <p:to>
                                        <p:strVal val="visible"/>
                                      </p:to>
                                    </p:set>
                                    <p:anim calcmode="lin" valueType="num">
                                      <p:cBhvr>
                                        <p:cTn id="195" dur="500" fill="hold"/>
                                        <p:tgtEl>
                                          <p:spTgt spid="135"/>
                                        </p:tgtEl>
                                        <p:attrNameLst>
                                          <p:attrName>ppt_w</p:attrName>
                                        </p:attrNameLst>
                                      </p:cBhvr>
                                      <p:tavLst>
                                        <p:tav tm="0">
                                          <p:val>
                                            <p:fltVal val="0"/>
                                          </p:val>
                                        </p:tav>
                                        <p:tav tm="100000">
                                          <p:val>
                                            <p:strVal val="#ppt_w"/>
                                          </p:val>
                                        </p:tav>
                                      </p:tavLst>
                                    </p:anim>
                                    <p:anim calcmode="lin" valueType="num">
                                      <p:cBhvr>
                                        <p:cTn id="196" dur="500" fill="hold"/>
                                        <p:tgtEl>
                                          <p:spTgt spid="135"/>
                                        </p:tgtEl>
                                        <p:attrNameLst>
                                          <p:attrName>ppt_h</p:attrName>
                                        </p:attrNameLst>
                                      </p:cBhvr>
                                      <p:tavLst>
                                        <p:tav tm="0">
                                          <p:val>
                                            <p:fltVal val="0"/>
                                          </p:val>
                                        </p:tav>
                                        <p:tav tm="100000">
                                          <p:val>
                                            <p:strVal val="#ppt_h"/>
                                          </p:val>
                                        </p:tav>
                                      </p:tavLst>
                                    </p:anim>
                                    <p:animEffect transition="in" filter="fade">
                                      <p:cBhvr>
                                        <p:cTn id="197" dur="500"/>
                                        <p:tgtEl>
                                          <p:spTgt spid="135"/>
                                        </p:tgtEl>
                                      </p:cBhvr>
                                    </p:animEffect>
                                  </p:childTnLst>
                                </p:cTn>
                              </p:par>
                              <p:par>
                                <p:cTn id="198" presetID="53" presetClass="entr" presetSubtype="16" fill="hold" grpId="0" nodeType="withEffect">
                                  <p:stCondLst>
                                    <p:cond delay="1000"/>
                                  </p:stCondLst>
                                  <p:childTnLst>
                                    <p:set>
                                      <p:cBhvr>
                                        <p:cTn id="199" dur="1" fill="hold">
                                          <p:stCondLst>
                                            <p:cond delay="0"/>
                                          </p:stCondLst>
                                        </p:cTn>
                                        <p:tgtEl>
                                          <p:spTgt spid="136"/>
                                        </p:tgtEl>
                                        <p:attrNameLst>
                                          <p:attrName>style.visibility</p:attrName>
                                        </p:attrNameLst>
                                      </p:cBhvr>
                                      <p:to>
                                        <p:strVal val="visible"/>
                                      </p:to>
                                    </p:set>
                                    <p:anim calcmode="lin" valueType="num">
                                      <p:cBhvr>
                                        <p:cTn id="200" dur="500" fill="hold"/>
                                        <p:tgtEl>
                                          <p:spTgt spid="136"/>
                                        </p:tgtEl>
                                        <p:attrNameLst>
                                          <p:attrName>ppt_w</p:attrName>
                                        </p:attrNameLst>
                                      </p:cBhvr>
                                      <p:tavLst>
                                        <p:tav tm="0">
                                          <p:val>
                                            <p:fltVal val="0"/>
                                          </p:val>
                                        </p:tav>
                                        <p:tav tm="100000">
                                          <p:val>
                                            <p:strVal val="#ppt_w"/>
                                          </p:val>
                                        </p:tav>
                                      </p:tavLst>
                                    </p:anim>
                                    <p:anim calcmode="lin" valueType="num">
                                      <p:cBhvr>
                                        <p:cTn id="201" dur="500" fill="hold"/>
                                        <p:tgtEl>
                                          <p:spTgt spid="136"/>
                                        </p:tgtEl>
                                        <p:attrNameLst>
                                          <p:attrName>ppt_h</p:attrName>
                                        </p:attrNameLst>
                                      </p:cBhvr>
                                      <p:tavLst>
                                        <p:tav tm="0">
                                          <p:val>
                                            <p:fltVal val="0"/>
                                          </p:val>
                                        </p:tav>
                                        <p:tav tm="100000">
                                          <p:val>
                                            <p:strVal val="#ppt_h"/>
                                          </p:val>
                                        </p:tav>
                                      </p:tavLst>
                                    </p:anim>
                                    <p:animEffect transition="in" filter="fade">
                                      <p:cBhvr>
                                        <p:cTn id="202" dur="500"/>
                                        <p:tgtEl>
                                          <p:spTgt spid="136"/>
                                        </p:tgtEl>
                                      </p:cBhvr>
                                    </p:animEffect>
                                  </p:childTnLst>
                                </p:cTn>
                              </p:par>
                              <p:par>
                                <p:cTn id="203" presetID="53" presetClass="entr" presetSubtype="16" fill="hold" grpId="0" nodeType="withEffect">
                                  <p:stCondLst>
                                    <p:cond delay="750"/>
                                  </p:stCondLst>
                                  <p:childTnLst>
                                    <p:set>
                                      <p:cBhvr>
                                        <p:cTn id="204" dur="1" fill="hold">
                                          <p:stCondLst>
                                            <p:cond delay="0"/>
                                          </p:stCondLst>
                                        </p:cTn>
                                        <p:tgtEl>
                                          <p:spTgt spid="137"/>
                                        </p:tgtEl>
                                        <p:attrNameLst>
                                          <p:attrName>style.visibility</p:attrName>
                                        </p:attrNameLst>
                                      </p:cBhvr>
                                      <p:to>
                                        <p:strVal val="visible"/>
                                      </p:to>
                                    </p:set>
                                    <p:anim calcmode="lin" valueType="num">
                                      <p:cBhvr>
                                        <p:cTn id="205" dur="500" fill="hold"/>
                                        <p:tgtEl>
                                          <p:spTgt spid="137"/>
                                        </p:tgtEl>
                                        <p:attrNameLst>
                                          <p:attrName>ppt_w</p:attrName>
                                        </p:attrNameLst>
                                      </p:cBhvr>
                                      <p:tavLst>
                                        <p:tav tm="0">
                                          <p:val>
                                            <p:fltVal val="0"/>
                                          </p:val>
                                        </p:tav>
                                        <p:tav tm="100000">
                                          <p:val>
                                            <p:strVal val="#ppt_w"/>
                                          </p:val>
                                        </p:tav>
                                      </p:tavLst>
                                    </p:anim>
                                    <p:anim calcmode="lin" valueType="num">
                                      <p:cBhvr>
                                        <p:cTn id="206" dur="500" fill="hold"/>
                                        <p:tgtEl>
                                          <p:spTgt spid="137"/>
                                        </p:tgtEl>
                                        <p:attrNameLst>
                                          <p:attrName>ppt_h</p:attrName>
                                        </p:attrNameLst>
                                      </p:cBhvr>
                                      <p:tavLst>
                                        <p:tav tm="0">
                                          <p:val>
                                            <p:fltVal val="0"/>
                                          </p:val>
                                        </p:tav>
                                        <p:tav tm="100000">
                                          <p:val>
                                            <p:strVal val="#ppt_h"/>
                                          </p:val>
                                        </p:tav>
                                      </p:tavLst>
                                    </p:anim>
                                    <p:animEffect transition="in" filter="fade">
                                      <p:cBhvr>
                                        <p:cTn id="207" dur="500"/>
                                        <p:tgtEl>
                                          <p:spTgt spid="137"/>
                                        </p:tgtEl>
                                      </p:cBhvr>
                                    </p:animEffect>
                                  </p:childTnLst>
                                </p:cTn>
                              </p:par>
                              <p:par>
                                <p:cTn id="208" presetID="53" presetClass="entr" presetSubtype="16" fill="hold" grpId="0" nodeType="withEffect">
                                  <p:stCondLst>
                                    <p:cond delay="250"/>
                                  </p:stCondLst>
                                  <p:childTnLst>
                                    <p:set>
                                      <p:cBhvr>
                                        <p:cTn id="209" dur="1" fill="hold">
                                          <p:stCondLst>
                                            <p:cond delay="0"/>
                                          </p:stCondLst>
                                        </p:cTn>
                                        <p:tgtEl>
                                          <p:spTgt spid="138"/>
                                        </p:tgtEl>
                                        <p:attrNameLst>
                                          <p:attrName>style.visibility</p:attrName>
                                        </p:attrNameLst>
                                      </p:cBhvr>
                                      <p:to>
                                        <p:strVal val="visible"/>
                                      </p:to>
                                    </p:set>
                                    <p:anim calcmode="lin" valueType="num">
                                      <p:cBhvr>
                                        <p:cTn id="210" dur="500" fill="hold"/>
                                        <p:tgtEl>
                                          <p:spTgt spid="138"/>
                                        </p:tgtEl>
                                        <p:attrNameLst>
                                          <p:attrName>ppt_w</p:attrName>
                                        </p:attrNameLst>
                                      </p:cBhvr>
                                      <p:tavLst>
                                        <p:tav tm="0">
                                          <p:val>
                                            <p:fltVal val="0"/>
                                          </p:val>
                                        </p:tav>
                                        <p:tav tm="100000">
                                          <p:val>
                                            <p:strVal val="#ppt_w"/>
                                          </p:val>
                                        </p:tav>
                                      </p:tavLst>
                                    </p:anim>
                                    <p:anim calcmode="lin" valueType="num">
                                      <p:cBhvr>
                                        <p:cTn id="211" dur="500" fill="hold"/>
                                        <p:tgtEl>
                                          <p:spTgt spid="138"/>
                                        </p:tgtEl>
                                        <p:attrNameLst>
                                          <p:attrName>ppt_h</p:attrName>
                                        </p:attrNameLst>
                                      </p:cBhvr>
                                      <p:tavLst>
                                        <p:tav tm="0">
                                          <p:val>
                                            <p:fltVal val="0"/>
                                          </p:val>
                                        </p:tav>
                                        <p:tav tm="100000">
                                          <p:val>
                                            <p:strVal val="#ppt_h"/>
                                          </p:val>
                                        </p:tav>
                                      </p:tavLst>
                                    </p:anim>
                                    <p:animEffect transition="in" filter="fade">
                                      <p:cBhvr>
                                        <p:cTn id="212" dur="500"/>
                                        <p:tgtEl>
                                          <p:spTgt spid="138"/>
                                        </p:tgtEl>
                                      </p:cBhvr>
                                    </p:animEffect>
                                  </p:childTnLst>
                                </p:cTn>
                              </p:par>
                              <p:par>
                                <p:cTn id="213" presetID="53" presetClass="entr" presetSubtype="16" fill="hold" grpId="0" nodeType="withEffect">
                                  <p:stCondLst>
                                    <p:cond delay="0"/>
                                  </p:stCondLst>
                                  <p:childTnLst>
                                    <p:set>
                                      <p:cBhvr>
                                        <p:cTn id="214" dur="1" fill="hold">
                                          <p:stCondLst>
                                            <p:cond delay="0"/>
                                          </p:stCondLst>
                                        </p:cTn>
                                        <p:tgtEl>
                                          <p:spTgt spid="139"/>
                                        </p:tgtEl>
                                        <p:attrNameLst>
                                          <p:attrName>style.visibility</p:attrName>
                                        </p:attrNameLst>
                                      </p:cBhvr>
                                      <p:to>
                                        <p:strVal val="visible"/>
                                      </p:to>
                                    </p:set>
                                    <p:anim calcmode="lin" valueType="num">
                                      <p:cBhvr>
                                        <p:cTn id="215" dur="500" fill="hold"/>
                                        <p:tgtEl>
                                          <p:spTgt spid="139"/>
                                        </p:tgtEl>
                                        <p:attrNameLst>
                                          <p:attrName>ppt_w</p:attrName>
                                        </p:attrNameLst>
                                      </p:cBhvr>
                                      <p:tavLst>
                                        <p:tav tm="0">
                                          <p:val>
                                            <p:fltVal val="0"/>
                                          </p:val>
                                        </p:tav>
                                        <p:tav tm="100000">
                                          <p:val>
                                            <p:strVal val="#ppt_w"/>
                                          </p:val>
                                        </p:tav>
                                      </p:tavLst>
                                    </p:anim>
                                    <p:anim calcmode="lin" valueType="num">
                                      <p:cBhvr>
                                        <p:cTn id="216" dur="500" fill="hold"/>
                                        <p:tgtEl>
                                          <p:spTgt spid="139"/>
                                        </p:tgtEl>
                                        <p:attrNameLst>
                                          <p:attrName>ppt_h</p:attrName>
                                        </p:attrNameLst>
                                      </p:cBhvr>
                                      <p:tavLst>
                                        <p:tav tm="0">
                                          <p:val>
                                            <p:fltVal val="0"/>
                                          </p:val>
                                        </p:tav>
                                        <p:tav tm="100000">
                                          <p:val>
                                            <p:strVal val="#ppt_h"/>
                                          </p:val>
                                        </p:tav>
                                      </p:tavLst>
                                    </p:anim>
                                    <p:animEffect transition="in" filter="fade">
                                      <p:cBhvr>
                                        <p:cTn id="217" dur="500"/>
                                        <p:tgtEl>
                                          <p:spTgt spid="139"/>
                                        </p:tgtEl>
                                      </p:cBhvr>
                                    </p:animEffect>
                                  </p:childTnLst>
                                </p:cTn>
                              </p:par>
                              <p:par>
                                <p:cTn id="218" presetID="53" presetClass="entr" presetSubtype="16" fill="hold" grpId="0" nodeType="withEffect">
                                  <p:stCondLst>
                                    <p:cond delay="0"/>
                                  </p:stCondLst>
                                  <p:childTnLst>
                                    <p:set>
                                      <p:cBhvr>
                                        <p:cTn id="219" dur="1" fill="hold">
                                          <p:stCondLst>
                                            <p:cond delay="0"/>
                                          </p:stCondLst>
                                        </p:cTn>
                                        <p:tgtEl>
                                          <p:spTgt spid="140"/>
                                        </p:tgtEl>
                                        <p:attrNameLst>
                                          <p:attrName>style.visibility</p:attrName>
                                        </p:attrNameLst>
                                      </p:cBhvr>
                                      <p:to>
                                        <p:strVal val="visible"/>
                                      </p:to>
                                    </p:set>
                                    <p:anim calcmode="lin" valueType="num">
                                      <p:cBhvr>
                                        <p:cTn id="220" dur="500" fill="hold"/>
                                        <p:tgtEl>
                                          <p:spTgt spid="140"/>
                                        </p:tgtEl>
                                        <p:attrNameLst>
                                          <p:attrName>ppt_w</p:attrName>
                                        </p:attrNameLst>
                                      </p:cBhvr>
                                      <p:tavLst>
                                        <p:tav tm="0">
                                          <p:val>
                                            <p:fltVal val="0"/>
                                          </p:val>
                                        </p:tav>
                                        <p:tav tm="100000">
                                          <p:val>
                                            <p:strVal val="#ppt_w"/>
                                          </p:val>
                                        </p:tav>
                                      </p:tavLst>
                                    </p:anim>
                                    <p:anim calcmode="lin" valueType="num">
                                      <p:cBhvr>
                                        <p:cTn id="221" dur="500" fill="hold"/>
                                        <p:tgtEl>
                                          <p:spTgt spid="140"/>
                                        </p:tgtEl>
                                        <p:attrNameLst>
                                          <p:attrName>ppt_h</p:attrName>
                                        </p:attrNameLst>
                                      </p:cBhvr>
                                      <p:tavLst>
                                        <p:tav tm="0">
                                          <p:val>
                                            <p:fltVal val="0"/>
                                          </p:val>
                                        </p:tav>
                                        <p:tav tm="100000">
                                          <p:val>
                                            <p:strVal val="#ppt_h"/>
                                          </p:val>
                                        </p:tav>
                                      </p:tavLst>
                                    </p:anim>
                                    <p:animEffect transition="in" filter="fade">
                                      <p:cBhvr>
                                        <p:cTn id="222" dur="500"/>
                                        <p:tgtEl>
                                          <p:spTgt spid="140"/>
                                        </p:tgtEl>
                                      </p:cBhvr>
                                    </p:animEffect>
                                  </p:childTnLst>
                                </p:cTn>
                              </p:par>
                              <p:par>
                                <p:cTn id="223" presetID="53" presetClass="entr" presetSubtype="16" fill="hold" grpId="0" nodeType="withEffect">
                                  <p:stCondLst>
                                    <p:cond delay="1000"/>
                                  </p:stCondLst>
                                  <p:childTnLst>
                                    <p:set>
                                      <p:cBhvr>
                                        <p:cTn id="224" dur="1" fill="hold">
                                          <p:stCondLst>
                                            <p:cond delay="0"/>
                                          </p:stCondLst>
                                        </p:cTn>
                                        <p:tgtEl>
                                          <p:spTgt spid="141"/>
                                        </p:tgtEl>
                                        <p:attrNameLst>
                                          <p:attrName>style.visibility</p:attrName>
                                        </p:attrNameLst>
                                      </p:cBhvr>
                                      <p:to>
                                        <p:strVal val="visible"/>
                                      </p:to>
                                    </p:set>
                                    <p:anim calcmode="lin" valueType="num">
                                      <p:cBhvr>
                                        <p:cTn id="225" dur="500" fill="hold"/>
                                        <p:tgtEl>
                                          <p:spTgt spid="141"/>
                                        </p:tgtEl>
                                        <p:attrNameLst>
                                          <p:attrName>ppt_w</p:attrName>
                                        </p:attrNameLst>
                                      </p:cBhvr>
                                      <p:tavLst>
                                        <p:tav tm="0">
                                          <p:val>
                                            <p:fltVal val="0"/>
                                          </p:val>
                                        </p:tav>
                                        <p:tav tm="100000">
                                          <p:val>
                                            <p:strVal val="#ppt_w"/>
                                          </p:val>
                                        </p:tav>
                                      </p:tavLst>
                                    </p:anim>
                                    <p:anim calcmode="lin" valueType="num">
                                      <p:cBhvr>
                                        <p:cTn id="226" dur="500" fill="hold"/>
                                        <p:tgtEl>
                                          <p:spTgt spid="141"/>
                                        </p:tgtEl>
                                        <p:attrNameLst>
                                          <p:attrName>ppt_h</p:attrName>
                                        </p:attrNameLst>
                                      </p:cBhvr>
                                      <p:tavLst>
                                        <p:tav tm="0">
                                          <p:val>
                                            <p:fltVal val="0"/>
                                          </p:val>
                                        </p:tav>
                                        <p:tav tm="100000">
                                          <p:val>
                                            <p:strVal val="#ppt_h"/>
                                          </p:val>
                                        </p:tav>
                                      </p:tavLst>
                                    </p:anim>
                                    <p:animEffect transition="in" filter="fade">
                                      <p:cBhvr>
                                        <p:cTn id="227"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P spid="57" grpId="0" animBg="1"/>
      <p:bldP spid="58" grpId="0" animBg="1"/>
      <p:bldP spid="59" grpId="0" animBg="1"/>
      <p:bldP spid="60" grpId="0" animBg="1"/>
      <p:bldP spid="61" grpId="0" animBg="1"/>
      <p:bldP spid="62" grpId="0" animBg="1"/>
      <p:bldP spid="90"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0DCE95-D91D-48A5-B083-CF29421FB80B}"/>
              </a:ext>
            </a:extLst>
          </p:cNvPr>
          <p:cNvSpPr>
            <a:spLocks noGrp="1"/>
          </p:cNvSpPr>
          <p:nvPr>
            <p:ph type="title"/>
          </p:nvPr>
        </p:nvSpPr>
        <p:spPr>
          <a:xfrm>
            <a:off x="457200" y="95250"/>
            <a:ext cx="11277599" cy="712379"/>
          </a:xfrm>
        </p:spPr>
        <p:txBody>
          <a:bodyPr anchor="ctr"/>
          <a:lstStyle/>
          <a:p>
            <a:r>
              <a:rPr lang="en-US" dirty="0"/>
              <a:t>Additional Resources – Blogs, Whitepapers, Cloud Workshops</a:t>
            </a:r>
          </a:p>
        </p:txBody>
      </p:sp>
      <p:sp>
        <p:nvSpPr>
          <p:cNvPr id="7" name="TextBox 6">
            <a:extLst>
              <a:ext uri="{FF2B5EF4-FFF2-40B4-BE49-F238E27FC236}">
                <a16:creationId xmlns:a16="http://schemas.microsoft.com/office/drawing/2014/main" id="{0F10ED3D-E97F-425F-ACC0-22D116073696}"/>
              </a:ext>
            </a:extLst>
          </p:cNvPr>
          <p:cNvSpPr txBox="1"/>
          <p:nvPr/>
        </p:nvSpPr>
        <p:spPr>
          <a:xfrm>
            <a:off x="457200" y="807629"/>
            <a:ext cx="11277599" cy="2215991"/>
          </a:xfrm>
          <a:prstGeom prst="rect">
            <a:avLst/>
          </a:prstGeom>
        </p:spPr>
        <p:txBody>
          <a:bodyPr wrap="square" lIns="0" tIns="0" rIns="0" bIns="0" rtlCol="0" anchor="t" anchorCtr="0">
            <a:spAutoFit/>
          </a:bodyPr>
          <a:lstStyle/>
          <a:p>
            <a:r>
              <a:rPr lang="en-US" dirty="0">
                <a:hlinkClick r:id="rId2"/>
              </a:rPr>
              <a:t>https://www.microsoft.com/trustcenter</a:t>
            </a:r>
          </a:p>
          <a:p>
            <a:r>
              <a:rPr lang="en-US" dirty="0">
                <a:hlinkClick r:id="rId2"/>
              </a:rPr>
              <a:t>https://www.microsoft.com/learn</a:t>
            </a:r>
          </a:p>
          <a:p>
            <a:endParaRPr lang="en-US" dirty="0">
              <a:hlinkClick r:id="rId2"/>
            </a:endParaRPr>
          </a:p>
          <a:p>
            <a:r>
              <a:rPr lang="en-US" dirty="0">
                <a:hlinkClick r:id="rId2"/>
              </a:rPr>
              <a:t>https://azure.microsoft.com/blog/implementation-patterns-for-big-data-and-data-warehouse-on-azure</a:t>
            </a:r>
            <a:endParaRPr lang="en-US" dirty="0"/>
          </a:p>
          <a:p>
            <a:r>
              <a:rPr lang="en-US" dirty="0">
                <a:hlinkClick r:id="rId3"/>
              </a:rPr>
              <a:t>https://azure.microsoft.com/blog/near-real-time-analytics-in-azure-sql-data-warehouse</a:t>
            </a:r>
            <a:endParaRPr lang="en-US" dirty="0"/>
          </a:p>
          <a:p>
            <a:endParaRPr lang="en-US" dirty="0"/>
          </a:p>
          <a:p>
            <a:r>
              <a:rPr lang="en-US" dirty="0">
                <a:hlinkClick r:id="rId4"/>
              </a:rPr>
              <a:t>https://github.com/Microsoft/MCW-Big-data-and-visualization</a:t>
            </a:r>
            <a:endParaRPr lang="en-US" dirty="0"/>
          </a:p>
          <a:p>
            <a:endParaRPr lang="en-US" dirty="0"/>
          </a:p>
        </p:txBody>
      </p:sp>
    </p:spTree>
    <p:extLst>
      <p:ext uri="{BB962C8B-B14F-4D97-AF65-F5344CB8AC3E}">
        <p14:creationId xmlns:p14="http://schemas.microsoft.com/office/powerpoint/2010/main" val="101337902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6957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DD4A301D-95F0-439A-A5C9-854E9A18BF35}"/>
              </a:ext>
            </a:extLst>
          </p:cNvPr>
          <p:cNvSpPr>
            <a:spLocks noGrp="1"/>
          </p:cNvSpPr>
          <p:nvPr>
            <p:ph idx="1"/>
          </p:nvPr>
        </p:nvSpPr>
        <p:spPr>
          <a:xfrm>
            <a:off x="457201" y="316523"/>
            <a:ext cx="2907322" cy="6295291"/>
          </a:xfrm>
        </p:spPr>
        <p:txBody>
          <a:bodyPr anchor="ctr"/>
          <a:lstStyle/>
          <a:p>
            <a:r>
              <a:rPr lang="en-US" dirty="0"/>
              <a:t>About Today</a:t>
            </a:r>
          </a:p>
        </p:txBody>
      </p:sp>
      <p:sp>
        <p:nvSpPr>
          <p:cNvPr id="11" name="Content Placeholder 10">
            <a:extLst>
              <a:ext uri="{FF2B5EF4-FFF2-40B4-BE49-F238E27FC236}">
                <a16:creationId xmlns:a16="http://schemas.microsoft.com/office/drawing/2014/main" id="{C73FB05B-C4C1-458A-893A-EE4EADF5F860}"/>
              </a:ext>
            </a:extLst>
          </p:cNvPr>
          <p:cNvSpPr>
            <a:spLocks noGrp="1"/>
          </p:cNvSpPr>
          <p:nvPr>
            <p:ph idx="26"/>
          </p:nvPr>
        </p:nvSpPr>
        <p:spPr>
          <a:xfrm>
            <a:off x="3857625" y="316524"/>
            <a:ext cx="7877176" cy="6295290"/>
          </a:xfrm>
        </p:spPr>
        <p:txBody>
          <a:bodyPr anchor="ctr"/>
          <a:lstStyle/>
          <a:p>
            <a:pPr marL="457200" indent="-457200">
              <a:buClr>
                <a:schemeClr val="tx1"/>
              </a:buClr>
              <a:buFont typeface="Arial" panose="020B0604020202020204" pitchFamily="34" charset="0"/>
              <a:buChar char="•"/>
            </a:pPr>
            <a:r>
              <a:rPr lang="en-US" dirty="0"/>
              <a:t>You:</a:t>
            </a:r>
          </a:p>
          <a:p>
            <a:pPr marL="746125" lvl="2" indent="-457200">
              <a:buClr>
                <a:schemeClr val="tx1"/>
              </a:buClr>
              <a:buFont typeface="Arial" panose="020B0604020202020204" pitchFamily="34" charset="0"/>
              <a:buChar char="•"/>
            </a:pPr>
            <a:r>
              <a:rPr lang="en-US" dirty="0"/>
              <a:t>Are Technical; data, dev, architect, …</a:t>
            </a:r>
          </a:p>
          <a:p>
            <a:pPr marL="746125" lvl="2" indent="-457200">
              <a:buClr>
                <a:schemeClr val="tx1"/>
              </a:buClr>
              <a:buFont typeface="Arial" panose="020B0604020202020204" pitchFamily="34" charset="0"/>
              <a:buChar char="•"/>
            </a:pPr>
            <a:r>
              <a:rPr lang="en-US" dirty="0"/>
              <a:t>Do NOT need to be an Azure expert</a:t>
            </a:r>
          </a:p>
          <a:p>
            <a:pPr marL="457200" indent="-457200">
              <a:buClr>
                <a:schemeClr val="tx1"/>
              </a:buClr>
              <a:buFont typeface="Arial" panose="020B0604020202020204" pitchFamily="34" charset="0"/>
              <a:buChar char="•"/>
            </a:pPr>
            <a:r>
              <a:rPr lang="en-US" dirty="0"/>
              <a:t>Pre-Requisites: None</a:t>
            </a:r>
          </a:p>
          <a:p>
            <a:pPr marL="746125" lvl="2" indent="-457200">
              <a:buClr>
                <a:schemeClr val="tx1"/>
              </a:buClr>
              <a:buFont typeface="Arial" panose="020B0604020202020204" pitchFamily="34" charset="0"/>
              <a:buChar char="•"/>
            </a:pPr>
            <a:r>
              <a:rPr lang="en-US" dirty="0"/>
              <a:t>We will provide you with Azure resources (or use your own)</a:t>
            </a:r>
          </a:p>
          <a:p>
            <a:pPr marL="746125" lvl="2" indent="-457200">
              <a:buClr>
                <a:schemeClr val="tx1"/>
              </a:buClr>
              <a:buFont typeface="Arial" panose="020B0604020202020204" pitchFamily="34" charset="0"/>
              <a:buChar char="•"/>
            </a:pPr>
            <a:r>
              <a:rPr lang="en-US" dirty="0"/>
              <a:t>There is nothing to install on your laptop</a:t>
            </a:r>
          </a:p>
          <a:p>
            <a:pPr marL="457200" indent="-457200">
              <a:buClr>
                <a:schemeClr val="tx1"/>
              </a:buClr>
              <a:buFont typeface="Arial" panose="020B0604020202020204" pitchFamily="34" charset="0"/>
              <a:buChar char="•"/>
            </a:pPr>
            <a:r>
              <a:rPr lang="en-US" dirty="0"/>
              <a:t>Format: 25% Presentation / 75% Hands-On</a:t>
            </a:r>
          </a:p>
          <a:p>
            <a:pPr marL="457200" indent="-457200">
              <a:buClr>
                <a:schemeClr val="tx1"/>
              </a:buClr>
              <a:buFont typeface="Arial" panose="020B0604020202020204" pitchFamily="34" charset="0"/>
              <a:buChar char="•"/>
            </a:pPr>
            <a:r>
              <a:rPr lang="en-US" dirty="0"/>
              <a:t>Lab docs = very detailed guidance</a:t>
            </a:r>
          </a:p>
          <a:p>
            <a:pPr marL="457200" indent="-457200">
              <a:buClr>
                <a:schemeClr val="tx1"/>
              </a:buClr>
              <a:buFont typeface="Arial" panose="020B0604020202020204" pitchFamily="34" charset="0"/>
              <a:buChar char="•"/>
            </a:pPr>
            <a:r>
              <a:rPr lang="en-US" dirty="0"/>
              <a:t>Several proctors are here to help</a:t>
            </a:r>
          </a:p>
        </p:txBody>
      </p:sp>
    </p:spTree>
    <p:extLst>
      <p:ext uri="{BB962C8B-B14F-4D97-AF65-F5344CB8AC3E}">
        <p14:creationId xmlns:p14="http://schemas.microsoft.com/office/powerpoint/2010/main" val="1354225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C73FB05B-C4C1-458A-893A-EE4EADF5F860}"/>
              </a:ext>
            </a:extLst>
          </p:cNvPr>
          <p:cNvSpPr>
            <a:spLocks noGrp="1"/>
          </p:cNvSpPr>
          <p:nvPr>
            <p:ph idx="26"/>
          </p:nvPr>
        </p:nvSpPr>
        <p:spPr>
          <a:xfrm>
            <a:off x="1371599" y="105508"/>
            <a:ext cx="10703170" cy="6611815"/>
          </a:xfrm>
        </p:spPr>
        <p:txBody>
          <a:bodyPr anchor="ctr"/>
          <a:lstStyle/>
          <a:p>
            <a:pPr>
              <a:buClr>
                <a:schemeClr val="tx1"/>
              </a:buClr>
            </a:pPr>
            <a:r>
              <a:rPr lang="en-US" dirty="0"/>
              <a:t>All materials for today (docs, labs):</a:t>
            </a:r>
          </a:p>
          <a:p>
            <a:pPr>
              <a:buClr>
                <a:schemeClr val="tx1"/>
              </a:buClr>
            </a:pPr>
            <a:r>
              <a:rPr lang="en-US" sz="2400" dirty="0">
                <a:solidFill>
                  <a:schemeClr val="accent2"/>
                </a:solidFill>
              </a:rPr>
              <a:t>https://</a:t>
            </a:r>
            <a:r>
              <a:rPr lang="en-US" sz="7200" dirty="0">
                <a:solidFill>
                  <a:schemeClr val="accent2"/>
                </a:solidFill>
              </a:rPr>
              <a:t>aka.ms/danrt</a:t>
            </a:r>
            <a:endParaRPr lang="en-US" sz="8000" dirty="0">
              <a:solidFill>
                <a:schemeClr val="accent2"/>
              </a:solidFill>
            </a:endParaRPr>
          </a:p>
          <a:p>
            <a:pPr>
              <a:buClr>
                <a:schemeClr val="tx1"/>
              </a:buClr>
            </a:pPr>
            <a:endParaRPr lang="en-US" dirty="0"/>
          </a:p>
          <a:p>
            <a:pPr>
              <a:buClr>
                <a:schemeClr val="tx1"/>
              </a:buClr>
            </a:pPr>
            <a:r>
              <a:rPr lang="en-US" dirty="0"/>
              <a:t>Provision Azure environment for labs:</a:t>
            </a:r>
          </a:p>
          <a:p>
            <a:pPr>
              <a:buClr>
                <a:schemeClr val="tx1"/>
              </a:buClr>
            </a:pPr>
            <a:r>
              <a:rPr lang="en-US" sz="2400" dirty="0">
                <a:solidFill>
                  <a:schemeClr val="accent2"/>
                </a:solidFill>
              </a:rPr>
              <a:t>https://</a:t>
            </a:r>
            <a:r>
              <a:rPr lang="en-US" sz="6600" dirty="0">
                <a:solidFill>
                  <a:schemeClr val="accent2"/>
                </a:solidFill>
              </a:rPr>
              <a:t>aka.ms/danrt-0129</a:t>
            </a:r>
          </a:p>
          <a:p>
            <a:pPr>
              <a:buClr>
                <a:schemeClr val="tx1"/>
              </a:buClr>
            </a:pPr>
            <a:r>
              <a:rPr lang="en-US" sz="1800" dirty="0">
                <a:sym typeface="Wingdings" panose="05000000000000000000" pitchFamily="2" charset="2"/>
              </a:rPr>
              <a:t></a:t>
            </a:r>
            <a:r>
              <a:rPr lang="en-US" sz="1800" dirty="0"/>
              <a:t> </a:t>
            </a:r>
            <a:r>
              <a:rPr lang="en-US" sz="1800" dirty="0">
                <a:solidFill>
                  <a:srgbClr val="FFC000"/>
                </a:solidFill>
              </a:rPr>
              <a:t>Please note</a:t>
            </a:r>
            <a:r>
              <a:rPr lang="en-US" sz="1800" dirty="0"/>
              <a:t>: lab environments will be </a:t>
            </a:r>
            <a:r>
              <a:rPr lang="en-US" sz="1800" dirty="0">
                <a:solidFill>
                  <a:srgbClr val="FF0000"/>
                </a:solidFill>
              </a:rPr>
              <a:t>deleted</a:t>
            </a:r>
            <a:r>
              <a:rPr lang="en-US" sz="1800" dirty="0"/>
              <a:t> after 10 hours.</a:t>
            </a:r>
          </a:p>
          <a:p>
            <a:pPr>
              <a:buClr>
                <a:schemeClr val="tx1"/>
              </a:buClr>
            </a:pPr>
            <a:r>
              <a:rPr lang="en-US" sz="1600" dirty="0"/>
              <a:t>If you have an existing Azure subscription and want to keep what you build today, you do not need to work in the lab environment. If you work in your own Azure environment, please ensure you are complying with your organization’s applicable policies and constraints.</a:t>
            </a:r>
          </a:p>
        </p:txBody>
      </p:sp>
    </p:spTree>
    <p:extLst>
      <p:ext uri="{BB962C8B-B14F-4D97-AF65-F5344CB8AC3E}">
        <p14:creationId xmlns:p14="http://schemas.microsoft.com/office/powerpoint/2010/main" val="1491748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15325C4-1A49-4223-89FF-FC956153BE42}"/>
              </a:ext>
            </a:extLst>
          </p:cNvPr>
          <p:cNvSpPr>
            <a:spLocks noGrp="1"/>
          </p:cNvSpPr>
          <p:nvPr>
            <p:ph type="title"/>
          </p:nvPr>
        </p:nvSpPr>
        <p:spPr>
          <a:xfrm>
            <a:off x="457200" y="179873"/>
            <a:ext cx="11277599" cy="594360"/>
          </a:xfrm>
        </p:spPr>
        <p:txBody>
          <a:bodyPr>
            <a:normAutofit fontScale="90000"/>
          </a:bodyPr>
          <a:lstStyle/>
          <a:p>
            <a:r>
              <a:rPr lang="en-US" dirty="0"/>
              <a:t>Lab Scenario (</a:t>
            </a:r>
            <a:r>
              <a:rPr lang="en-US" dirty="0">
                <a:solidFill>
                  <a:srgbClr val="FFFF00"/>
                </a:solidFill>
              </a:rPr>
              <a:t>fictional</a:t>
            </a:r>
            <a:r>
              <a:rPr lang="en-US" dirty="0"/>
              <a:t>!)</a:t>
            </a:r>
          </a:p>
        </p:txBody>
      </p:sp>
      <p:sp>
        <p:nvSpPr>
          <p:cNvPr id="8" name="Content Placeholder 7">
            <a:extLst>
              <a:ext uri="{FF2B5EF4-FFF2-40B4-BE49-F238E27FC236}">
                <a16:creationId xmlns:a16="http://schemas.microsoft.com/office/drawing/2014/main" id="{65B88B95-65DC-4EC6-B083-151CC3A4A35E}"/>
              </a:ext>
            </a:extLst>
          </p:cNvPr>
          <p:cNvSpPr>
            <a:spLocks noGrp="1"/>
          </p:cNvSpPr>
          <p:nvPr>
            <p:ph idx="1"/>
          </p:nvPr>
        </p:nvSpPr>
        <p:spPr>
          <a:xfrm>
            <a:off x="457200" y="774234"/>
            <a:ext cx="11277599" cy="5606714"/>
          </a:xfrm>
        </p:spPr>
        <p:txBody>
          <a:bodyPr anchor="ctr"/>
          <a:lstStyle/>
          <a:p>
            <a:pPr marL="342900" indent="-342900">
              <a:lnSpc>
                <a:spcPct val="100000"/>
              </a:lnSpc>
              <a:buClr>
                <a:schemeClr val="tx1"/>
              </a:buClr>
              <a:buFont typeface="Arial" panose="020B0604020202020204" pitchFamily="34" charset="0"/>
              <a:buChar char="•"/>
            </a:pPr>
            <a:r>
              <a:rPr lang="en-US" sz="2400" b="0" dirty="0">
                <a:latin typeface="Segoe UI" panose="020B0502040204020203" pitchFamily="34" charset="0"/>
                <a:cs typeface="Segoe UI" panose="020B0502040204020203" pitchFamily="34" charset="0"/>
              </a:rPr>
              <a:t>Two taxi companies (Yellow and Green)</a:t>
            </a:r>
          </a:p>
          <a:p>
            <a:pPr marL="342900" indent="-342900">
              <a:lnSpc>
                <a:spcPct val="100000"/>
              </a:lnSpc>
              <a:buClr>
                <a:schemeClr val="tx1"/>
              </a:buClr>
              <a:buFont typeface="Arial" panose="020B0604020202020204" pitchFamily="34" charset="0"/>
              <a:buChar char="•"/>
            </a:pPr>
            <a:r>
              <a:rPr lang="en-US" sz="2400" b="0" dirty="0">
                <a:latin typeface="Segoe UI" panose="020B0502040204020203" pitchFamily="34" charset="0"/>
                <a:cs typeface="Segoe UI" panose="020B0502040204020203" pitchFamily="34" charset="0"/>
              </a:rPr>
              <a:t>Years of historical trip data as CSV; always received in batch, long after trip</a:t>
            </a:r>
          </a:p>
          <a:p>
            <a:pPr marL="342900" indent="-342900">
              <a:lnSpc>
                <a:spcPct val="100000"/>
              </a:lnSpc>
              <a:buClr>
                <a:schemeClr val="tx1"/>
              </a:buClr>
              <a:buFont typeface="Arial" panose="020B0604020202020204" pitchFamily="34" charset="0"/>
              <a:buChar char="•"/>
            </a:pPr>
            <a:r>
              <a:rPr lang="en-US" sz="2400" b="0" dirty="0">
                <a:latin typeface="Segoe UI" panose="020B0502040204020203" pitchFamily="34" charset="0"/>
                <a:cs typeface="Segoe UI" panose="020B0502040204020203" pitchFamily="34" charset="0"/>
              </a:rPr>
              <a:t>No connection to customers, no way to address negative experiences</a:t>
            </a:r>
          </a:p>
          <a:p>
            <a:pPr marL="342900" indent="-342900">
              <a:lnSpc>
                <a:spcPct val="100000"/>
              </a:lnSpc>
              <a:buClr>
                <a:schemeClr val="tx1"/>
              </a:buClr>
              <a:buFont typeface="Arial" panose="020B0604020202020204" pitchFamily="34" charset="0"/>
              <a:buChar char="•"/>
            </a:pPr>
            <a:r>
              <a:rPr lang="en-US" sz="2400" b="0" dirty="0">
                <a:latin typeface="Segoe UI" panose="020B0502040204020203" pitchFamily="34" charset="0"/>
                <a:cs typeface="Segoe UI" panose="020B0502040204020203" pitchFamily="34" charset="0"/>
              </a:rPr>
              <a:t>Decision to do Proof of Concept (</a:t>
            </a:r>
            <a:r>
              <a:rPr lang="en-US" sz="2400" b="0" dirty="0" err="1">
                <a:latin typeface="Segoe UI" panose="020B0502040204020203" pitchFamily="34" charset="0"/>
                <a:cs typeface="Segoe UI" panose="020B0502040204020203" pitchFamily="34" charset="0"/>
              </a:rPr>
              <a:t>PoC</a:t>
            </a:r>
            <a:r>
              <a:rPr lang="en-US" sz="2400" b="0" dirty="0">
                <a:latin typeface="Segoe UI" panose="020B0502040204020203" pitchFamily="34" charset="0"/>
                <a:cs typeface="Segoe UI" panose="020B0502040204020203" pitchFamily="34" charset="0"/>
              </a:rPr>
              <a:t>):</a:t>
            </a:r>
          </a:p>
          <a:p>
            <a:pPr marL="746125" lvl="2" indent="-457200">
              <a:lnSpc>
                <a:spcPct val="100000"/>
              </a:lnSpc>
              <a:buClr>
                <a:schemeClr val="tx1"/>
              </a:buClr>
              <a:buFont typeface="+mj-lt"/>
              <a:buAutoNum type="arabicPeriod"/>
            </a:pPr>
            <a:r>
              <a:rPr lang="en-US" b="0" dirty="0">
                <a:latin typeface="Segoe UI" panose="020B0502040204020203" pitchFamily="34" charset="0"/>
                <a:cs typeface="Segoe UI" panose="020B0502040204020203" pitchFamily="34" charset="0"/>
              </a:rPr>
              <a:t>Deploy connected devices to taxis (use a device stream simulator in the </a:t>
            </a:r>
            <a:r>
              <a:rPr lang="en-US" b="0" dirty="0" err="1">
                <a:latin typeface="Segoe UI" panose="020B0502040204020203" pitchFamily="34" charset="0"/>
                <a:cs typeface="Segoe UI" panose="020B0502040204020203" pitchFamily="34" charset="0"/>
              </a:rPr>
              <a:t>PoC</a:t>
            </a:r>
            <a:r>
              <a:rPr lang="en-US" b="0" dirty="0">
                <a:latin typeface="Segoe UI" panose="020B0502040204020203" pitchFamily="34" charset="0"/>
                <a:cs typeface="Segoe UI" panose="020B0502040204020203" pitchFamily="34" charset="0"/>
              </a:rPr>
              <a:t>)</a:t>
            </a:r>
          </a:p>
          <a:p>
            <a:pPr marL="746125" lvl="2" indent="-457200">
              <a:lnSpc>
                <a:spcPct val="100000"/>
              </a:lnSpc>
              <a:buClr>
                <a:schemeClr val="tx1"/>
              </a:buClr>
              <a:buFont typeface="+mj-lt"/>
              <a:buAutoNum type="arabicPeriod"/>
            </a:pPr>
            <a:r>
              <a:rPr lang="en-US" b="0" dirty="0">
                <a:latin typeface="Segoe UI" panose="020B0502040204020203" pitchFamily="34" charset="0"/>
                <a:cs typeface="Segoe UI" panose="020B0502040204020203" pitchFamily="34" charset="0"/>
              </a:rPr>
              <a:t>Stream trip data – no more CSVs/batches</a:t>
            </a:r>
          </a:p>
          <a:p>
            <a:pPr marL="746125" lvl="2" indent="-457200">
              <a:lnSpc>
                <a:spcPct val="100000"/>
              </a:lnSpc>
              <a:buClr>
                <a:schemeClr val="tx1"/>
              </a:buClr>
              <a:buFont typeface="+mj-lt"/>
              <a:buAutoNum type="arabicPeriod"/>
            </a:pPr>
            <a:r>
              <a:rPr lang="en-US" b="0" dirty="0">
                <a:latin typeface="Segoe UI" panose="020B0502040204020203" pitchFamily="34" charset="0"/>
                <a:cs typeface="Segoe UI" panose="020B0502040204020203" pitchFamily="34" charset="0"/>
              </a:rPr>
              <a:t>Get customer feedback with payment</a:t>
            </a:r>
          </a:p>
          <a:p>
            <a:pPr marL="746125" lvl="2" indent="-457200">
              <a:lnSpc>
                <a:spcPct val="100000"/>
              </a:lnSpc>
              <a:buClr>
                <a:schemeClr val="tx1"/>
              </a:buClr>
              <a:buFont typeface="+mj-lt"/>
              <a:buAutoNum type="arabicPeriod"/>
            </a:pPr>
            <a:r>
              <a:rPr lang="en-US" dirty="0">
                <a:latin typeface="Segoe UI" panose="020B0502040204020203" pitchFamily="34" charset="0"/>
                <a:cs typeface="Segoe UI" panose="020B0502040204020203" pitchFamily="34" charset="0"/>
              </a:rPr>
              <a:t>See negative customer experiences right away to enable quick response</a:t>
            </a:r>
            <a:endParaRPr lang="en-US" b="0" dirty="0">
              <a:latin typeface="Segoe UI" panose="020B0502040204020203" pitchFamily="34" charset="0"/>
              <a:cs typeface="Segoe UI" panose="020B0502040204020203" pitchFamily="34" charset="0"/>
            </a:endParaRPr>
          </a:p>
          <a:p>
            <a:pPr marL="746125" lvl="2" indent="-457200">
              <a:lnSpc>
                <a:spcPct val="100000"/>
              </a:lnSpc>
              <a:buClr>
                <a:schemeClr val="tx1"/>
              </a:buClr>
              <a:buFont typeface="+mj-lt"/>
              <a:buAutoNum type="arabicPeriod"/>
            </a:pPr>
            <a:r>
              <a:rPr lang="en-US" dirty="0">
                <a:latin typeface="Segoe UI" panose="020B0502040204020203" pitchFamily="34" charset="0"/>
                <a:cs typeface="Segoe UI" panose="020B0502040204020203" pitchFamily="34" charset="0"/>
              </a:rPr>
              <a:t>Enable unified analytics on historical and new streaming data</a:t>
            </a:r>
            <a:endParaRPr lang="en-US" b="0" dirty="0">
              <a:latin typeface="Segoe UI" panose="020B0502040204020203" pitchFamily="34" charset="0"/>
              <a:cs typeface="Segoe UI" panose="020B0502040204020203" pitchFamily="34" charset="0"/>
            </a:endParaRPr>
          </a:p>
          <a:p>
            <a:pPr marL="746125" lvl="2" indent="-457200">
              <a:lnSpc>
                <a:spcPct val="100000"/>
              </a:lnSpc>
              <a:buClr>
                <a:schemeClr val="tx1"/>
              </a:buClr>
              <a:buFont typeface="+mj-lt"/>
              <a:buAutoNum type="arabicPeriod"/>
            </a:pPr>
            <a:r>
              <a:rPr lang="en-US" b="0" dirty="0">
                <a:latin typeface="Segoe UI" panose="020B0502040204020203" pitchFamily="34" charset="0"/>
                <a:cs typeface="Segoe UI" panose="020B0502040204020203" pitchFamily="34" charset="0"/>
              </a:rPr>
              <a:t>Minimize operational, admin, infrastructure overhead – cloud and PaaS</a:t>
            </a:r>
          </a:p>
          <a:p>
            <a:pPr marL="342900" indent="-342900">
              <a:lnSpc>
                <a:spcPct val="100000"/>
              </a:lnSpc>
              <a:buClr>
                <a:schemeClr val="tx1"/>
              </a:buClr>
              <a:buFont typeface="Arial" panose="020B0604020202020204" pitchFamily="34" charset="0"/>
              <a:buChar char="•"/>
            </a:pPr>
            <a:r>
              <a:rPr lang="en-US" sz="2400" b="0" dirty="0">
                <a:latin typeface="Segoe UI" panose="020B0502040204020203" pitchFamily="34" charset="0"/>
                <a:cs typeface="Segoe UI" panose="020B0502040204020203" pitchFamily="34" charset="0"/>
              </a:rPr>
              <a:t>Your mission: deploy a functional all-PaaS architecture for this scenario</a:t>
            </a:r>
            <a:endParaRPr lang="en-US" sz="2000" b="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73854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15325C4-1A49-4223-89FF-FC956153BE42}"/>
              </a:ext>
            </a:extLst>
          </p:cNvPr>
          <p:cNvSpPr>
            <a:spLocks noGrp="1"/>
          </p:cNvSpPr>
          <p:nvPr>
            <p:ph type="title"/>
          </p:nvPr>
        </p:nvSpPr>
        <p:spPr>
          <a:xfrm>
            <a:off x="457200" y="179873"/>
            <a:ext cx="11277599" cy="594360"/>
          </a:xfrm>
        </p:spPr>
        <p:txBody>
          <a:bodyPr>
            <a:normAutofit fontScale="90000"/>
          </a:bodyPr>
          <a:lstStyle/>
          <a:p>
            <a:r>
              <a:rPr lang="en-US" dirty="0"/>
              <a:t>Lab Overview</a:t>
            </a:r>
          </a:p>
        </p:txBody>
      </p:sp>
      <p:sp>
        <p:nvSpPr>
          <p:cNvPr id="8" name="Content Placeholder 7">
            <a:extLst>
              <a:ext uri="{FF2B5EF4-FFF2-40B4-BE49-F238E27FC236}">
                <a16:creationId xmlns:a16="http://schemas.microsoft.com/office/drawing/2014/main" id="{65B88B95-65DC-4EC6-B083-151CC3A4A35E}"/>
              </a:ext>
            </a:extLst>
          </p:cNvPr>
          <p:cNvSpPr>
            <a:spLocks noGrp="1"/>
          </p:cNvSpPr>
          <p:nvPr>
            <p:ph idx="1"/>
          </p:nvPr>
        </p:nvSpPr>
        <p:spPr>
          <a:xfrm>
            <a:off x="457200" y="774234"/>
            <a:ext cx="11277599" cy="5606714"/>
          </a:xfrm>
        </p:spPr>
        <p:txBody>
          <a:bodyPr anchor="ctr"/>
          <a:lstStyle/>
          <a:p>
            <a:pPr marL="457200" indent="-457200">
              <a:buClr>
                <a:schemeClr val="tx1"/>
              </a:buClr>
              <a:buFont typeface="Arial" panose="020B0604020202020204" pitchFamily="34" charset="0"/>
              <a:buChar char="•"/>
            </a:pPr>
            <a:r>
              <a:rPr lang="en-US" b="0" dirty="0">
                <a:latin typeface="+mn-lt"/>
              </a:rPr>
              <a:t>You will build a simple, end-to-end lambda architecture</a:t>
            </a:r>
          </a:p>
          <a:p>
            <a:pPr marL="457200" indent="-457200">
              <a:buClr>
                <a:schemeClr val="tx1"/>
              </a:buClr>
              <a:buFont typeface="Arial" panose="020B0604020202020204" pitchFamily="34" charset="0"/>
              <a:buChar char="•"/>
            </a:pPr>
            <a:r>
              <a:rPr lang="en-US" b="0" dirty="0">
                <a:latin typeface="+mn-lt"/>
              </a:rPr>
              <a:t>You will work in Azure and Power BI</a:t>
            </a:r>
          </a:p>
          <a:p>
            <a:pPr marL="457200" indent="-457200">
              <a:buClr>
                <a:schemeClr val="tx1"/>
              </a:buClr>
              <a:buFont typeface="Arial" panose="020B0604020202020204" pitchFamily="34" charset="0"/>
              <a:buChar char="•"/>
            </a:pPr>
            <a:r>
              <a:rPr lang="en-US" b="0" dirty="0">
                <a:latin typeface="+mn-lt"/>
              </a:rPr>
              <a:t>You will gain experience with several Azure technologies</a:t>
            </a:r>
          </a:p>
          <a:p>
            <a:pPr marL="457200" indent="-457200">
              <a:buClr>
                <a:schemeClr val="tx1"/>
              </a:buClr>
              <a:buFont typeface="Arial" panose="020B0604020202020204" pitchFamily="34" charset="0"/>
              <a:buChar char="•"/>
            </a:pPr>
            <a:r>
              <a:rPr lang="en-US" b="0" dirty="0">
                <a:latin typeface="+mn-lt"/>
              </a:rPr>
              <a:t>Our goal: realistic to finish </a:t>
            </a:r>
            <a:r>
              <a:rPr lang="en-US" b="0" u="sng" dirty="0">
                <a:latin typeface="+mn-lt"/>
              </a:rPr>
              <a:t>all</a:t>
            </a:r>
            <a:r>
              <a:rPr lang="en-US" b="0" dirty="0">
                <a:latin typeface="+mn-lt"/>
              </a:rPr>
              <a:t> the labs today</a:t>
            </a:r>
          </a:p>
          <a:p>
            <a:pPr marL="746125" lvl="2" indent="-457200">
              <a:buClr>
                <a:schemeClr val="tx1"/>
              </a:buClr>
              <a:buFont typeface="Arial" panose="020B0604020202020204" pitchFamily="34" charset="0"/>
              <a:buChar char="•"/>
            </a:pPr>
            <a:r>
              <a:rPr lang="en-US" dirty="0">
                <a:latin typeface="+mn-lt"/>
              </a:rPr>
              <a:t>Labs are very detailed and step-by-step</a:t>
            </a:r>
          </a:p>
          <a:p>
            <a:pPr marL="746125" lvl="2" indent="-457200">
              <a:buClr>
                <a:schemeClr val="tx1"/>
              </a:buClr>
              <a:buFont typeface="Arial" panose="020B0604020202020204" pitchFamily="34" charset="0"/>
              <a:buChar char="•"/>
            </a:pPr>
            <a:r>
              <a:rPr lang="en-US" dirty="0">
                <a:latin typeface="+mn-lt"/>
              </a:rPr>
              <a:t>Not open-ended “from scratch, figure it out” hack event (we do those too!)</a:t>
            </a:r>
          </a:p>
          <a:p>
            <a:pPr marL="457200" indent="-457200">
              <a:buClr>
                <a:schemeClr val="tx1"/>
              </a:buClr>
              <a:buFont typeface="Arial" panose="020B0604020202020204" pitchFamily="34" charset="0"/>
              <a:buChar char="•"/>
            </a:pPr>
            <a:r>
              <a:rPr lang="en-US" b="0" dirty="0">
                <a:latin typeface="+mn-lt"/>
              </a:rPr>
              <a:t>After today: build on labs, experiment, try other technologies</a:t>
            </a:r>
          </a:p>
          <a:p>
            <a:pPr marL="457200" indent="-457200">
              <a:buClr>
                <a:schemeClr val="tx1"/>
              </a:buClr>
              <a:buFont typeface="Arial" panose="020B0604020202020204" pitchFamily="34" charset="0"/>
              <a:buChar char="•"/>
            </a:pPr>
            <a:r>
              <a:rPr lang="en-US" b="0" dirty="0">
                <a:latin typeface="+mn-lt"/>
              </a:rPr>
              <a:t>Made a lab better? How about submitting a Pull Request?</a:t>
            </a:r>
          </a:p>
        </p:txBody>
      </p:sp>
    </p:spTree>
    <p:extLst>
      <p:ext uri="{BB962C8B-B14F-4D97-AF65-F5344CB8AC3E}">
        <p14:creationId xmlns:p14="http://schemas.microsoft.com/office/powerpoint/2010/main" val="3834142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A1C95EE-97ED-4CBE-B729-79A14B46DB49}"/>
              </a:ext>
            </a:extLst>
          </p:cNvPr>
          <p:cNvPicPr>
            <a:picLocks noChangeAspect="1"/>
          </p:cNvPicPr>
          <p:nvPr/>
        </p:nvPicPr>
        <p:blipFill>
          <a:blip r:embed="rId3"/>
          <a:stretch>
            <a:fillRect/>
          </a:stretch>
        </p:blipFill>
        <p:spPr>
          <a:xfrm>
            <a:off x="3210678" y="0"/>
            <a:ext cx="8981322" cy="6858000"/>
          </a:xfrm>
          <a:prstGeom prst="rect">
            <a:avLst/>
          </a:prstGeom>
          <a:solidFill>
            <a:schemeClr val="tx1"/>
          </a:solidFill>
        </p:spPr>
      </p:pic>
      <p:sp>
        <p:nvSpPr>
          <p:cNvPr id="11" name="Content Placeholder 9">
            <a:extLst>
              <a:ext uri="{FF2B5EF4-FFF2-40B4-BE49-F238E27FC236}">
                <a16:creationId xmlns:a16="http://schemas.microsoft.com/office/drawing/2014/main" id="{850DFCD0-7BEA-4CD3-9249-6AC42BC5E296}"/>
              </a:ext>
            </a:extLst>
          </p:cNvPr>
          <p:cNvSpPr txBox="1">
            <a:spLocks/>
          </p:cNvSpPr>
          <p:nvPr/>
        </p:nvSpPr>
        <p:spPr>
          <a:xfrm>
            <a:off x="0" y="281354"/>
            <a:ext cx="2907322" cy="6295291"/>
          </a:xfrm>
          <a:prstGeom prst="rect">
            <a:avLst/>
          </a:prstGeom>
        </p:spPr>
        <p:txBody>
          <a:bodyPr anchor="ctr"/>
          <a:lstStyle>
            <a:lvl1pPr marL="0" indent="0" algn="l" defTabSz="914132" rtl="0" eaLnBrk="1" latinLnBrk="0" hangingPunct="1">
              <a:lnSpc>
                <a:spcPct val="110000"/>
              </a:lnSpc>
              <a:spcBef>
                <a:spcPts val="1200"/>
              </a:spcBef>
              <a:spcAft>
                <a:spcPts val="600"/>
              </a:spcAft>
              <a:buClr>
                <a:schemeClr val="bg1"/>
              </a:buClr>
              <a:buSzPct val="120000"/>
              <a:buFontTx/>
              <a:buNone/>
              <a:defRPr lang="en-US" sz="2800" b="1" i="0" kern="1200" dirty="0" smtClean="0">
                <a:solidFill>
                  <a:schemeClr val="tx1"/>
                </a:solidFill>
                <a:effectLst/>
                <a:latin typeface="Segoe UI Semibold" charset="0"/>
                <a:ea typeface="Segoe UI Semibold" charset="0"/>
                <a:cs typeface="Segoe UI Semibold" charset="0"/>
              </a:defRPr>
            </a:lvl1pPr>
            <a:lvl2pPr marL="0" indent="0" algn="l" defTabSz="914132" rtl="0" eaLnBrk="1" latinLnBrk="0" hangingPunct="1">
              <a:lnSpc>
                <a:spcPct val="110000"/>
              </a:lnSpc>
              <a:spcBef>
                <a:spcPts val="0"/>
              </a:spcBef>
              <a:spcAft>
                <a:spcPts val="600"/>
              </a:spcAft>
              <a:buClrTx/>
              <a:buSzPct val="110000"/>
              <a:buFont typeface="Arial" charset="0"/>
              <a:buNone/>
              <a:defRPr lang="en-US" sz="2000" b="0" i="0" kern="1200" dirty="0" smtClean="0">
                <a:solidFill>
                  <a:schemeClr val="tx1"/>
                </a:solidFill>
                <a:effectLst/>
                <a:latin typeface="Segoe UI" charset="0"/>
                <a:ea typeface="Segoe UI" charset="0"/>
                <a:cs typeface="Segoe UI" charset="0"/>
              </a:defRPr>
            </a:lvl2pPr>
            <a:lvl3pPr marL="288925" indent="-222250" algn="l" defTabSz="914132" rtl="0" eaLnBrk="1" latinLnBrk="0" hangingPunct="1">
              <a:lnSpc>
                <a:spcPct val="110000"/>
              </a:lnSpc>
              <a:spcBef>
                <a:spcPts val="0"/>
              </a:spcBef>
              <a:spcAft>
                <a:spcPts val="600"/>
              </a:spcAft>
              <a:buClrTx/>
              <a:buSzPct val="120000"/>
              <a:buFont typeface="Arial" charset="0"/>
              <a:buChar char="•"/>
              <a:defRPr lang="en-US" sz="2000" b="0" i="0" kern="1200" dirty="0" smtClean="0">
                <a:solidFill>
                  <a:schemeClr val="tx1"/>
                </a:solidFill>
                <a:effectLst/>
                <a:latin typeface="Segoe UI" charset="0"/>
                <a:ea typeface="Segoe UI" charset="0"/>
                <a:cs typeface="Segoe UI" charset="0"/>
              </a:defRPr>
            </a:lvl3pPr>
            <a:lvl4pPr marL="631825" indent="-182880" algn="l" defTabSz="914132" rtl="0" eaLnBrk="1" latinLnBrk="0" hangingPunct="1">
              <a:lnSpc>
                <a:spcPct val="110000"/>
              </a:lnSpc>
              <a:spcBef>
                <a:spcPts val="0"/>
              </a:spcBef>
              <a:spcAft>
                <a:spcPts val="600"/>
              </a:spcAft>
              <a:buClrTx/>
              <a:buFont typeface="Arial" charset="0"/>
              <a:buChar char="•"/>
              <a:tabLst/>
              <a:defRPr lang="en-US" sz="1800" b="0" i="0" kern="1200" dirty="0" smtClean="0">
                <a:solidFill>
                  <a:schemeClr val="tx1"/>
                </a:solidFill>
                <a:effectLst/>
                <a:latin typeface="Segoe UI" charset="0"/>
                <a:ea typeface="Segoe UI" charset="0"/>
                <a:cs typeface="Segoe UI" charset="0"/>
              </a:defRPr>
            </a:lvl4pPr>
            <a:lvl5pPr marL="1162685" indent="-194310" algn="l" defTabSz="914132" rtl="0" eaLnBrk="1" latinLnBrk="0" hangingPunct="1">
              <a:lnSpc>
                <a:spcPct val="100000"/>
              </a:lnSpc>
              <a:spcBef>
                <a:spcPts val="500"/>
              </a:spcBef>
              <a:buClr>
                <a:schemeClr val="bg2"/>
              </a:buClr>
              <a:buFont typeface="Arial"/>
              <a:buChar char="•"/>
              <a:defRPr lang="en-US" sz="1600" b="0" i="0" kern="1200" dirty="0">
                <a:solidFill>
                  <a:schemeClr val="tx1"/>
                </a:solidFill>
                <a:effectLst/>
                <a:latin typeface="Segoe UI" charset="0"/>
                <a:ea typeface="Segoe UI" charset="0"/>
                <a:cs typeface="Segoe UI" charset="0"/>
              </a:defRPr>
            </a:lvl5pPr>
            <a:lvl6pPr marL="1965221" indent="-228533" algn="l" defTabSz="914132"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r>
              <a:rPr lang="en-US" dirty="0"/>
              <a:t>Lab Architecture</a:t>
            </a:r>
          </a:p>
        </p:txBody>
      </p:sp>
    </p:spTree>
    <p:extLst>
      <p:ext uri="{BB962C8B-B14F-4D97-AF65-F5344CB8AC3E}">
        <p14:creationId xmlns:p14="http://schemas.microsoft.com/office/powerpoint/2010/main" val="62832827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15325C4-1A49-4223-89FF-FC956153BE42}"/>
              </a:ext>
            </a:extLst>
          </p:cNvPr>
          <p:cNvSpPr>
            <a:spLocks noGrp="1"/>
          </p:cNvSpPr>
          <p:nvPr>
            <p:ph type="title"/>
          </p:nvPr>
        </p:nvSpPr>
        <p:spPr>
          <a:xfrm>
            <a:off x="457200" y="179873"/>
            <a:ext cx="11277599" cy="594360"/>
          </a:xfrm>
        </p:spPr>
        <p:txBody>
          <a:bodyPr>
            <a:normAutofit fontScale="90000"/>
          </a:bodyPr>
          <a:lstStyle/>
          <a:p>
            <a:r>
              <a:rPr lang="en-US" dirty="0"/>
              <a:t>Lab Environment</a:t>
            </a:r>
          </a:p>
        </p:txBody>
      </p:sp>
      <p:sp>
        <p:nvSpPr>
          <p:cNvPr id="8" name="Content Placeholder 7">
            <a:extLst>
              <a:ext uri="{FF2B5EF4-FFF2-40B4-BE49-F238E27FC236}">
                <a16:creationId xmlns:a16="http://schemas.microsoft.com/office/drawing/2014/main" id="{65B88B95-65DC-4EC6-B083-151CC3A4A35E}"/>
              </a:ext>
            </a:extLst>
          </p:cNvPr>
          <p:cNvSpPr>
            <a:spLocks noGrp="1"/>
          </p:cNvSpPr>
          <p:nvPr>
            <p:ph idx="1"/>
          </p:nvPr>
        </p:nvSpPr>
        <p:spPr>
          <a:xfrm>
            <a:off x="457200" y="774234"/>
            <a:ext cx="11277599" cy="5606714"/>
          </a:xfrm>
        </p:spPr>
        <p:txBody>
          <a:bodyPr anchor="ctr"/>
          <a:lstStyle/>
          <a:p>
            <a:pPr marL="457200" indent="-457200">
              <a:buClr>
                <a:schemeClr val="tx1"/>
              </a:buClr>
              <a:buFont typeface="Arial" panose="020B0604020202020204" pitchFamily="34" charset="0"/>
              <a:buChar char="•"/>
            </a:pPr>
            <a:r>
              <a:rPr lang="en-US" b="0" dirty="0">
                <a:latin typeface="+mn-lt"/>
              </a:rPr>
              <a:t>If you use the Azure environment provided for today:</a:t>
            </a:r>
          </a:p>
          <a:p>
            <a:pPr marL="457200" indent="-457200">
              <a:buClr>
                <a:schemeClr val="tx1"/>
              </a:buClr>
              <a:buFont typeface="Arial" panose="020B0604020202020204" pitchFamily="34" charset="0"/>
              <a:buChar char="•"/>
            </a:pPr>
            <a:r>
              <a:rPr lang="en-US" b="0" dirty="0">
                <a:latin typeface="+mn-lt"/>
              </a:rPr>
              <a:t>A Windows VM is provided – access via RDP</a:t>
            </a:r>
          </a:p>
          <a:p>
            <a:pPr marL="457200" indent="-457200">
              <a:buClr>
                <a:schemeClr val="tx1"/>
              </a:buClr>
              <a:buFont typeface="Arial" panose="020B0604020202020204" pitchFamily="34" charset="0"/>
              <a:buChar char="•"/>
            </a:pPr>
            <a:r>
              <a:rPr lang="en-US" b="0" dirty="0">
                <a:latin typeface="+mn-lt"/>
              </a:rPr>
              <a:t>You do not HAVE to use the VM but it can be useful for:</a:t>
            </a:r>
          </a:p>
          <a:p>
            <a:pPr marL="457200" lvl="1" indent="-457200">
              <a:buClr>
                <a:schemeClr val="tx1"/>
              </a:buClr>
              <a:buFont typeface="Arial" panose="020B0604020202020204" pitchFamily="34" charset="0"/>
              <a:buChar char="•"/>
            </a:pPr>
            <a:r>
              <a:rPr lang="en-US" dirty="0">
                <a:latin typeface="+mn-lt"/>
              </a:rPr>
              <a:t>Lab 2: if you decide to use SQL Server Management Studio instead of the Azure portal SQL query explorer, it is pre-installed on the Lab VM</a:t>
            </a:r>
          </a:p>
          <a:p>
            <a:pPr marL="457200" lvl="1" indent="-457200">
              <a:buClr>
                <a:schemeClr val="tx1"/>
              </a:buClr>
              <a:buFont typeface="Arial" panose="020B0604020202020204" pitchFamily="34" charset="0"/>
              <a:buChar char="•"/>
            </a:pPr>
            <a:r>
              <a:rPr lang="en-US" dirty="0">
                <a:latin typeface="+mn-lt"/>
              </a:rPr>
              <a:t>Lab 2: Power BI Desktop is pre-installed on the Lab VM</a:t>
            </a:r>
          </a:p>
          <a:p>
            <a:pPr marL="457200" lvl="1" indent="-457200">
              <a:buClr>
                <a:schemeClr val="tx1"/>
              </a:buClr>
              <a:buFont typeface="Arial" panose="020B0604020202020204" pitchFamily="34" charset="0"/>
              <a:buChar char="•"/>
            </a:pPr>
            <a:r>
              <a:rPr lang="en-US" dirty="0">
                <a:latin typeface="+mn-lt"/>
              </a:rPr>
              <a:t>Lab 3: deploy the device simulator to the Lab VM, not your laptop</a:t>
            </a:r>
          </a:p>
          <a:p>
            <a:pPr marL="457200" indent="-457200">
              <a:buClr>
                <a:schemeClr val="tx1"/>
              </a:buClr>
              <a:buFont typeface="Arial" panose="020B0604020202020204" pitchFamily="34" charset="0"/>
              <a:buChar char="•"/>
            </a:pPr>
            <a:r>
              <a:rPr lang="en-US" b="0" dirty="0">
                <a:latin typeface="+mn-lt"/>
              </a:rPr>
              <a:t>Remember: Azure lab environments will be </a:t>
            </a:r>
            <a:r>
              <a:rPr lang="en-US" b="0" dirty="0">
                <a:solidFill>
                  <a:srgbClr val="FF0000"/>
                </a:solidFill>
                <a:latin typeface="+mn-lt"/>
              </a:rPr>
              <a:t>deleted</a:t>
            </a:r>
            <a:r>
              <a:rPr lang="en-US" b="0" dirty="0">
                <a:latin typeface="+mn-lt"/>
              </a:rPr>
              <a:t> after 10 hours</a:t>
            </a:r>
          </a:p>
        </p:txBody>
      </p:sp>
    </p:spTree>
    <p:extLst>
      <p:ext uri="{BB962C8B-B14F-4D97-AF65-F5344CB8AC3E}">
        <p14:creationId xmlns:p14="http://schemas.microsoft.com/office/powerpoint/2010/main" val="815316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bwMode="auto">
          <a:xfrm flipH="1">
            <a:off x="-1" y="-1"/>
            <a:ext cx="12213772" cy="6865884"/>
          </a:xfrm>
          <a:prstGeom prst="rect">
            <a:avLst/>
          </a:prstGeom>
          <a:gradFill flip="none" rotWithShape="1">
            <a:gsLst>
              <a:gs pos="0">
                <a:srgbClr val="271D1F">
                  <a:alpha val="0"/>
                </a:srgbClr>
              </a:gs>
              <a:gs pos="99000">
                <a:srgbClr val="271D1F"/>
              </a:gs>
            </a:gsLst>
            <a:lin ang="60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solidFill>
                  <a:sysClr val="windowText" lastClr="000000"/>
                </a:solid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Title 1"/>
          <p:cNvSpPr txBox="1">
            <a:spLocks/>
          </p:cNvSpPr>
          <p:nvPr/>
        </p:nvSpPr>
        <p:spPr bwMode="ltGray">
          <a:xfrm>
            <a:off x="6040582" y="2600694"/>
            <a:ext cx="5001492" cy="1298212"/>
          </a:xfrm>
          <a:prstGeom prst="rect">
            <a:avLst/>
          </a:prstGeom>
          <a:noFill/>
        </p:spPr>
        <p:txBody>
          <a:bodyPr lIns="146304" tIns="91440" rIns="146304" bIns="91440" anchor="t" anchorCtr="0"/>
          <a:lstStyle>
            <a:lvl1pPr algn="l" defTabSz="914367" rtl="0" eaLnBrk="1" latinLnBrk="0" hangingPunct="1">
              <a:lnSpc>
                <a:spcPct val="90000"/>
              </a:lnSpc>
              <a:spcBef>
                <a:spcPct val="0"/>
              </a:spcBef>
              <a:buNone/>
              <a:defRPr lang="en-US" sz="6000" b="0" kern="1200" cap="none" spc="-100" baseline="0">
                <a:ln w="3175">
                  <a:noFill/>
                </a:ln>
                <a:gradFill>
                  <a:gsLst>
                    <a:gs pos="0">
                      <a:srgbClr val="FFFFFF"/>
                    </a:gs>
                    <a:gs pos="100000">
                      <a:srgbClr val="FFFFFF"/>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ts val="8440"/>
              </a:lnSpc>
              <a:spcBef>
                <a:spcPct val="0"/>
              </a:spcBef>
              <a:spcAft>
                <a:spcPts val="0"/>
              </a:spcAft>
              <a:buClrTx/>
              <a:buSzTx/>
              <a:buFontTx/>
              <a:buNone/>
              <a:tabLst/>
              <a:defRPr/>
            </a:pPr>
            <a:r>
              <a:rPr kumimoji="0" lang="en-US" sz="3400" b="1" i="0" u="none" strike="noStrike" kern="1200" cap="none" spc="-100" normalizeH="0" baseline="0" noProof="0" dirty="0">
                <a:ln w="3175">
                  <a:noFill/>
                </a:ln>
                <a:solidFill>
                  <a:srgbClr val="FFFFFF"/>
                </a:solidFill>
                <a:effectLst/>
                <a:uLnTx/>
                <a:uFillTx/>
                <a:latin typeface="Segoe UI"/>
                <a:ea typeface="+mn-ea"/>
                <a:cs typeface="Segoe UI" pitchFamily="34" charset="0"/>
              </a:rPr>
              <a:t>Your vision. Your cloud.</a:t>
            </a:r>
          </a:p>
        </p:txBody>
      </p:sp>
      <p:pic>
        <p:nvPicPr>
          <p:cNvPr id="8" name="Picture 7">
            <a:extLst>
              <a:ext uri="{FF2B5EF4-FFF2-40B4-BE49-F238E27FC236}">
                <a16:creationId xmlns:a16="http://schemas.microsoft.com/office/drawing/2014/main" id="{70A795D3-2BC5-4531-BF6F-26CCCE9C2A71}"/>
              </a:ext>
            </a:extLst>
          </p:cNvPr>
          <p:cNvPicPr>
            <a:picLocks noChangeAspect="1"/>
          </p:cNvPicPr>
          <p:nvPr/>
        </p:nvPicPr>
        <p:blipFill>
          <a:blip r:embed="rId4"/>
          <a:stretch>
            <a:fillRect/>
          </a:stretch>
        </p:blipFill>
        <p:spPr>
          <a:xfrm>
            <a:off x="430467" y="2865652"/>
            <a:ext cx="2715346" cy="955974"/>
          </a:xfrm>
          <a:prstGeom prst="rect">
            <a:avLst/>
          </a:prstGeom>
        </p:spPr>
      </p:pic>
      <p:pic>
        <p:nvPicPr>
          <p:cNvPr id="9" name="Picture 8">
            <a:extLst>
              <a:ext uri="{FF2B5EF4-FFF2-40B4-BE49-F238E27FC236}">
                <a16:creationId xmlns:a16="http://schemas.microsoft.com/office/drawing/2014/main" id="{7AC2E7C8-9FF5-4FF8-A89D-68D8EF5F00B0}"/>
              </a:ext>
            </a:extLst>
          </p:cNvPr>
          <p:cNvPicPr>
            <a:picLocks noChangeAspect="1"/>
          </p:cNvPicPr>
          <p:nvPr/>
        </p:nvPicPr>
        <p:blipFill>
          <a:blip r:embed="rId5"/>
          <a:stretch>
            <a:fillRect/>
          </a:stretch>
        </p:blipFill>
        <p:spPr>
          <a:xfrm>
            <a:off x="10499090" y="6013341"/>
            <a:ext cx="1328146" cy="488549"/>
          </a:xfrm>
          <a:prstGeom prst="rect">
            <a:avLst/>
          </a:prstGeom>
        </p:spPr>
      </p:pic>
    </p:spTree>
    <p:extLst>
      <p:ext uri="{BB962C8B-B14F-4D97-AF65-F5344CB8AC3E}">
        <p14:creationId xmlns:p14="http://schemas.microsoft.com/office/powerpoint/2010/main" val="309330861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theme/theme1.xml><?xml version="1.0" encoding="utf-8"?>
<a:theme xmlns:a="http://schemas.openxmlformats.org/drawingml/2006/main" name="Azure Dev Dark - 2018H2">
  <a:themeElements>
    <a:clrScheme name="Azure 2018 Q1">
      <a:dk1>
        <a:srgbClr val="FFFFFF"/>
      </a:dk1>
      <a:lt1>
        <a:srgbClr val="414241"/>
      </a:lt1>
      <a:dk2>
        <a:srgbClr val="000000"/>
      </a:dk2>
      <a:lt2>
        <a:srgbClr val="E9E9E9"/>
      </a:lt2>
      <a:accent1>
        <a:srgbClr val="0078D7"/>
      </a:accent1>
      <a:accent2>
        <a:srgbClr val="4DB0FF"/>
      </a:accent2>
      <a:accent3>
        <a:srgbClr val="B1D6F2"/>
      </a:accent3>
      <a:accent4>
        <a:srgbClr val="0359A0"/>
      </a:accent4>
      <a:accent5>
        <a:srgbClr val="8CCAFD"/>
      </a:accent5>
      <a:accent6>
        <a:srgbClr val="797979"/>
      </a:accent6>
      <a:hlink>
        <a:srgbClr val="4CAFFF"/>
      </a:hlink>
      <a:folHlink>
        <a:srgbClr val="0478D6"/>
      </a:folHlink>
    </a:clrScheme>
    <a:fontScheme name="Windows Fon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bodyPr lIns="0" tIns="0" rIns="0" bIns="0" anchor="t" anchorCtr="0"/>
      <a:lstStyle>
        <a:defPPr>
          <a:defRPr smtClean="0"/>
        </a:defPPr>
      </a:lstStyle>
    </a:txDef>
  </a:objectDefaults>
  <a:extraClrSchemeLst/>
  <a:extLst>
    <a:ext uri="{05A4C25C-085E-4340-85A3-A5531E510DB2}">
      <thm15:themeFamily xmlns:thm15="http://schemas.microsoft.com/office/thememl/2012/main" name="Azure18_AzureDevPowerPoint_16x9.potx" id="{C0620CD2-E38F-4DEB-AE88-F41338761AAF}" vid="{C4259148-82E2-436D-A6F8-92D9483AB291}"/>
    </a:ext>
  </a:extLst>
</a:theme>
</file>

<file path=ppt/theme/theme2.xml><?xml version="1.0" encoding="utf-8"?>
<a:theme xmlns:a="http://schemas.openxmlformats.org/drawingml/2006/main" name="Azure Dev Titles and Headers - 2018H2">
  <a:themeElements>
    <a:clrScheme name="Azure 2018 Q1">
      <a:dk1>
        <a:srgbClr val="FFFFFF"/>
      </a:dk1>
      <a:lt1>
        <a:srgbClr val="414241"/>
      </a:lt1>
      <a:dk2>
        <a:srgbClr val="000000"/>
      </a:dk2>
      <a:lt2>
        <a:srgbClr val="E9E9E9"/>
      </a:lt2>
      <a:accent1>
        <a:srgbClr val="0078D7"/>
      </a:accent1>
      <a:accent2>
        <a:srgbClr val="4DB0FF"/>
      </a:accent2>
      <a:accent3>
        <a:srgbClr val="B1D6F2"/>
      </a:accent3>
      <a:accent4>
        <a:srgbClr val="0359A0"/>
      </a:accent4>
      <a:accent5>
        <a:srgbClr val="8CCAFD"/>
      </a:accent5>
      <a:accent6>
        <a:srgbClr val="797979"/>
      </a:accent6>
      <a:hlink>
        <a:srgbClr val="4CAFFF"/>
      </a:hlink>
      <a:folHlink>
        <a:srgbClr val="0478D6"/>
      </a:folHlink>
    </a:clrScheme>
    <a:fontScheme name="Windows Fon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bodyPr lIns="0" tIns="0" rIns="0" bIns="0" anchor="t" anchorCtr="0"/>
      <a:lstStyle>
        <a:defPPr>
          <a:defRPr smtClean="0"/>
        </a:defPPr>
      </a:lstStyle>
    </a:txDef>
  </a:objectDefaults>
  <a:extraClrSchemeLst/>
  <a:extLst>
    <a:ext uri="{05A4C25C-085E-4340-85A3-A5531E510DB2}">
      <thm15:themeFamily xmlns:thm15="http://schemas.microsoft.com/office/thememl/2012/main" name="Azure18_AzureDevPowerPoint_16x9.potx" id="{C0620CD2-E38F-4DEB-AE88-F41338761AAF}" vid="{CA091631-B8AB-4E7E-A47B-F9865E4771C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0D7CADCFE5E348ACFAE3832C303840" ma:contentTypeVersion="2" ma:contentTypeDescription="Create a new document." ma:contentTypeScope="" ma:versionID="633b0979296f1ed1c69f243239c6b35f">
  <xsd:schema xmlns:xsd="http://www.w3.org/2001/XMLSchema" xmlns:xs="http://www.w3.org/2001/XMLSchema" xmlns:p="http://schemas.microsoft.com/office/2006/metadata/properties" xmlns:ns2="00e0c6ab-2e1e-446e-8cd4-dc4d1cc239d2" targetNamespace="http://schemas.microsoft.com/office/2006/metadata/properties" ma:root="true" ma:fieldsID="2fb82ef2dbc616c6e96786f58783f5ba" ns2:_="">
    <xsd:import namespace="00e0c6ab-2e1e-446e-8cd4-dc4d1cc239d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e0c6ab-2e1e-446e-8cd4-dc4d1cc239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85C8949-12A8-4D3A-8B80-D82110DA804F}">
  <ds:schemaRefs>
    <ds:schemaRef ds:uri="http://schemas.microsoft.com/sharepoint/v3/contenttype/forms"/>
  </ds:schemaRefs>
</ds:datastoreItem>
</file>

<file path=customXml/itemProps2.xml><?xml version="1.0" encoding="utf-8"?>
<ds:datastoreItem xmlns:ds="http://schemas.openxmlformats.org/officeDocument/2006/customXml" ds:itemID="{1B70D356-E601-4D10-90F6-536FDCA3FCED}">
  <ds:schemaRefs>
    <ds:schemaRef ds:uri="http://schemas.microsoft.com/office/2006/metadata/properties"/>
    <ds:schemaRef ds:uri="http://schemas.microsoft.com/office/2006/documentManagement/types"/>
    <ds:schemaRef ds:uri="00e0c6ab-2e1e-446e-8cd4-dc4d1cc239d2"/>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www.w3.org/XML/1998/namespace"/>
  </ds:schemaRefs>
</ds:datastoreItem>
</file>

<file path=customXml/itemProps3.xml><?xml version="1.0" encoding="utf-8"?>
<ds:datastoreItem xmlns:ds="http://schemas.openxmlformats.org/officeDocument/2006/customXml" ds:itemID="{7217DFBD-4751-428F-B38C-3EB5F02CAA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e0c6ab-2e1e-446e-8cd4-dc4d1cc239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Azure18_AzureDevPowerPoint_16x9</Template>
  <TotalTime>0</TotalTime>
  <Words>4011</Words>
  <Application>Microsoft Office PowerPoint</Application>
  <PresentationFormat>Widescreen</PresentationFormat>
  <Paragraphs>435</Paragraphs>
  <Slides>22</Slides>
  <Notes>18</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22</vt:i4>
      </vt:variant>
    </vt:vector>
  </HeadingPairs>
  <TitlesOfParts>
    <vt:vector size="34" baseType="lpstr">
      <vt:lpstr>Arial</vt:lpstr>
      <vt:lpstr>Calibri</vt:lpstr>
      <vt:lpstr>Consolas</vt:lpstr>
      <vt:lpstr>Segoe Pro</vt:lpstr>
      <vt:lpstr>Segoe Pro Semibold</vt:lpstr>
      <vt:lpstr>Segoe Semibold</vt:lpstr>
      <vt:lpstr>Segoe UI</vt:lpstr>
      <vt:lpstr>Segoe UI Light</vt:lpstr>
      <vt:lpstr>Segoe UI Semibold</vt:lpstr>
      <vt:lpstr>Segoe UI Semilight</vt:lpstr>
      <vt:lpstr>Azure Dev Dark - 2018H2</vt:lpstr>
      <vt:lpstr>Azure Dev Titles and Headers - 2018H2</vt:lpstr>
      <vt:lpstr>Analytics with NRT Intelligence on Azure</vt:lpstr>
      <vt:lpstr>PowerPoint Presentation</vt:lpstr>
      <vt:lpstr>PowerPoint Presentation</vt:lpstr>
      <vt:lpstr>PowerPoint Presentation</vt:lpstr>
      <vt:lpstr>Lab Scenario (fictional!)</vt:lpstr>
      <vt:lpstr>Lab Overview</vt:lpstr>
      <vt:lpstr>PowerPoint Presentation</vt:lpstr>
      <vt:lpstr>Lab Environment</vt:lpstr>
      <vt:lpstr>PowerPoint Presentation</vt:lpstr>
      <vt:lpstr>PowerPoint Presentation</vt:lpstr>
      <vt:lpstr>PowerPoint Presentation</vt:lpstr>
      <vt:lpstr>PowerPoint Presentation</vt:lpstr>
      <vt:lpstr>PowerPoint Presentation</vt:lpstr>
      <vt:lpstr>PowerPoint Presentation</vt:lpstr>
      <vt:lpstr>Azure: Hybrid</vt:lpstr>
      <vt:lpstr>PowerPoint Presentation</vt:lpstr>
      <vt:lpstr>PowerPoint Presentation</vt:lpstr>
      <vt:lpstr>PowerPoint Presentation</vt:lpstr>
      <vt:lpstr>PowerPoint Presentation</vt:lpstr>
      <vt:lpstr>PowerPoint Presentation</vt:lpstr>
      <vt:lpstr>Additional Resources – Blogs, Whitepapers, Cloud Workshops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description>Version 1.0a</dc:description>
  <cp:lastModifiedBy/>
  <cp:revision>1</cp:revision>
  <dcterms:created xsi:type="dcterms:W3CDTF">2019-01-25T19:16:31Z</dcterms:created>
  <dcterms:modified xsi:type="dcterms:W3CDTF">2019-01-26T16:47:35Z</dcterms:modified>
  <cp:category>Azure Developer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0x010100570D7CADCFE5E348ACFAE3832C303840</vt:lpwstr>
  </property>
  <property fmtid="{D5CDD505-2E9C-101B-9397-08002B2CF9AE}" pid="3" name="_dlc_DocIdItemGuid">
    <vt:lpwstr>5c666594-0833-4b9d-a1f0-8c3737583105</vt:lpwstr>
  </property>
  <property fmtid="{D5CDD505-2E9C-101B-9397-08002B2CF9AE}" pid="4" name="MSIP_Label_87867195-f2b8-4ac2-b0b6-6bb73cb33afc_Enabled">
    <vt:lpwstr>True</vt:lpwstr>
  </property>
  <property fmtid="{D5CDD505-2E9C-101B-9397-08002B2CF9AE}" pid="5" name="MSIP_Label_87867195-f2b8-4ac2-b0b6-6bb73cb33afc_SiteId">
    <vt:lpwstr>72f988bf-86f1-41af-91ab-2d7cd011db47</vt:lpwstr>
  </property>
  <property fmtid="{D5CDD505-2E9C-101B-9397-08002B2CF9AE}" pid="6" name="MSIP_Label_87867195-f2b8-4ac2-b0b6-6bb73cb33afc_Owner">
    <vt:lpwstr>cliffsim@microsoft.com</vt:lpwstr>
  </property>
  <property fmtid="{D5CDD505-2E9C-101B-9397-08002B2CF9AE}" pid="7" name="MSIP_Label_87867195-f2b8-4ac2-b0b6-6bb73cb33afc_SetDate">
    <vt:lpwstr>2018-03-09T21:22:51.4106408Z</vt:lpwstr>
  </property>
  <property fmtid="{D5CDD505-2E9C-101B-9397-08002B2CF9AE}" pid="8" name="MSIP_Label_87867195-f2b8-4ac2-b0b6-6bb73cb33afc_Name">
    <vt:lpwstr>Public</vt:lpwstr>
  </property>
  <property fmtid="{D5CDD505-2E9C-101B-9397-08002B2CF9AE}" pid="9" name="MSIP_Label_87867195-f2b8-4ac2-b0b6-6bb73cb33afc_Application">
    <vt:lpwstr>Microsoft Azure Information Protection</vt:lpwstr>
  </property>
  <property fmtid="{D5CDD505-2E9C-101B-9397-08002B2CF9AE}" pid="10" name="MSIP_Label_87867195-f2b8-4ac2-b0b6-6bb73cb33afc_Extended_MSFT_Method">
    <vt:lpwstr>Manual</vt:lpwstr>
  </property>
  <property fmtid="{D5CDD505-2E9C-101B-9397-08002B2CF9AE}" pid="11" name="Sensitivity">
    <vt:lpwstr>Public</vt:lpwstr>
  </property>
</Properties>
</file>