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A8A621-BA28-425E-8884-9A05D594DC1A}">
          <p14:sldIdLst/>
        </p14:section>
        <p14:section name="Discovery" id="{CFA37A22-B844-40B9-8A66-B65E337DA84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AE2B8-D3D6-4DBF-8397-D407EB32458F}" v="13" dt="2018-10-01T21:29:23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3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El-Azem" userId="b995e2c1-f7d9-41c8-a865-c5a7213150b8" providerId="ADAL" clId="{547AE2B8-D3D6-4DBF-8397-D407EB32458F}"/>
    <pc:docChg chg="custSel delSld modSld modSection">
      <pc:chgData name="Patrick El-Azem" userId="b995e2c1-f7d9-41c8-a865-c5a7213150b8" providerId="ADAL" clId="{547AE2B8-D3D6-4DBF-8397-D407EB32458F}" dt="2018-10-01T21:29:23.974" v="12" actId="27636"/>
      <pc:docMkLst>
        <pc:docMk/>
      </pc:docMkLst>
      <pc:sldChg chg="del">
        <pc:chgData name="Patrick El-Azem" userId="b995e2c1-f7d9-41c8-a865-c5a7213150b8" providerId="ADAL" clId="{547AE2B8-D3D6-4DBF-8397-D407EB32458F}" dt="2018-10-01T21:29:06.153" v="10" actId="2696"/>
        <pc:sldMkLst>
          <pc:docMk/>
          <pc:sldMk cId="2880382465" sldId="256"/>
        </pc:sldMkLst>
      </pc:sldChg>
      <pc:sldChg chg="modSp">
        <pc:chgData name="Patrick El-Azem" userId="b995e2c1-f7d9-41c8-a865-c5a7213150b8" providerId="ADAL" clId="{547AE2B8-D3D6-4DBF-8397-D407EB32458F}" dt="2018-10-01T21:29:23.974" v="12" actId="27636"/>
        <pc:sldMkLst>
          <pc:docMk/>
          <pc:sldMk cId="1367048220" sldId="257"/>
        </pc:sldMkLst>
        <pc:spChg chg="mod">
          <ac:chgData name="Patrick El-Azem" userId="b995e2c1-f7d9-41c8-a865-c5a7213150b8" providerId="ADAL" clId="{547AE2B8-D3D6-4DBF-8397-D407EB32458F}" dt="2018-10-01T21:29:23.974" v="12" actId="27636"/>
          <ac:spMkLst>
            <pc:docMk/>
            <pc:sldMk cId="1367048220" sldId="257"/>
            <ac:spMk id="3" creationId="{5532845D-AF3A-49A0-9AF1-FFEC2F8D8E5F}"/>
          </ac:spMkLst>
        </pc:spChg>
      </pc:sldChg>
      <pc:sldChg chg="del">
        <pc:chgData name="Patrick El-Azem" userId="b995e2c1-f7d9-41c8-a865-c5a7213150b8" providerId="ADAL" clId="{547AE2B8-D3D6-4DBF-8397-D407EB32458F}" dt="2018-10-01T21:29:02.697" v="3" actId="2696"/>
        <pc:sldMkLst>
          <pc:docMk/>
          <pc:sldMk cId="435160365" sldId="258"/>
        </pc:sldMkLst>
      </pc:sldChg>
      <pc:sldChg chg="del">
        <pc:chgData name="Patrick El-Azem" userId="b995e2c1-f7d9-41c8-a865-c5a7213150b8" providerId="ADAL" clId="{547AE2B8-D3D6-4DBF-8397-D407EB32458F}" dt="2018-10-01T21:29:02.692" v="1" actId="2696"/>
        <pc:sldMkLst>
          <pc:docMk/>
          <pc:sldMk cId="3699016089" sldId="259"/>
        </pc:sldMkLst>
      </pc:sldChg>
      <pc:sldChg chg="del">
        <pc:chgData name="Patrick El-Azem" userId="b995e2c1-f7d9-41c8-a865-c5a7213150b8" providerId="ADAL" clId="{547AE2B8-D3D6-4DBF-8397-D407EB32458F}" dt="2018-10-01T21:29:02.699" v="4" actId="2696"/>
        <pc:sldMkLst>
          <pc:docMk/>
          <pc:sldMk cId="2336268421" sldId="260"/>
        </pc:sldMkLst>
      </pc:sldChg>
      <pc:sldChg chg="del">
        <pc:chgData name="Patrick El-Azem" userId="b995e2c1-f7d9-41c8-a865-c5a7213150b8" providerId="ADAL" clId="{547AE2B8-D3D6-4DBF-8397-D407EB32458F}" dt="2018-10-01T21:29:02.701" v="5" actId="2696"/>
        <pc:sldMkLst>
          <pc:docMk/>
          <pc:sldMk cId="2654536259" sldId="261"/>
        </pc:sldMkLst>
      </pc:sldChg>
      <pc:sldChg chg="del">
        <pc:chgData name="Patrick El-Azem" userId="b995e2c1-f7d9-41c8-a865-c5a7213150b8" providerId="ADAL" clId="{547AE2B8-D3D6-4DBF-8397-D407EB32458F}" dt="2018-10-01T21:29:02.695" v="2" actId="2696"/>
        <pc:sldMkLst>
          <pc:docMk/>
          <pc:sldMk cId="3159750136" sldId="262"/>
        </pc:sldMkLst>
      </pc:sldChg>
      <pc:sldChg chg="del">
        <pc:chgData name="Patrick El-Azem" userId="b995e2c1-f7d9-41c8-a865-c5a7213150b8" providerId="ADAL" clId="{547AE2B8-D3D6-4DBF-8397-D407EB32458F}" dt="2018-10-01T21:29:02.689" v="0" actId="2696"/>
        <pc:sldMkLst>
          <pc:docMk/>
          <pc:sldMk cId="181095275" sldId="263"/>
        </pc:sldMkLst>
      </pc:sldChg>
      <pc:sldChg chg="del">
        <pc:chgData name="Patrick El-Azem" userId="b995e2c1-f7d9-41c8-a865-c5a7213150b8" providerId="ADAL" clId="{547AE2B8-D3D6-4DBF-8397-D407EB32458F}" dt="2018-10-01T21:29:02.703" v="6" actId="2696"/>
        <pc:sldMkLst>
          <pc:docMk/>
          <pc:sldMk cId="2619712952" sldId="264"/>
        </pc:sldMkLst>
      </pc:sldChg>
      <pc:sldChg chg="del">
        <pc:chgData name="Patrick El-Azem" userId="b995e2c1-f7d9-41c8-a865-c5a7213150b8" providerId="ADAL" clId="{547AE2B8-D3D6-4DBF-8397-D407EB32458F}" dt="2018-10-01T21:29:02.705" v="7" actId="2696"/>
        <pc:sldMkLst>
          <pc:docMk/>
          <pc:sldMk cId="3287000494" sldId="265"/>
        </pc:sldMkLst>
      </pc:sldChg>
      <pc:sldChg chg="del">
        <pc:chgData name="Patrick El-Azem" userId="b995e2c1-f7d9-41c8-a865-c5a7213150b8" providerId="ADAL" clId="{547AE2B8-D3D6-4DBF-8397-D407EB32458F}" dt="2018-10-01T21:29:02.707" v="8" actId="2696"/>
        <pc:sldMkLst>
          <pc:docMk/>
          <pc:sldMk cId="2471706875" sldId="266"/>
        </pc:sldMkLst>
      </pc:sldChg>
      <pc:sldChg chg="del">
        <pc:chgData name="Patrick El-Azem" userId="b995e2c1-f7d9-41c8-a865-c5a7213150b8" providerId="ADAL" clId="{547AE2B8-D3D6-4DBF-8397-D407EB32458F}" dt="2018-10-01T21:29:02.720" v="9" actId="2696"/>
        <pc:sldMkLst>
          <pc:docMk/>
          <pc:sldMk cId="3406362964" sldId="267"/>
        </pc:sldMkLst>
      </pc:sldChg>
    </pc:docChg>
  </pc:docChgLst>
  <pc:docChgLst>
    <pc:chgData name="Patrick El-Azem" userId="S::paelaz@microsoft.com::b995e2c1-f7d9-41c8-a865-c5a7213150b8" providerId="AD" clId="Web-{BC9739A7-C7B6-4DA4-A6EA-DA92AC9FFD96}"/>
    <pc:docChg chg="modSld">
      <pc:chgData name="Patrick El-Azem" userId="S::paelaz@microsoft.com::b995e2c1-f7d9-41c8-a865-c5a7213150b8" providerId="AD" clId="Web-{BC9739A7-C7B6-4DA4-A6EA-DA92AC9FFD96}" dt="2018-09-26T18:52:03.719" v="1" actId="20577"/>
      <pc:docMkLst>
        <pc:docMk/>
      </pc:docMkLst>
    </pc:docChg>
  </pc:docChgLst>
  <pc:docChgLst>
    <pc:chgData name="Patrick El-Azem" userId="S::paelaz@microsoft.com::b995e2c1-f7d9-41c8-a865-c5a7213150b8" providerId="AD" clId="Web-{43247B98-54FC-2BDB-AF6B-1DEA2893D9D3}"/>
    <pc:docChg chg="modSld">
      <pc:chgData name="Patrick El-Azem" userId="S::paelaz@microsoft.com::b995e2c1-f7d9-41c8-a865-c5a7213150b8" providerId="AD" clId="Web-{43247B98-54FC-2BDB-AF6B-1DEA2893D9D3}" dt="2018-09-26T19:04:54.621" v="13" actId="20577"/>
      <pc:docMkLst>
        <pc:docMk/>
      </pc:docMkLst>
    </pc:docChg>
  </pc:docChgLst>
  <pc:docChgLst>
    <pc:chgData name="Patrick El-Azem" userId="S::paelaz@microsoft.com::b995e2c1-f7d9-41c8-a865-c5a7213150b8" providerId="AD" clId="Web-{3B975DF0-3C54-436E-ACE1-81AF2A92E1AC}"/>
    <pc:docChg chg="modSld">
      <pc:chgData name="Patrick El-Azem" userId="S::paelaz@microsoft.com::b995e2c1-f7d9-41c8-a865-c5a7213150b8" providerId="AD" clId="Web-{3B975DF0-3C54-436E-ACE1-81AF2A92E1AC}" dt="2018-09-26T18:52:46.359" v="31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B237-BDB2-4B05-B61A-5D607DB43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9ABB2-DCD8-42CF-B80A-9CA56EEC0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6128-86A6-4215-8850-030BD999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AA3C-D673-4DAC-9709-1889E064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E7D9-E7B9-4A5B-9497-17CE9019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928E-7CC3-4EC0-B04E-9D9256F5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197E7-C177-4B62-8C06-63BC90688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A04B-36A6-4250-8B84-CE28DB20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39512-4F3D-40FB-B17E-5D9EC96D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62D3-862C-4B93-8435-203AFEF2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CC3B5-6784-4A5D-AC30-D5629CAC7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3870B-CF6C-4F8B-B454-232FB632A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AF80-6200-42CC-8471-7A068497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D03A-76FE-4106-93C1-010B9EB7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1DB9B-F96F-4CB9-84D5-65B99358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8A76-8709-47A7-882B-C18AAFD9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FC3E-4F6C-42F8-87DA-194222AA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F89C-633C-48C3-B74A-833E610E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D90D-CF95-4931-AF3F-71C3CB89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082C-04E8-4835-83AF-CCDEDA45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2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8CC9-620A-48E8-8017-E21A92B6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919BC-DAD2-4AFF-9084-0ED6ED5E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735D-6F2E-4456-9BA3-A1324CCC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BC75-5B59-42C1-B9D3-0A55211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B9589-E508-4B0D-BC74-AC1C33F9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2E30-8A8D-4060-A8EB-169AE236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E5A6-5470-4ED4-97B4-EE1027BAE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FBCD4-2642-4269-8AC3-B7D6D21BE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7F023-3C61-4F76-AB52-6CEEA839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D82B4-C0B9-488D-BBDD-A7E49A66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3136-927B-4215-9068-B7EDE5EF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3F37-ED01-4F81-9961-7471E2A9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E6D4E-52A6-4A89-8FFA-EC69440D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94AAB-81D3-4904-A183-14EE303D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63C06-2B77-4164-920A-30F72E66F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98722-D125-4BB7-A870-C52789984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52051-A344-490F-974C-06229518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84C4B-BFC7-4A8A-B0D4-4F9054A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958AC-8A95-4996-908F-461515FD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6CB5-734E-4BD0-8EC4-766200DD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DE20A-DF62-44F9-935F-F0A29E03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55B2F-77FB-4280-BFEE-69BE1164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D58A7-A3D2-4E08-AE84-E4F97F83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D9419-B5CD-4AE2-BC01-227FD6AE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8C415-5202-4E62-A7FE-D312B10A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C136B-AFA0-459F-81FB-996CA1AD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7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C335-7AF7-4E56-ACC0-F790BEEC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B38-6E19-4E20-8C62-58464D89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E44FE-59E7-4294-9679-3857576B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772D-8295-4214-9730-8E2DCD68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6DEE-FBB2-430F-ACFD-619A3AC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7F2E-190F-40DA-AB9C-983B0AF2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39AF-6FFD-4A6A-9815-B3A931A8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996DC-3C11-4B9A-8991-2043C633B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E0D2-92A0-4FCB-9B4F-643945BC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5B14A-55FF-4B11-8F95-6B79C1E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3DF05-80A8-4B9C-B4FE-C4B9F299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343DE-AFAE-4EB8-93A6-1E9DB142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BA165-325B-4102-8EA8-B611A5FF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3337B-230C-48CE-B4EA-86796AE2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51FA-7C1B-4A13-B8F2-575D8BC5C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90EE-E167-4D6F-9433-F11A42BA3D5A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2A3F-D635-4731-8A51-B9A295EF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E60E-2796-4B34-AF03-D94DE6071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62C2-BA22-484A-844D-7DE81869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A20A-3290-4017-9D5C-CDD1B491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4446"/>
          </a:xfrm>
        </p:spPr>
        <p:txBody>
          <a:bodyPr/>
          <a:lstStyle/>
          <a:p>
            <a:r>
              <a:rPr lang="en-US"/>
              <a:t>Discovery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845D-AF3A-49A0-9AF1-FFEC2F8D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¼ Presentation/Education</a:t>
            </a:r>
          </a:p>
          <a:p>
            <a:pPr lvl="1"/>
            <a:r>
              <a:rPr lang="en-US"/>
              <a:t>At </a:t>
            </a:r>
            <a:r>
              <a:rPr lang="en-US" dirty="0"/>
              <a:t>each stage/functional point, discuss 1P/3P alternatives</a:t>
            </a:r>
          </a:p>
          <a:p>
            <a:r>
              <a:rPr lang="en-US" dirty="0"/>
              <a:t>¾ Hands-On Labs</a:t>
            </a:r>
          </a:p>
          <a:p>
            <a:pPr lvl="1"/>
            <a:r>
              <a:rPr lang="en-US" dirty="0"/>
              <a:t>Overall goal: build a modern data warehouse with hot and cold paths; hot path includes data scoring (e.g. anomaly detection). Build analytic and real-time dashboards.</a:t>
            </a:r>
          </a:p>
          <a:p>
            <a:pPr lvl="1"/>
            <a:r>
              <a:rPr lang="en-US" dirty="0"/>
              <a:t>See HOL template</a:t>
            </a:r>
          </a:p>
          <a:p>
            <a:pPr lvl="1"/>
            <a:r>
              <a:rPr lang="en-US" dirty="0"/>
              <a:t>Each HOL: &lt;= 60 minutes, modules each 10-15 minutes</a:t>
            </a:r>
          </a:p>
          <a:p>
            <a:pPr lvl="1"/>
            <a:r>
              <a:rPr lang="en-US" dirty="0"/>
              <a:t>More guided/step by step, less hack-style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Also provide "solutions" (in addition to scripts etc.)</a:t>
            </a:r>
          </a:p>
        </p:txBody>
      </p:sp>
    </p:spTree>
    <p:extLst>
      <p:ext uri="{BB962C8B-B14F-4D97-AF65-F5344CB8AC3E}">
        <p14:creationId xmlns:p14="http://schemas.microsoft.com/office/powerpoint/2010/main" val="136704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8F4F3D64ED8742A4722C7FA5D444DB" ma:contentTypeVersion="6" ma:contentTypeDescription="Create a new document." ma:contentTypeScope="" ma:versionID="eea62de22946d39945f4b56eb92f81ad">
  <xsd:schema xmlns:xsd="http://www.w3.org/2001/XMLSchema" xmlns:xs="http://www.w3.org/2001/XMLSchema" xmlns:p="http://schemas.microsoft.com/office/2006/metadata/properties" xmlns:ns2="36984313-f623-41bb-a65c-16a37d29f6f8" xmlns:ns3="fa40b356-8329-45cf-bdd1-8a6639dbec32" targetNamespace="http://schemas.microsoft.com/office/2006/metadata/properties" ma:root="true" ma:fieldsID="826e6c641157ccfc2a59418abe647b4a" ns2:_="" ns3:_="">
    <xsd:import namespace="36984313-f623-41bb-a65c-16a37d29f6f8"/>
    <xsd:import namespace="fa40b356-8329-45cf-bdd1-8a6639dbec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84313-f623-41bb-a65c-16a37d29f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0b356-8329-45cf-bdd1-8a6639dbec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9C1326-3F9A-4626-9856-2680D3F9AEE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36984313-f623-41bb-a65c-16a37d29f6f8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a40b356-8329-45cf-bdd1-8a6639dbec3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2B47A9-9FEA-4354-8F2C-A0D896B438DE}"/>
</file>

<file path=customXml/itemProps3.xml><?xml version="1.0" encoding="utf-8"?>
<ds:datastoreItem xmlns:ds="http://schemas.openxmlformats.org/officeDocument/2006/customXml" ds:itemID="{20848D93-4198-4BD2-9020-A30A5A4CE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Discovery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D&amp;I Days Modern DW</dc:title>
  <dc:creator>Patrick El-Azem</dc:creator>
  <cp:lastModifiedBy>Patrick El-Azem</cp:lastModifiedBy>
  <cp:revision>1</cp:revision>
  <dcterms:created xsi:type="dcterms:W3CDTF">2018-09-26T12:41:58Z</dcterms:created>
  <dcterms:modified xsi:type="dcterms:W3CDTF">2018-10-01T21:29:25Z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paelaz@microsoft.com</vt:lpwstr>
  </property>
  <property fmtid="{D5CDD505-2E9C-101B-9397-08002B2CF9AE}" pid="5" name="MSIP_Label_f42aa342-8706-4288-bd11-ebb85995028c_SetDate">
    <vt:lpwstr>2018-09-26T13:49:10.2101233Z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0x010100B38F4F3D64ED8742A4722C7FA5D444DB</vt:lpwstr>
  </property>
</Properties>
</file>