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FEAF-882F-8D49-72A6-9C1935EC1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emotion detection from text  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199C6-5E0C-5FE0-7FED-F73543EA5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6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629C-C1D9-1C38-23C7-FEF94C65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Emotion Detection from Text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3680B8-4690-3035-1763-6097A6BAE2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771543"/>
            <a:ext cx="874790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Humans express a wide range of emotions through written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emotions from text helps in mental health monitoring,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analysis, and chatbot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Build a machine learning model to classify emotions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joy, sadness, anger, fear, love, and surprise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raw text.</a:t>
            </a:r>
          </a:p>
        </p:txBody>
      </p:sp>
    </p:spTree>
    <p:extLst>
      <p:ext uri="{BB962C8B-B14F-4D97-AF65-F5344CB8AC3E}">
        <p14:creationId xmlns:p14="http://schemas.microsoft.com/office/powerpoint/2010/main" val="136762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89B6-D620-A9ED-2B0E-C0181790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77C628-A0B0-E195-2B7F-77202AA26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02210"/>
            <a:ext cx="974337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Downloaded sentences with labelled emotions (text format)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converted into CSV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Cleaned text using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utils.py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punctuation, semicolons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Vectorization: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TF-IDF used to convert text into numerical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Logistic Regression for multiclass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10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4A40-FAB9-388A-05A7-ED6F6E77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6FF056-096E-6895-4D5D-5D5BE4DE8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95436"/>
            <a:ext cx="789491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Libraries: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Pandas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NeatText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Seaborn for plotting emotion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storing model and vectorizer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App: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 &amp; Tools: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Code,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CSV file editor</a:t>
            </a:r>
          </a:p>
        </p:txBody>
      </p:sp>
    </p:spTree>
    <p:extLst>
      <p:ext uri="{BB962C8B-B14F-4D97-AF65-F5344CB8AC3E}">
        <p14:creationId xmlns:p14="http://schemas.microsoft.com/office/powerpoint/2010/main" val="3885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550B-8074-22F0-7B46-151D653A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Results &amp; Outcome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FD6791-788E-BE85-855B-0ED5367F2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8218" y="2232784"/>
            <a:ext cx="566983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trained a multi-class classifier with good label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prediction app built using </a:t>
            </a:r>
            <a:r>
              <a:rPr lang="en-US" altLang="en-US" sz="2400" dirty="0" err="1">
                <a:latin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predicts emotions from any user-entered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and re-used model 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pkl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 Add more data, fine-tune model, expand to multilingual texts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5A51F-79C0-F6E4-09CA-B28D90429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052" y="1853754"/>
            <a:ext cx="3982064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13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80</TotalTime>
  <Words>223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Gill Sans MT</vt:lpstr>
      <vt:lpstr>Times New Roman</vt:lpstr>
      <vt:lpstr>Gallery</vt:lpstr>
      <vt:lpstr>            emotion detection from text    </vt:lpstr>
      <vt:lpstr>Emotion Detection from Text</vt:lpstr>
      <vt:lpstr>Project Approach</vt:lpstr>
      <vt:lpstr>Tools &amp; Technologies Used</vt:lpstr>
      <vt:lpstr>Results &amp; 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Neha Kumari</dc:creator>
  <cp:lastModifiedBy>Neha Kumari</cp:lastModifiedBy>
  <cp:revision>1</cp:revision>
  <dcterms:created xsi:type="dcterms:W3CDTF">2025-06-19T08:04:53Z</dcterms:created>
  <dcterms:modified xsi:type="dcterms:W3CDTF">2025-06-19T09:25:19Z</dcterms:modified>
</cp:coreProperties>
</file>