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7C2-211E-4BC4-A357-3617A34EC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7721A-70DD-4D45-904C-2A59A00A4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5F4A-EE74-4695-A106-08C4C3FE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1B0E-EBF5-4B8C-B353-E2AA41AE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F587-4554-44E7-BF7C-43AE15B5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6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E6B3-F95A-4453-A9CA-1B4B7027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25680-972F-434B-B393-37679C714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4824-0495-46A3-B749-F69A31B4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DC62-F16F-4BAC-A5C1-C740E1E8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28D8-6794-49FD-A1ED-EA48ADA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4CDDB-B8B8-41EE-A20B-96C9C9FF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1B63E-F931-41C1-88FC-19113B1B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5938-A2A6-4CEC-9008-CA7DCB73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9775-3284-476C-84A3-25D61243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0F8E-33B9-4B99-8DC2-E8B29B33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5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3564-42C8-4614-904F-B069B650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F3D3-40CB-4D19-A067-BDAD88DF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53C0-B5CE-47A9-A87B-04CEEEB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A326-F6AF-40AE-AA90-1AFB78AF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1FB2-4496-4FD3-88EA-252D3A9A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F2C9-A60F-4426-B2CE-6DDE512C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7935-6CFA-48BE-98B4-34D05786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960F-CF70-4139-8627-30DBDC70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13DC-2889-407E-8D28-72C4A967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7F66-5879-4BF0-80CE-2ACC10AB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8EC3-E9BC-4AAD-AB25-49FAC112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EDBA-7B95-4F00-9F97-D3E46B02A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E9FD6-D55E-4081-B31E-DE7E6C4D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E0292-8865-410B-A00D-53EAEB3B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99431-59D2-446A-BFA7-8CDE6868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78204-FCA9-430E-B2D9-0CECBE8B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3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5D28-2A03-4C30-8B26-847BEC39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4A70-B778-4D8A-A057-73ADEC56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90EF-2E83-44AC-BCF8-95F43B721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DA8A-E69E-4E8C-8DFA-F0814CFC0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46129-65BD-4DA8-83DC-7523A385C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940B7-6428-4B48-8CB3-40F39B23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DCF62-3531-4870-B021-0C73952F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67342-4D7C-4F86-91A6-BC96766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3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2FC9-C44A-4AB3-B9F5-4B89251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9B704-A86D-4314-AF4D-D1A3D1C1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8B43C-A74A-4E28-A20C-387DA247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36860-C1DB-457C-BBA4-40A88A67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F152F-C898-4F4B-9ACC-DEC86351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748FC-D673-4B67-849F-ACF5879E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0E6E-F55C-4664-AF28-4C340A5B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8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67A-9DFD-4D77-A321-7A09645B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4BF0-BD94-4235-9673-2B295550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BA969-7F51-4F1D-BD7D-D2EBB2B2B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04CF-6AC4-4096-9D86-900715C4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211A-CDEE-46EF-9241-2EAB76E9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CC401-70CD-4A3A-B324-BABA33E1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4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C889-76E4-4032-A3E1-19DDC74B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27C9C-7F83-449D-9CCF-7FF5CB5E8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4E31-3891-4B45-BFE7-7456B6AA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121F-AB3D-4A5F-821E-DFDB73E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C324-4D8B-4614-AE84-BBEEC17D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89FE7-419E-4F6C-BA58-02C4D238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1BD0E-3B21-4B02-92B5-144FD602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4C4B-BFEE-449A-B06F-EA820BF9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19F2-96AB-489A-84A7-AEBFD8B65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50A8-AB43-4E10-B354-31619EC21457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F3A7-2728-4BE8-A054-F3E5982F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1F24B-3864-4F50-A5AD-57190E84B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01D9-2B8A-4CC7-8426-91FD1E916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8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D8FF-4951-460D-BA86-3BD629F0B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Project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9D426-947C-4DA7-B0B7-958DE1008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8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Neha Singh</dc:creator>
  <cp:lastModifiedBy>Neha Singh</cp:lastModifiedBy>
  <cp:revision>1</cp:revision>
  <dcterms:created xsi:type="dcterms:W3CDTF">2020-05-25T14:13:18Z</dcterms:created>
  <dcterms:modified xsi:type="dcterms:W3CDTF">2020-05-25T14:13:26Z</dcterms:modified>
</cp:coreProperties>
</file>