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84"/>
  </p:normalViewPr>
  <p:slideViewPr>
    <p:cSldViewPr snapToGrid="0" snapToObjects="1">
      <p:cViewPr varScale="1">
        <p:scale>
          <a:sx n="98" d="100"/>
          <a:sy n="98" d="100"/>
        </p:scale>
        <p:origin x="11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4F00D-DB34-5243-ABCC-5B1B7EB120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BA1E95-7AD4-C045-A114-0DE5D92367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B2D956-A92B-DC40-BC23-F861C967D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0BBD1-6F3A-DC46-8325-F434BD88F1B1}" type="datetimeFigureOut">
              <a:rPr lang="en-US" smtClean="0"/>
              <a:t>12/9/21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B7993C-2FD6-374C-AF49-BD674F6A5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2B90D8-498A-8E4C-88CB-8EE203832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2C546-0188-E448-A4BF-3885FE5A2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933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19F72-098A-9E47-BC44-9EFF58FF1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03D0DC-09ED-E34C-A5AC-F776F479A1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362C1-9CD9-9845-B2A3-8E9FDBA97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0BBD1-6F3A-DC46-8325-F434BD88F1B1}" type="datetimeFigureOut">
              <a:rPr lang="en-US" smtClean="0"/>
              <a:t>12/9/21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AC1F4C-8479-AA45-AE4C-4C14CBC2B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DCD55F-E95F-754E-AE17-B9A911A93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2C546-0188-E448-A4BF-3885FE5A2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268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025B92-5AB2-DE48-9F93-EF6DAF5D25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D93B09-3090-C246-8F8E-3AF718952A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9C9219-FF90-4D4C-BCD4-8F129B7A9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0BBD1-6F3A-DC46-8325-F434BD88F1B1}" type="datetimeFigureOut">
              <a:rPr lang="en-US" smtClean="0"/>
              <a:t>12/9/21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04A75A-0E91-6149-8D6E-FAF4E4EDA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8B180E-5B12-0243-B800-04ED45873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2C546-0188-E448-A4BF-3885FE5A2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348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69463-5D8D-DA43-A85C-E5099668C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7D2599-C016-BB43-B53F-C140AB8FFC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D4673A-DB05-AF48-ABF6-B1D13D6D9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0BBD1-6F3A-DC46-8325-F434BD88F1B1}" type="datetimeFigureOut">
              <a:rPr lang="en-US" smtClean="0"/>
              <a:t>12/9/21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C00B84-F40A-4B4A-982E-3A66456FC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DC0829-4601-A449-BEE6-C6D8417D2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2C546-0188-E448-A4BF-3885FE5A2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433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95F88-F982-6F4A-A932-0A449DF6B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F975D0-2830-A946-981B-E041CA315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54257-D482-4942-9341-A150FC404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0BBD1-6F3A-DC46-8325-F434BD88F1B1}" type="datetimeFigureOut">
              <a:rPr lang="en-US" smtClean="0"/>
              <a:t>12/9/21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86F14B-2800-9E4E-83EA-F8A65A1B8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8AFEBF-81C4-6442-AB8C-47676F4FC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2C546-0188-E448-A4BF-3885FE5A2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132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F23AF-B13A-144A-96D8-380ACB9EF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258A58-7297-6144-BA89-83C5CD5F2E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CE4787-7810-904E-82EA-81BEE1CBFF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A59FA4-C702-F44A-A0DD-CDCB285D9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0BBD1-6F3A-DC46-8325-F434BD88F1B1}" type="datetimeFigureOut">
              <a:rPr lang="en-US" smtClean="0"/>
              <a:t>12/9/21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A35FF3-EE4A-3E41-AE15-D9B72A056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02D89A-D1E9-F546-AE82-DACB84B61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2C546-0188-E448-A4BF-3885FE5A2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154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A1F33-A10C-674B-8133-9867EBE3C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BD8304-715F-6F40-B0A4-4BBC17C42D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715F39-0AF4-614A-848D-37A20CC3B3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1D03C9-9F98-E749-BB14-E25FED938B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5998A7-B106-7C4E-B12A-D745A86DC9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B79E13-DAA5-A943-A9F5-443BB3016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0BBD1-6F3A-DC46-8325-F434BD88F1B1}" type="datetimeFigureOut">
              <a:rPr lang="en-US" smtClean="0"/>
              <a:t>12/9/21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CFF382-E4E8-F140-9B12-24D52C864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C68E26-E89C-A943-9B80-046998DD8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2C546-0188-E448-A4BF-3885FE5A2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175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0E627-97BB-934C-B34E-B27380D65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D0CBF3-AA53-FA48-8A5F-87A30950F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0BBD1-6F3A-DC46-8325-F434BD88F1B1}" type="datetimeFigureOut">
              <a:rPr lang="en-US" smtClean="0"/>
              <a:t>12/9/21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4C97FC-04B1-2D46-B78C-66430B2D4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0492FE-E8C8-5543-B81B-DBBF56000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2C546-0188-E448-A4BF-3885FE5A2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782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712AE3-6F7E-F041-9575-15CDC1471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0BBD1-6F3A-DC46-8325-F434BD88F1B1}" type="datetimeFigureOut">
              <a:rPr lang="en-US" smtClean="0"/>
              <a:t>12/9/21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6CE558-1002-1640-95E0-910441E22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D16FB6-171C-7545-B70B-342050779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2C546-0188-E448-A4BF-3885FE5A2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385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C1D45-CDE1-1545-BBEB-EE1A7E5D8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A30999-51DD-4340-B187-AE3B22763F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FB446F-CA77-DF49-BA0D-680FF3B9BD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BE84D9-E739-284D-B561-710C21E9D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0BBD1-6F3A-DC46-8325-F434BD88F1B1}" type="datetimeFigureOut">
              <a:rPr lang="en-US" smtClean="0"/>
              <a:t>12/9/21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F2C0C6-6DD2-9645-BB01-E2E6E7126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842D3D-B7B6-4F4C-8938-0FD8181AE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2C546-0188-E448-A4BF-3885FE5A2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325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EE59D-84D4-0546-B326-285A28AA6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BC6FEF-228E-0949-984D-0F5456BF04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1B6B84-C4C2-C240-B958-C225594CE2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184136-C70F-5644-8C48-85F74B149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0BBD1-6F3A-DC46-8325-F434BD88F1B1}" type="datetimeFigureOut">
              <a:rPr lang="en-US" smtClean="0"/>
              <a:t>12/9/21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2EA29E-3A74-4B4D-92AF-1876739CF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061A57-5E49-5842-BA94-CE8B85CF8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2C546-0188-E448-A4BF-3885FE5A2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228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9EBF38-C0EF-584E-BCFC-50A93ACC4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8C7112-5241-4141-94F6-C088B119F6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38935E-29DE-EC48-83F6-1B4C90A46E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E0BBD1-6F3A-DC46-8325-F434BD88F1B1}" type="datetimeFigureOut">
              <a:rPr lang="en-US" smtClean="0"/>
              <a:t>12/9/21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8E2227-2C0C-DF4A-965F-A07022A587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544FB5-FAD6-2E4E-9E90-A8D81C0927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12C546-0188-E448-A4BF-3885FE5A2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983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neha11_singh@bitbucket.org/mavenirclient/dep_order-capture.gi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5596C90-949D-834E-990E-EE94E65807E6}"/>
              </a:ext>
            </a:extLst>
          </p:cNvPr>
          <p:cNvSpPr/>
          <p:nvPr/>
        </p:nvSpPr>
        <p:spPr>
          <a:xfrm>
            <a:off x="991673" y="824248"/>
            <a:ext cx="10934164" cy="48295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B2C (Cramer Team)</a:t>
            </a:r>
          </a:p>
          <a:p>
            <a:pPr algn="ctr"/>
            <a:r>
              <a:rPr lang="en-US" dirty="0" err="1"/>
              <a:t>CodeWalk</a:t>
            </a:r>
            <a:r>
              <a:rPr lang="en-US" dirty="0"/>
              <a:t> Through Session</a:t>
            </a:r>
          </a:p>
          <a:p>
            <a:pPr algn="ctr"/>
            <a:r>
              <a:rPr lang="en-US" dirty="0"/>
              <a:t>Order Capture</a:t>
            </a:r>
          </a:p>
        </p:txBody>
      </p:sp>
    </p:spTree>
    <p:extLst>
      <p:ext uri="{BB962C8B-B14F-4D97-AF65-F5344CB8AC3E}">
        <p14:creationId xmlns:p14="http://schemas.microsoft.com/office/powerpoint/2010/main" val="1093483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F8596-B3F5-1A48-99F1-8C30390F2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IN" dirty="0"/>
            </a:br>
            <a:br>
              <a:rPr lang="en-IN" dirty="0"/>
            </a:br>
            <a:r>
              <a:rPr lang="en-IN" dirty="0"/>
              <a:t>Agenda to be covered: </a:t>
            </a:r>
            <a:br>
              <a:rPr lang="en-IN" dirty="0"/>
            </a:br>
            <a:br>
              <a:rPr lang="en-IN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92A12-A006-E546-ACC6-034BD0DFB4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  Code Management:</a:t>
            </a:r>
          </a:p>
          <a:p>
            <a:r>
              <a:rPr lang="en-US" dirty="0"/>
              <a:t>API/Code Overview</a:t>
            </a:r>
          </a:p>
          <a:p>
            <a:r>
              <a:rPr lang="en-US" dirty="0"/>
              <a:t>Repository Setup</a:t>
            </a:r>
          </a:p>
          <a:p>
            <a:r>
              <a:rPr lang="en-US" dirty="0"/>
              <a:t>Service/</a:t>
            </a:r>
            <a:r>
              <a:rPr lang="en-US" dirty="0" err="1"/>
              <a:t>cocuchbase</a:t>
            </a:r>
            <a:r>
              <a:rPr lang="en-US" dirty="0"/>
              <a:t> Configuration </a:t>
            </a:r>
          </a:p>
          <a:p>
            <a:r>
              <a:rPr lang="en-US" dirty="0"/>
              <a:t>Dealing with Connectivity issue</a:t>
            </a:r>
          </a:p>
          <a:p>
            <a:r>
              <a:rPr lang="en-US" dirty="0"/>
              <a:t>Database Structure Walkthrough</a:t>
            </a:r>
          </a:p>
          <a:p>
            <a:r>
              <a:rPr lang="en-US" dirty="0"/>
              <a:t>Sanity Test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2602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29642-AB0B-C645-A0B4-35C055B19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Repository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921AB-9E5A-8E44-BF2E-7E5F6FCFFA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git clone </a:t>
            </a:r>
            <a:r>
              <a:rPr lang="en-IN" dirty="0">
                <a:hlinkClick r:id="rId2"/>
              </a:rPr>
              <a:t>https://neha11_singh@bitbucket.org/mavenirclient/dep_order-capture.git</a:t>
            </a:r>
            <a:endParaRPr lang="en-IN" dirty="0"/>
          </a:p>
          <a:p>
            <a:r>
              <a:rPr lang="en-IN" dirty="0"/>
              <a:t>Build the project:</a:t>
            </a:r>
          </a:p>
          <a:p>
            <a:pPr marL="0" indent="0">
              <a:buNone/>
            </a:pPr>
            <a:r>
              <a:rPr lang="en-IN" dirty="0"/>
              <a:t>  1. </a:t>
            </a:r>
            <a:r>
              <a:rPr lang="en-IN" dirty="0" err="1"/>
              <a:t>mvn</a:t>
            </a:r>
            <a:r>
              <a:rPr lang="en-IN" dirty="0"/>
              <a:t> </a:t>
            </a:r>
            <a:r>
              <a:rPr lang="en-IN" dirty="0" err="1"/>
              <a:t>eclipse:eclipse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 2. Skip the test cases </a:t>
            </a:r>
          </a:p>
          <a:p>
            <a:pPr marL="0" indent="0">
              <a:buNone/>
            </a:pPr>
            <a:r>
              <a:rPr lang="en-IN" dirty="0"/>
              <a:t>  3. </a:t>
            </a:r>
            <a:r>
              <a:rPr lang="en-IN" dirty="0" err="1"/>
              <a:t>Mvn</a:t>
            </a:r>
            <a:r>
              <a:rPr lang="en-IN" dirty="0"/>
              <a:t> clean install –</a:t>
            </a:r>
            <a:r>
              <a:rPr lang="en-IN" dirty="0" err="1"/>
              <a:t>DskipTests</a:t>
            </a:r>
            <a:r>
              <a:rPr lang="en-IN" dirty="0"/>
              <a:t> -</a:t>
            </a:r>
            <a:r>
              <a:rPr lang="en-IN" dirty="0" err="1"/>
              <a:t>Pdev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 4. Individual test case-</a:t>
            </a:r>
          </a:p>
          <a:p>
            <a:pPr marL="0" indent="0">
              <a:buNone/>
            </a:pPr>
            <a:r>
              <a:rPr lang="en-IN" dirty="0"/>
              <a:t>      </a:t>
            </a:r>
            <a:r>
              <a:rPr lang="en-IN" dirty="0" err="1"/>
              <a:t>mvn</a:t>
            </a:r>
            <a:r>
              <a:rPr lang="en-IN" dirty="0"/>
              <a:t> -</a:t>
            </a:r>
            <a:r>
              <a:rPr lang="en-IN" dirty="0" err="1"/>
              <a:t>DfailIfNoTests</a:t>
            </a:r>
            <a:r>
              <a:rPr lang="en-IN" dirty="0"/>
              <a:t>=false -     </a:t>
            </a:r>
            <a:r>
              <a:rPr lang="en-IN" dirty="0" err="1"/>
              <a:t>Dtest</a:t>
            </a:r>
            <a:r>
              <a:rPr lang="en-IN" dirty="0"/>
              <a:t>=</a:t>
            </a:r>
            <a:r>
              <a:rPr lang="en-IN" dirty="0" err="1"/>
              <a:t>Test_class_name#test_method_name</a:t>
            </a:r>
            <a:r>
              <a:rPr lang="en-IN" dirty="0"/>
              <a:t> test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2938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E6153-44E5-1843-83BE-4FDCB3083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 the service in local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4E389-D3F8-B846-837F-5241BEFAC8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Code Structure folder 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oc</a:t>
            </a:r>
            <a:r>
              <a:rPr lang="en-US" dirty="0"/>
              <a:t>-app-&gt;target-&gt;jar file name-&gt;</a:t>
            </a:r>
            <a:r>
              <a:rPr lang="en-IN" dirty="0"/>
              <a:t>oc-app-1.0.DEV.jar</a:t>
            </a:r>
          </a:p>
          <a:p>
            <a:pPr marL="0" indent="0">
              <a:buNone/>
            </a:pPr>
            <a:r>
              <a:rPr lang="en-US" dirty="0"/>
              <a:t>  run the command 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IN" dirty="0"/>
              <a:t> java -jar jar name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0781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61344-19FA-E14D-A42D-31F720294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IN" dirty="0"/>
            </a:br>
            <a:r>
              <a:rPr lang="en-IN" dirty="0"/>
              <a:t>Database Structure Walkthrough</a:t>
            </a:r>
            <a:br>
              <a:rPr lang="en-IN" dirty="0"/>
            </a:br>
            <a:br>
              <a:rPr lang="en-IN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E84CDA-1B9F-AE4A-89AE-7FE841AA1B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Local setup </a:t>
            </a:r>
            <a:r>
              <a:rPr lang="en-US" dirty="0" err="1"/>
              <a:t>couchbase</a:t>
            </a:r>
            <a:r>
              <a:rPr lang="en-US" dirty="0"/>
              <a:t> </a:t>
            </a:r>
          </a:p>
          <a:p>
            <a:r>
              <a:rPr lang="en-US" dirty="0"/>
              <a:t>Modify the  </a:t>
            </a:r>
            <a:r>
              <a:rPr lang="en-US" dirty="0" err="1"/>
              <a:t>application.properties</a:t>
            </a:r>
            <a:endParaRPr lang="en-US" dirty="0"/>
          </a:p>
          <a:p>
            <a:r>
              <a:rPr lang="en-IN" dirty="0"/>
              <a:t>#Database</a:t>
            </a:r>
          </a:p>
          <a:p>
            <a:r>
              <a:rPr lang="en-IN" dirty="0" err="1"/>
              <a:t>spring.couchbase.connection</a:t>
            </a:r>
            <a:r>
              <a:rPr lang="en-IN" dirty="0"/>
              <a:t>-string=</a:t>
            </a:r>
            <a:r>
              <a:rPr lang="en-IN" u="sng" dirty="0"/>
              <a:t>localhost</a:t>
            </a:r>
            <a:endParaRPr lang="en-IN" dirty="0"/>
          </a:p>
          <a:p>
            <a:r>
              <a:rPr lang="en-IN" dirty="0" err="1"/>
              <a:t>spring.couchbase.bucket</a:t>
            </a:r>
            <a:r>
              <a:rPr lang="en-IN" dirty="0"/>
              <a:t>-name=</a:t>
            </a:r>
            <a:r>
              <a:rPr lang="en-IN" u="sng" dirty="0" err="1"/>
              <a:t>cramer</a:t>
            </a:r>
            <a:endParaRPr lang="en-IN" dirty="0"/>
          </a:p>
          <a:p>
            <a:r>
              <a:rPr lang="en-IN" dirty="0" err="1"/>
              <a:t>spring.couchbase.username</a:t>
            </a:r>
            <a:r>
              <a:rPr lang="en-IN" dirty="0"/>
              <a:t>=Administrator</a:t>
            </a:r>
          </a:p>
          <a:p>
            <a:r>
              <a:rPr lang="en-IN" dirty="0" err="1"/>
              <a:t>spring.couchbase.password</a:t>
            </a:r>
            <a:r>
              <a:rPr lang="en-IN" dirty="0"/>
              <a:t>=password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73903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1041</TotalTime>
  <Words>196</Words>
  <Application>Microsoft Macintosh PowerPoint</Application>
  <PresentationFormat>Widescreen</PresentationFormat>
  <Paragraphs>32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  Agenda to be covered:   </vt:lpstr>
      <vt:lpstr>Repository Setup</vt:lpstr>
      <vt:lpstr>Up the service in local setup</vt:lpstr>
      <vt:lpstr> Database Structure Walkthrough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Singh, Neha</dc:creator>
  <cp:lastModifiedBy>Singh, Neha</cp:lastModifiedBy>
  <cp:revision>2</cp:revision>
  <dcterms:created xsi:type="dcterms:W3CDTF">2021-12-09T09:00:03Z</dcterms:created>
  <dcterms:modified xsi:type="dcterms:W3CDTF">2021-12-10T02:21:47Z</dcterms:modified>
</cp:coreProperties>
</file>