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4"/>
  </p:sldMasterIdLst>
  <p:notesMasterIdLst>
    <p:notesMasterId r:id="rId9"/>
  </p:notesMasterIdLst>
  <p:sldIdLst>
    <p:sldId id="259" r:id="rId5"/>
    <p:sldId id="258"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977235-811A-444E-8304-121A342408E3}" v="1" dt="2020-10-22T05:41:11.8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8"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63F7CB-451E-4ED9-AD2F-B818290FCA34}" type="datetimeFigureOut">
              <a:rPr lang="en-GB" smtClean="0"/>
              <a:t>22/10/2020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E55B5C-C3D3-448D-8EB8-E8C033715442}" type="slidenum">
              <a:rPr lang="en-GB" smtClean="0"/>
              <a:t>‹#›</a:t>
            </a:fld>
            <a:endParaRPr lang="en-GB"/>
          </a:p>
        </p:txBody>
      </p:sp>
    </p:spTree>
    <p:extLst>
      <p:ext uri="{BB962C8B-B14F-4D97-AF65-F5344CB8AC3E}">
        <p14:creationId xmlns:p14="http://schemas.microsoft.com/office/powerpoint/2010/main" val="2366273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43D19E-BFDB-4C92-8EDD-32EDDA8F41DF}" type="slidenum">
              <a:rPr kumimoji="0" lang="en-GB"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Tree>
    <p:extLst>
      <p:ext uri="{BB962C8B-B14F-4D97-AF65-F5344CB8AC3E}">
        <p14:creationId xmlns:p14="http://schemas.microsoft.com/office/powerpoint/2010/main" val="12269583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3_Cover alternat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88EA5E8-D5CE-4885-9BCF-B4EBD809736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2750" r="22250"/>
          <a:stretch/>
        </p:blipFill>
        <p:spPr>
          <a:xfrm>
            <a:off x="0" y="0"/>
            <a:ext cx="12192000" cy="6858000"/>
          </a:xfrm>
          <a:prstGeom prst="rect">
            <a:avLst/>
          </a:prstGeom>
        </p:spPr>
      </p:pic>
      <p:sp>
        <p:nvSpPr>
          <p:cNvPr id="7" name="Freeform 5">
            <a:extLst>
              <a:ext uri="{FF2B5EF4-FFF2-40B4-BE49-F238E27FC236}">
                <a16:creationId xmlns:a16="http://schemas.microsoft.com/office/drawing/2014/main" id="{B7F2A12E-7729-47A0-BC4C-937A569C1503}"/>
              </a:ext>
            </a:extLst>
          </p:cNvPr>
          <p:cNvSpPr>
            <a:spLocks noChangeAspect="1"/>
          </p:cNvSpPr>
          <p:nvPr userDrawn="1"/>
        </p:nvSpPr>
        <p:spPr bwMode="gray">
          <a:xfrm rot="10800000">
            <a:off x="626740" y="457199"/>
            <a:ext cx="6009412" cy="380531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392" tIns="45696" rIns="91392" bIns="45696" numCol="1" anchor="t" anchorCtr="0" compatLnSpc="1">
            <a:prstTxWarp prst="textNoShape">
              <a:avLst/>
            </a:prstTxWarp>
          </a:bodyPr>
          <a:lstStyle/>
          <a:p>
            <a:endParaRPr lang="en-GB" sz="1799"/>
          </a:p>
        </p:txBody>
      </p:sp>
      <p:sp>
        <p:nvSpPr>
          <p:cNvPr id="9" name="Title 1">
            <a:extLst>
              <a:ext uri="{FF2B5EF4-FFF2-40B4-BE49-F238E27FC236}">
                <a16:creationId xmlns:a16="http://schemas.microsoft.com/office/drawing/2014/main" id="{9306FE6B-2888-42EC-9409-22E0C44C3EFB}"/>
              </a:ext>
            </a:extLst>
          </p:cNvPr>
          <p:cNvSpPr>
            <a:spLocks noGrp="1"/>
          </p:cNvSpPr>
          <p:nvPr>
            <p:ph type="ctrTitle" hasCustomPrompt="1"/>
          </p:nvPr>
        </p:nvSpPr>
        <p:spPr>
          <a:xfrm>
            <a:off x="915103" y="1476597"/>
            <a:ext cx="5419932" cy="860400"/>
          </a:xfrm>
        </p:spPr>
        <p:txBody>
          <a:bodyPr/>
          <a:lstStyle>
            <a:lvl1pPr>
              <a:defRPr sz="2999" b="0">
                <a:solidFill>
                  <a:srgbClr val="404040"/>
                </a:solidFill>
                <a:latin typeface="EYInterstate Light" panose="02000506000000020004" pitchFamily="2" charset="0"/>
                <a:cs typeface="Arial" pitchFamily="34" charset="0"/>
              </a:defRPr>
            </a:lvl1pPr>
          </a:lstStyle>
          <a:p>
            <a:r>
              <a:rPr lang="en-GB" dirty="0"/>
              <a:t>Title (EY Interstate Light 30 point)</a:t>
            </a:r>
          </a:p>
        </p:txBody>
      </p:sp>
      <p:sp>
        <p:nvSpPr>
          <p:cNvPr id="10" name="Subtitle 2">
            <a:extLst>
              <a:ext uri="{FF2B5EF4-FFF2-40B4-BE49-F238E27FC236}">
                <a16:creationId xmlns:a16="http://schemas.microsoft.com/office/drawing/2014/main" id="{62FC3DF6-2861-4293-9E33-F3E405EF9FAB}"/>
              </a:ext>
            </a:extLst>
          </p:cNvPr>
          <p:cNvSpPr>
            <a:spLocks noGrp="1"/>
          </p:cNvSpPr>
          <p:nvPr>
            <p:ph type="subTitle" idx="1" hasCustomPrompt="1"/>
          </p:nvPr>
        </p:nvSpPr>
        <p:spPr>
          <a:xfrm>
            <a:off x="915104" y="2422866"/>
            <a:ext cx="5419932" cy="391225"/>
          </a:xfrm>
        </p:spPr>
        <p:txBody>
          <a:bodyPr/>
          <a:lstStyle>
            <a:lvl1pPr marL="0" marR="0" indent="0" algn="l" defTabSz="913943" rtl="0" eaLnBrk="1" fontAlgn="auto" latinLnBrk="0" hangingPunct="1">
              <a:lnSpc>
                <a:spcPct val="100000"/>
              </a:lnSpc>
              <a:spcBef>
                <a:spcPct val="20000"/>
              </a:spcBef>
              <a:spcAft>
                <a:spcPts val="1199"/>
              </a:spcAft>
              <a:buClr>
                <a:schemeClr val="accent2"/>
              </a:buClr>
              <a:buSzPct val="70000"/>
              <a:buFont typeface="Arial" pitchFamily="34" charset="0"/>
              <a:buNone/>
              <a:tabLst/>
              <a:defRPr sz="1599" b="0">
                <a:solidFill>
                  <a:srgbClr val="404040"/>
                </a:solidFill>
                <a:latin typeface="EYInterstate" panose="02000503020000020004" pitchFamily="2" charset="0"/>
                <a:cs typeface="Arial" pitchFamily="34" charset="0"/>
              </a:defRPr>
            </a:lvl1pPr>
            <a:lvl2pPr marL="0" indent="0" algn="l">
              <a:buNone/>
              <a:defRPr sz="1599">
                <a:solidFill>
                  <a:srgbClr val="404040"/>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r>
              <a:rPr lang="en-GB" sz="1599" dirty="0"/>
              <a:t>Subtitle (EY Interstate 16 point)</a:t>
            </a:r>
          </a:p>
          <a:p>
            <a:pPr marL="0" marR="0" lvl="0" indent="0" algn="l" defTabSz="913943" rtl="0" eaLnBrk="1" fontAlgn="auto" latinLnBrk="0" hangingPunct="1">
              <a:lnSpc>
                <a:spcPct val="100000"/>
              </a:lnSpc>
              <a:spcBef>
                <a:spcPct val="20000"/>
              </a:spcBef>
              <a:spcAft>
                <a:spcPts val="1199"/>
              </a:spcAft>
              <a:buClr>
                <a:schemeClr val="accent2"/>
              </a:buClr>
              <a:buSzPct val="70000"/>
              <a:buFont typeface="Arial" pitchFamily="34" charset="0"/>
              <a:buNone/>
              <a:tabLst/>
              <a:defRPr/>
            </a:pPr>
            <a:r>
              <a:rPr lang="en-IN" b="1" dirty="0"/>
              <a:t>XX Month 200X (EY Interstate bold 16 point)</a:t>
            </a:r>
          </a:p>
        </p:txBody>
      </p:sp>
      <p:grpSp>
        <p:nvGrpSpPr>
          <p:cNvPr id="11" name="Group 4">
            <a:extLst>
              <a:ext uri="{FF2B5EF4-FFF2-40B4-BE49-F238E27FC236}">
                <a16:creationId xmlns:a16="http://schemas.microsoft.com/office/drawing/2014/main" id="{8AE72999-64B9-400D-B276-16BADE1AD572}"/>
              </a:ext>
            </a:extLst>
          </p:cNvPr>
          <p:cNvGrpSpPr>
            <a:grpSpLocks noChangeAspect="1"/>
          </p:cNvGrpSpPr>
          <p:nvPr userDrawn="1"/>
        </p:nvGrpSpPr>
        <p:grpSpPr bwMode="auto">
          <a:xfrm>
            <a:off x="10359392" y="4960938"/>
            <a:ext cx="1224912" cy="1435100"/>
            <a:chOff x="6529" y="3125"/>
            <a:chExt cx="772" cy="904"/>
          </a:xfrm>
        </p:grpSpPr>
        <p:sp>
          <p:nvSpPr>
            <p:cNvPr id="12" name="Freeform 5">
              <a:extLst>
                <a:ext uri="{FF2B5EF4-FFF2-40B4-BE49-F238E27FC236}">
                  <a16:creationId xmlns:a16="http://schemas.microsoft.com/office/drawing/2014/main" id="{B20916FE-1037-44A8-A815-13B16E654388}"/>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3" name="Freeform 6">
              <a:extLst>
                <a:ext uri="{FF2B5EF4-FFF2-40B4-BE49-F238E27FC236}">
                  <a16:creationId xmlns:a16="http://schemas.microsoft.com/office/drawing/2014/main" id="{9E21227F-16C4-4E48-B9B5-03B2F374C372}"/>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grpSp>
    </p:spTree>
    <p:extLst>
      <p:ext uri="{BB962C8B-B14F-4D97-AF65-F5344CB8AC3E}">
        <p14:creationId xmlns:p14="http://schemas.microsoft.com/office/powerpoint/2010/main" val="3274213959"/>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1"/>
            <a:ext cx="2383219" cy="6857999"/>
          </a:xfrm>
        </p:spPr>
        <p:txBody>
          <a:bodyPr/>
          <a:lstStyle/>
          <a:p>
            <a:endParaRPr lang="en-IN"/>
          </a:p>
        </p:txBody>
      </p:sp>
      <p:sp>
        <p:nvSpPr>
          <p:cNvPr id="2" name="Title 1"/>
          <p:cNvSpPr>
            <a:spLocks noGrp="1"/>
          </p:cNvSpPr>
          <p:nvPr>
            <p:ph type="title"/>
          </p:nvPr>
        </p:nvSpPr>
        <p:spPr>
          <a:xfrm>
            <a:off x="2693891" y="294200"/>
            <a:ext cx="8887371" cy="590400"/>
          </a:xfrm>
        </p:spPr>
        <p:txBody>
          <a:bodyPr/>
          <a:lstStyle>
            <a:lvl1pPr>
              <a:defRPr sz="2399">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2693890" y="1137921"/>
            <a:ext cx="2741454" cy="5018184"/>
          </a:xfrm>
        </p:spPr>
        <p:txBody>
          <a:bodyPr/>
          <a:lstStyle>
            <a:lvl1pPr marL="0" indent="0">
              <a:buNone/>
              <a:defRPr sz="17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5724102" y="1137921"/>
            <a:ext cx="2802382" cy="5018184"/>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userDrawn="1">
            <p:ph idx="12" hasCustomPrompt="1"/>
          </p:nvPr>
        </p:nvSpPr>
        <p:spPr>
          <a:xfrm>
            <a:off x="8815241" y="1137922"/>
            <a:ext cx="2767159" cy="2796151"/>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userDrawn="1"/>
        </p:nvSpPr>
        <p:spPr bwMode="auto">
          <a:xfrm>
            <a:off x="2693891" y="907750"/>
            <a:ext cx="8887371"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Tree>
    <p:extLst>
      <p:ext uri="{BB962C8B-B14F-4D97-AF65-F5344CB8AC3E}">
        <p14:creationId xmlns:p14="http://schemas.microsoft.com/office/powerpoint/2010/main" val="4181118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a:xfrm>
            <a:off x="609601" y="1137920"/>
            <a:ext cx="8234455" cy="4834800"/>
          </a:xfrm>
        </p:spPr>
        <p:txBody>
          <a:bodyPr/>
          <a:lstStyle>
            <a:lvl1pPr marL="0" indent="0">
              <a:spcBef>
                <a:spcPts val="0"/>
              </a:spcBef>
              <a:buNone/>
              <a:defRPr>
                <a:solidFill>
                  <a:schemeClr val="bg1"/>
                </a:solidFill>
              </a:defRPr>
            </a:lvl1pPr>
            <a:lvl2pPr marL="0" indent="0">
              <a:spcBef>
                <a:spcPts val="0"/>
              </a:spcBef>
              <a:buNone/>
              <a:defRPr sz="1799">
                <a:solidFill>
                  <a:schemeClr val="bg1"/>
                </a:solidFill>
              </a:defRPr>
            </a:lvl2pPr>
            <a:lvl3pPr marL="0" indent="0">
              <a:spcBef>
                <a:spcPts val="0"/>
              </a:spcBef>
              <a:buNone/>
              <a:defRPr sz="1599">
                <a:solidFill>
                  <a:schemeClr val="bg1"/>
                </a:solidFill>
              </a:defRPr>
            </a:lvl3pPr>
            <a:lvl4pPr marL="0" indent="0">
              <a:spcBef>
                <a:spcPts val="0"/>
              </a:spcBef>
              <a:buNone/>
              <a:defRPr sz="1399">
                <a:solidFill>
                  <a:schemeClr val="bg1"/>
                </a:solidFill>
              </a:defRPr>
            </a:lvl4pPr>
            <a:lvl5pPr marL="0" indent="0">
              <a:spcBef>
                <a:spcPts val="0"/>
              </a:spcBef>
              <a:buNone/>
              <a:defRPr sz="1199">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Line 10">
            <a:extLst>
              <a:ext uri="{FF2B5EF4-FFF2-40B4-BE49-F238E27FC236}">
                <a16:creationId xmlns:a16="http://schemas.microsoft.com/office/drawing/2014/main" id="{CF130104-FAF2-4309-9701-573F37743137}"/>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Tree>
    <p:extLst>
      <p:ext uri="{BB962C8B-B14F-4D97-AF65-F5344CB8AC3E}">
        <p14:creationId xmlns:p14="http://schemas.microsoft.com/office/powerpoint/2010/main" val="719181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352616" y="2851522"/>
            <a:ext cx="4445485" cy="1202318"/>
          </a:xfrm>
        </p:spPr>
        <p:txBody>
          <a:bodyPr vert="horz" lIns="0" tIns="0" rIns="0" bIns="0" rtlCol="0" anchor="ctr" anchorCtr="0">
            <a:noAutofit/>
          </a:bodyPr>
          <a:lstStyle>
            <a:lvl1pPr marL="0" indent="0">
              <a:buNone/>
              <a:defRPr kumimoji="0" lang="en-IN" sz="3598" b="0" i="0" u="none" strike="noStrike" cap="none" spc="0" normalizeH="0" baseline="0" dirty="0">
                <a:ln>
                  <a:noFill/>
                </a:ln>
                <a:solidFill>
                  <a:schemeClr val="bg1"/>
                </a:solidFill>
                <a:effectLst/>
                <a:uLnTx/>
                <a:uFillTx/>
                <a:latin typeface="EYInterstate Light" panose="02000506000000020004" pitchFamily="2" charset="0"/>
                <a:ea typeface="+mj-ea"/>
                <a:cs typeface="+mj-cs"/>
              </a:defRPr>
            </a:lvl1pPr>
          </a:lstStyle>
          <a:p>
            <a:pPr marL="356438" marR="0" lvl="0" indent="-356438" defTabSz="1007383" fontAlgn="auto">
              <a:lnSpc>
                <a:spcPct val="100000"/>
              </a:lnSpc>
              <a:spcBef>
                <a:spcPct val="0"/>
              </a:spcBef>
              <a:spcAft>
                <a:spcPts val="0"/>
              </a:spcAft>
              <a:buClrTx/>
              <a:buSzTx/>
              <a:tabLst/>
            </a:pPr>
            <a:r>
              <a:rPr lang="en-US" dirty="0"/>
              <a:t>Chapter Title</a:t>
            </a:r>
            <a:endParaRPr lang="en-IN" dirty="0"/>
          </a:p>
        </p:txBody>
      </p:sp>
    </p:spTree>
    <p:extLst>
      <p:ext uri="{BB962C8B-B14F-4D97-AF65-F5344CB8AC3E}">
        <p14:creationId xmlns:p14="http://schemas.microsoft.com/office/powerpoint/2010/main" val="1017512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352616" y="2851522"/>
            <a:ext cx="4445485" cy="1202318"/>
          </a:xfrm>
        </p:spPr>
        <p:txBody>
          <a:bodyPr vert="horz" lIns="0" tIns="0" rIns="0" bIns="0" rtlCol="0" anchor="ctr" anchorCtr="0">
            <a:noAutofit/>
          </a:bodyPr>
          <a:lstStyle>
            <a:lvl1pPr marL="0" indent="0">
              <a:buNone/>
              <a:defRPr kumimoji="0" lang="en-IN" sz="3598" b="0" i="0" u="none" strike="noStrike" cap="none" spc="0" normalizeH="0" baseline="0" dirty="0">
                <a:ln>
                  <a:noFill/>
                </a:ln>
                <a:solidFill>
                  <a:srgbClr val="FFFFFF"/>
                </a:solidFill>
                <a:effectLst/>
                <a:uLnTx/>
                <a:uFillTx/>
                <a:latin typeface="EYInterstate Light" panose="02000506000000020004" pitchFamily="2" charset="0"/>
                <a:ea typeface="+mj-ea"/>
                <a:cs typeface="+mj-cs"/>
              </a:defRPr>
            </a:lvl1pPr>
          </a:lstStyle>
          <a:p>
            <a:pPr marL="356438" marR="0" lvl="0" indent="-356438" defTabSz="1007383" fontAlgn="auto">
              <a:lnSpc>
                <a:spcPct val="100000"/>
              </a:lnSpc>
              <a:spcBef>
                <a:spcPct val="0"/>
              </a:spcBef>
              <a:spcAft>
                <a:spcPts val="0"/>
              </a:spcAft>
              <a:buClrTx/>
              <a:buSzTx/>
              <a:tabLst/>
            </a:pPr>
            <a:r>
              <a:rPr lang="en-US" dirty="0"/>
              <a:t>Chapter Title</a:t>
            </a:r>
            <a:endParaRPr lang="en-IN" dirty="0"/>
          </a:p>
        </p:txBody>
      </p:sp>
    </p:spTree>
    <p:extLst>
      <p:ext uri="{BB962C8B-B14F-4D97-AF65-F5344CB8AC3E}">
        <p14:creationId xmlns:p14="http://schemas.microsoft.com/office/powerpoint/2010/main" val="1300341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tandard slide_Quotes">
    <p:spTree>
      <p:nvGrpSpPr>
        <p:cNvPr id="1" name=""/>
        <p:cNvGrpSpPr/>
        <p:nvPr/>
      </p:nvGrpSpPr>
      <p:grpSpPr>
        <a:xfrm>
          <a:off x="0" y="0"/>
          <a:ext cx="0" cy="0"/>
          <a:chOff x="0" y="0"/>
          <a:chExt cx="0" cy="0"/>
        </a:xfrm>
      </p:grpSpPr>
      <p:sp>
        <p:nvSpPr>
          <p:cNvPr id="5" name="Text Placeholder 11">
            <a:extLst>
              <a:ext uri="{FF2B5EF4-FFF2-40B4-BE49-F238E27FC236}">
                <a16:creationId xmlns:a16="http://schemas.microsoft.com/office/drawing/2014/main" id="{8F291EB0-15F5-4E9A-A38B-CE3AC1452E21}"/>
              </a:ext>
            </a:extLst>
          </p:cNvPr>
          <p:cNvSpPr txBox="1">
            <a:spLocks/>
          </p:cNvSpPr>
          <p:nvPr userDrawn="1"/>
        </p:nvSpPr>
        <p:spPr>
          <a:xfrm>
            <a:off x="477102" y="1488927"/>
            <a:ext cx="2337171"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194" dirty="0">
                <a:solidFill>
                  <a:schemeClr val="tx2"/>
                </a:solidFill>
                <a:latin typeface="Georgia" panose="02040502050405020303" pitchFamily="18" charset="0"/>
              </a:rPr>
              <a:t>“</a:t>
            </a:r>
          </a:p>
        </p:txBody>
      </p:sp>
      <p:sp>
        <p:nvSpPr>
          <p:cNvPr id="7" name="Text Placeholder 6">
            <a:extLst>
              <a:ext uri="{FF2B5EF4-FFF2-40B4-BE49-F238E27FC236}">
                <a16:creationId xmlns:a16="http://schemas.microsoft.com/office/drawing/2014/main" id="{FB5D2AC0-B4F7-4455-9AE0-201966050A6D}"/>
              </a:ext>
            </a:extLst>
          </p:cNvPr>
          <p:cNvSpPr>
            <a:spLocks noGrp="1"/>
          </p:cNvSpPr>
          <p:nvPr>
            <p:ph type="body" sz="quarter" idx="10"/>
          </p:nvPr>
        </p:nvSpPr>
        <p:spPr>
          <a:xfrm>
            <a:off x="513083" y="2526765"/>
            <a:ext cx="5289245" cy="1800000"/>
          </a:xfrm>
        </p:spPr>
        <p:txBody>
          <a:bodyPr lIns="90000" tIns="46800" rIns="90000" bIns="46800"/>
          <a:lstStyle>
            <a:lvl1pPr marL="0" indent="0">
              <a:buNone/>
              <a:defRPr lang="en-US" sz="2799" dirty="0" smtClean="0">
                <a:latin typeface="Georgia" panose="02040502050405020303" pitchFamily="18" charset="0"/>
              </a:defRPr>
            </a:lvl1pPr>
          </a:lstStyle>
          <a:p>
            <a:pPr marL="356438" lvl="0" indent="-356438">
              <a:spcBef>
                <a:spcPts val="0"/>
              </a:spcBef>
            </a:pPr>
            <a:r>
              <a:rPr lang="en-US" dirty="0"/>
              <a:t>Edit Master text styles</a:t>
            </a:r>
          </a:p>
        </p:txBody>
      </p:sp>
      <p:sp>
        <p:nvSpPr>
          <p:cNvPr id="8" name="Text Placeholder 6">
            <a:extLst>
              <a:ext uri="{FF2B5EF4-FFF2-40B4-BE49-F238E27FC236}">
                <a16:creationId xmlns:a16="http://schemas.microsoft.com/office/drawing/2014/main" id="{F1BA83A2-78F0-4F7E-836B-9B4B87820F96}"/>
              </a:ext>
            </a:extLst>
          </p:cNvPr>
          <p:cNvSpPr>
            <a:spLocks noGrp="1"/>
          </p:cNvSpPr>
          <p:nvPr>
            <p:ph type="body" sz="quarter" idx="11" hasCustomPrompt="1"/>
          </p:nvPr>
        </p:nvSpPr>
        <p:spPr>
          <a:xfrm>
            <a:off x="513083" y="4632765"/>
            <a:ext cx="5289245" cy="316838"/>
          </a:xfrm>
        </p:spPr>
        <p:txBody>
          <a:bodyPr lIns="90000" tIns="46800" rIns="90000" bIns="46800"/>
          <a:lstStyle>
            <a:lvl1pPr marL="0" indent="0" algn="l" defTabSz="913943" rtl="0" eaLnBrk="1" latinLnBrk="0" hangingPunct="1">
              <a:spcBef>
                <a:spcPts val="0"/>
              </a:spcBef>
              <a:spcAft>
                <a:spcPts val="600"/>
              </a:spcAft>
              <a:buClr>
                <a:schemeClr val="tx2"/>
              </a:buClr>
              <a:buSzPct val="70000"/>
              <a:buFont typeface="Arial" pitchFamily="34" charset="0"/>
              <a:buNone/>
              <a:defRPr lang="en-US" sz="1599" kern="1200" dirty="0" smtClean="0">
                <a:solidFill>
                  <a:srgbClr val="2E2E38"/>
                </a:solidFill>
                <a:latin typeface="+mn-lt"/>
                <a:ea typeface="+mn-ea"/>
                <a:cs typeface="+mn-cs"/>
              </a:defRPr>
            </a:lvl1pPr>
            <a:lvl2pPr marL="356438"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ts val="0"/>
              </a:spcBef>
              <a:buNone/>
            </a:pPr>
            <a:r>
              <a:rPr lang="en-US" dirty="0"/>
              <a:t>Name Surname</a:t>
            </a:r>
          </a:p>
        </p:txBody>
      </p:sp>
      <p:sp>
        <p:nvSpPr>
          <p:cNvPr id="9" name="Text Placeholder 6">
            <a:extLst>
              <a:ext uri="{FF2B5EF4-FFF2-40B4-BE49-F238E27FC236}">
                <a16:creationId xmlns:a16="http://schemas.microsoft.com/office/drawing/2014/main" id="{034CE9DD-CE12-4D9F-8FD6-A2522F36C807}"/>
              </a:ext>
            </a:extLst>
          </p:cNvPr>
          <p:cNvSpPr>
            <a:spLocks noGrp="1"/>
          </p:cNvSpPr>
          <p:nvPr>
            <p:ph type="body" sz="quarter" idx="12" hasCustomPrompt="1"/>
          </p:nvPr>
        </p:nvSpPr>
        <p:spPr>
          <a:xfrm>
            <a:off x="513083" y="4971442"/>
            <a:ext cx="5289245" cy="316838"/>
          </a:xfrm>
        </p:spPr>
        <p:txBody>
          <a:bodyPr lIns="90000" tIns="46800" rIns="90000" bIns="46800"/>
          <a:lstStyle>
            <a:lvl1pPr marL="0" indent="0" algn="l" defTabSz="913943" rtl="0" eaLnBrk="1" latinLnBrk="0" hangingPunct="1">
              <a:spcBef>
                <a:spcPts val="0"/>
              </a:spcBef>
              <a:spcAft>
                <a:spcPts val="600"/>
              </a:spcAft>
              <a:buClr>
                <a:schemeClr val="tx2"/>
              </a:buClr>
              <a:buSzPct val="70000"/>
              <a:buFont typeface="Arial" pitchFamily="34" charset="0"/>
              <a:buNone/>
              <a:defRPr lang="en-US" sz="1599" kern="1200" dirty="0" smtClean="0">
                <a:solidFill>
                  <a:srgbClr val="2E2E38"/>
                </a:solidFill>
                <a:latin typeface="+mn-lt"/>
                <a:ea typeface="+mn-ea"/>
                <a:cs typeface="+mn-cs"/>
              </a:defRPr>
            </a:lvl1pPr>
            <a:lvl2pPr marL="356438"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ts val="0"/>
              </a:spcBef>
              <a:buNone/>
            </a:pPr>
            <a:r>
              <a:rPr lang="en-US" dirty="0"/>
              <a:t>Job Title</a:t>
            </a:r>
          </a:p>
        </p:txBody>
      </p:sp>
    </p:spTree>
    <p:extLst>
      <p:ext uri="{BB962C8B-B14F-4D97-AF65-F5344CB8AC3E}">
        <p14:creationId xmlns:p14="http://schemas.microsoft.com/office/powerpoint/2010/main" val="48398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tandard slide_Quotes">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E28D7EA5-A532-4D8B-9984-8F3D1FEA98DB}"/>
              </a:ext>
            </a:extLst>
          </p:cNvPr>
          <p:cNvSpPr>
            <a:spLocks noGrp="1"/>
          </p:cNvSpPr>
          <p:nvPr>
            <p:ph type="body" sz="quarter" idx="10"/>
          </p:nvPr>
        </p:nvSpPr>
        <p:spPr>
          <a:xfrm>
            <a:off x="3451378" y="2060235"/>
            <a:ext cx="5289245" cy="3025522"/>
          </a:xfrm>
        </p:spPr>
        <p:txBody>
          <a:bodyPr lIns="0" tIns="0" rIns="0" bIns="0">
            <a:noAutofit/>
          </a:bodyPr>
          <a:lstStyle>
            <a:lvl1pPr marL="0" indent="0" algn="ctr">
              <a:buNone/>
              <a:defRPr lang="en-US" sz="2799" dirty="0" smtClean="0">
                <a:latin typeface="Georgia" panose="02040502050405020303" pitchFamily="18" charset="0"/>
              </a:defRPr>
            </a:lvl1pPr>
          </a:lstStyle>
          <a:p>
            <a:pPr marL="356438" lvl="0" indent="-356438" algn="ctr">
              <a:spcBef>
                <a:spcPts val="0"/>
              </a:spcBef>
            </a:pPr>
            <a:r>
              <a:rPr lang="en-US" dirty="0"/>
              <a:t>Edit Master text styles</a:t>
            </a:r>
          </a:p>
        </p:txBody>
      </p:sp>
      <p:sp>
        <p:nvSpPr>
          <p:cNvPr id="5" name="Text Placeholder 6">
            <a:extLst>
              <a:ext uri="{FF2B5EF4-FFF2-40B4-BE49-F238E27FC236}">
                <a16:creationId xmlns:a16="http://schemas.microsoft.com/office/drawing/2014/main" id="{9F9B9C3C-16F2-40B2-A460-0480520ECF89}"/>
              </a:ext>
            </a:extLst>
          </p:cNvPr>
          <p:cNvSpPr>
            <a:spLocks noGrp="1"/>
          </p:cNvSpPr>
          <p:nvPr>
            <p:ph type="body" sz="quarter" idx="11" hasCustomPrompt="1"/>
          </p:nvPr>
        </p:nvSpPr>
        <p:spPr>
          <a:xfrm>
            <a:off x="3451378" y="5506678"/>
            <a:ext cx="5289245" cy="316838"/>
          </a:xfrm>
        </p:spPr>
        <p:txBody>
          <a:bodyPr lIns="0" tIns="0" rIns="0" bIns="0">
            <a:noAutofit/>
          </a:bodyPr>
          <a:lstStyle>
            <a:lvl1pPr marL="0" indent="0" algn="ctr">
              <a:buNone/>
              <a:defRPr lang="en-US" sz="1599" dirty="0" smtClean="0">
                <a:solidFill>
                  <a:srgbClr val="2E2E38"/>
                </a:solidFill>
                <a:latin typeface="+mn-lt"/>
              </a:defRPr>
            </a:lvl1pPr>
          </a:lstStyle>
          <a:p>
            <a:pPr marL="356438" lvl="0" indent="-356438" algn="ctr">
              <a:spcBef>
                <a:spcPts val="0"/>
              </a:spcBef>
              <a:spcAft>
                <a:spcPts val="600"/>
              </a:spcAft>
            </a:pPr>
            <a:r>
              <a:rPr lang="en-US" dirty="0"/>
              <a:t>Name Surname</a:t>
            </a:r>
          </a:p>
        </p:txBody>
      </p:sp>
      <p:sp>
        <p:nvSpPr>
          <p:cNvPr id="6" name="Text Placeholder 6">
            <a:extLst>
              <a:ext uri="{FF2B5EF4-FFF2-40B4-BE49-F238E27FC236}">
                <a16:creationId xmlns:a16="http://schemas.microsoft.com/office/drawing/2014/main" id="{8E04541C-CC5D-4455-8271-73223AE0A881}"/>
              </a:ext>
            </a:extLst>
          </p:cNvPr>
          <p:cNvSpPr>
            <a:spLocks noGrp="1"/>
          </p:cNvSpPr>
          <p:nvPr>
            <p:ph type="body" sz="quarter" idx="12" hasCustomPrompt="1"/>
          </p:nvPr>
        </p:nvSpPr>
        <p:spPr>
          <a:xfrm>
            <a:off x="3451378" y="5818717"/>
            <a:ext cx="5289245" cy="316838"/>
          </a:xfrm>
        </p:spPr>
        <p:txBody>
          <a:bodyPr vert="horz" lIns="0" tIns="0" rIns="0" bIns="0" rtlCol="0" anchor="t" anchorCtr="0">
            <a:noAutofit/>
          </a:bodyPr>
          <a:lstStyle>
            <a:lvl1pPr marL="0" indent="0" algn="ctr">
              <a:buNone/>
              <a:defRPr lang="en-US" sz="1599" dirty="0" smtClean="0">
                <a:solidFill>
                  <a:srgbClr val="2E2E38"/>
                </a:solidFill>
                <a:latin typeface="+mn-lt"/>
              </a:defRPr>
            </a:lvl1pPr>
          </a:lstStyle>
          <a:p>
            <a:pPr marL="356438" lvl="0" indent="-356438" algn="ctr">
              <a:spcBef>
                <a:spcPts val="0"/>
              </a:spcBef>
              <a:spcAft>
                <a:spcPts val="600"/>
              </a:spcAft>
            </a:pPr>
            <a:r>
              <a:rPr lang="en-US" dirty="0"/>
              <a:t>Job Title</a:t>
            </a:r>
          </a:p>
        </p:txBody>
      </p:sp>
      <p:sp>
        <p:nvSpPr>
          <p:cNvPr id="9" name="Text Placeholder 11">
            <a:extLst>
              <a:ext uri="{FF2B5EF4-FFF2-40B4-BE49-F238E27FC236}">
                <a16:creationId xmlns:a16="http://schemas.microsoft.com/office/drawing/2014/main" id="{FBD672D3-B116-471A-8511-D80D5D920D93}"/>
              </a:ext>
            </a:extLst>
          </p:cNvPr>
          <p:cNvSpPr txBox="1">
            <a:spLocks/>
          </p:cNvSpPr>
          <p:nvPr userDrawn="1"/>
        </p:nvSpPr>
        <p:spPr>
          <a:xfrm>
            <a:off x="4927415" y="979788"/>
            <a:ext cx="2337171"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194" dirty="0">
                <a:solidFill>
                  <a:schemeClr val="tx2"/>
                </a:solidFill>
                <a:latin typeface="Georgia" panose="02040502050405020303" pitchFamily="18" charset="0"/>
              </a:rPr>
              <a:t>“ </a:t>
            </a:r>
          </a:p>
        </p:txBody>
      </p:sp>
    </p:spTree>
    <p:extLst>
      <p:ext uri="{BB962C8B-B14F-4D97-AF65-F5344CB8AC3E}">
        <p14:creationId xmlns:p14="http://schemas.microsoft.com/office/powerpoint/2010/main" val="321664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Standard slide_no bulle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6223938" y="0"/>
            <a:ext cx="5968062" cy="6858000"/>
          </a:xfrm>
        </p:spPr>
        <p:txBody>
          <a:bodyPr/>
          <a:lstStyle/>
          <a:p>
            <a:endParaRPr lang="en-IN"/>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616900" y="2578743"/>
            <a:ext cx="4535597" cy="1055708"/>
          </a:xfrm>
        </p:spPr>
        <p:txBody>
          <a:bodyPr/>
          <a:lstStyle>
            <a:lvl1pPr marL="0" indent="0">
              <a:buNone/>
              <a:defRPr sz="2999"/>
            </a:lvl1pPr>
          </a:lstStyle>
          <a:p>
            <a:pPr lvl="0"/>
            <a:r>
              <a:rPr lang="en-IN" dirty="0"/>
              <a:t>Chapter Title</a:t>
            </a:r>
          </a:p>
          <a:p>
            <a:pPr lvl="0"/>
            <a:r>
              <a:rPr lang="en-IN" dirty="0"/>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616900" y="3840384"/>
            <a:ext cx="4535597" cy="1055708"/>
          </a:xfrm>
        </p:spPr>
        <p:txBody>
          <a:bodyPr/>
          <a:lstStyle>
            <a:lvl1pPr marL="0" indent="0">
              <a:buNone/>
              <a:defRPr sz="1599"/>
            </a:lvl1pPr>
          </a:lstStyle>
          <a:p>
            <a:pPr lvl="0"/>
            <a:r>
              <a:rPr lang="en-IN" dirty="0"/>
              <a:t>text</a:t>
            </a:r>
          </a:p>
        </p:txBody>
      </p:sp>
    </p:spTree>
    <p:extLst>
      <p:ext uri="{BB962C8B-B14F-4D97-AF65-F5344CB8AC3E}">
        <p14:creationId xmlns:p14="http://schemas.microsoft.com/office/powerpoint/2010/main" val="517942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a:solidFill>
                  <a:schemeClr val="bg1"/>
                </a:solidFill>
              </a:defRPr>
            </a:lvl1pPr>
          </a:lstStyle>
          <a:p>
            <a:r>
              <a:rPr lang="en-US" dirty="0"/>
              <a:t>Click to edit Master title style</a:t>
            </a:r>
            <a:endParaRPr lang="en-GB" dirty="0"/>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609600" y="1137921"/>
            <a:ext cx="4954924" cy="4267457"/>
          </a:xfrm>
        </p:spPr>
        <p:txBody>
          <a:bodyPr/>
          <a:lstStyle/>
          <a:p>
            <a:endParaRPr lang="en-IN"/>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dirty="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6119821" y="1137921"/>
            <a:ext cx="5462580" cy="373807"/>
          </a:xfrm>
        </p:spPr>
        <p:txBody>
          <a:bodyPr/>
          <a:lstStyle>
            <a:lvl1pPr marL="0" indent="0">
              <a:buNone/>
              <a:defRPr/>
            </a:lvl1pPr>
          </a:lstStyle>
          <a:p>
            <a:pPr lvl="0"/>
            <a:r>
              <a:rPr lang="en-US" dirty="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6119821" y="1635009"/>
            <a:ext cx="5462580" cy="1611554"/>
          </a:xfrm>
        </p:spPr>
        <p:txBody>
          <a:bodyPr/>
          <a:lstStyle>
            <a:lvl1pPr marL="0" indent="0">
              <a:buNone/>
              <a:defRPr sz="1599"/>
            </a:lvl1pPr>
          </a:lstStyle>
          <a:p>
            <a:pPr lvl="0"/>
            <a:r>
              <a:rPr lang="en-US" dirty="0"/>
              <a:t>Content EY Interstate Light, 16pt, Lorem ipsum dolor, 12pt, </a:t>
            </a:r>
            <a:r>
              <a:rPr lang="en-US" dirty="0" err="1"/>
              <a:t>Utinam</a:t>
            </a:r>
            <a:r>
              <a:rPr lang="en-US" dirty="0"/>
              <a:t> </a:t>
            </a:r>
            <a:r>
              <a:rPr lang="en-US" dirty="0" err="1"/>
              <a:t>nonumy</a:t>
            </a:r>
            <a:r>
              <a:rPr lang="en-US" dirty="0"/>
              <a:t> </a:t>
            </a:r>
            <a:r>
              <a:rPr lang="en-US" dirty="0" err="1"/>
              <a:t>abhorreant</a:t>
            </a:r>
            <a:r>
              <a:rPr lang="en-US" dirty="0"/>
              <a:t> </a:t>
            </a:r>
            <a:r>
              <a:rPr lang="en-US" dirty="0" err="1"/>
              <a:t>sead</a:t>
            </a:r>
            <a:r>
              <a:rPr lang="en-US" dirty="0"/>
              <a:t>. </a:t>
            </a:r>
            <a:r>
              <a:rPr lang="en-US" dirty="0" err="1"/>
              <a:t>Putant</a:t>
            </a:r>
            <a:r>
              <a:rPr lang="en-US" dirty="0"/>
              <a:t> </a:t>
            </a:r>
            <a:r>
              <a:rPr lang="en-US" dirty="0" err="1"/>
              <a:t>probatus</a:t>
            </a:r>
            <a:r>
              <a:rPr lang="en-US" dirty="0"/>
              <a:t> id vis, ad his </a:t>
            </a:r>
            <a:r>
              <a:rPr lang="en-US" dirty="0" err="1"/>
              <a:t>meis</a:t>
            </a:r>
            <a:r>
              <a:rPr lang="en-US" dirty="0"/>
              <a:t> </a:t>
            </a:r>
            <a:r>
              <a:rPr lang="en-US" dirty="0" err="1"/>
              <a:t>habemus</a:t>
            </a:r>
            <a:r>
              <a:rPr lang="en-US" dirty="0"/>
              <a:t> </a:t>
            </a:r>
            <a:r>
              <a:rPr lang="en-US" dirty="0" err="1"/>
              <a:t>repudiare</a:t>
            </a:r>
            <a:r>
              <a:rPr lang="en-US" dirty="0"/>
              <a:t>, has an </a:t>
            </a:r>
            <a:r>
              <a:rPr lang="en-US" dirty="0" err="1"/>
              <a:t>pericula</a:t>
            </a:r>
            <a:r>
              <a:rPr lang="en-US" dirty="0"/>
              <a:t> </a:t>
            </a:r>
            <a:r>
              <a:rPr lang="en-US" dirty="0" err="1"/>
              <a:t>tractatos</a:t>
            </a:r>
            <a:r>
              <a:rPr lang="en-US" dirty="0"/>
              <a:t>. </a:t>
            </a:r>
            <a:r>
              <a:rPr lang="en-US" dirty="0" err="1"/>
              <a:t>Nec</a:t>
            </a:r>
            <a:r>
              <a:rPr lang="en-US" dirty="0"/>
              <a:t> </a:t>
            </a:r>
            <a:r>
              <a:rPr lang="en-US" dirty="0" err="1"/>
              <a:t>debitis</a:t>
            </a:r>
            <a:r>
              <a:rPr lang="en-US" dirty="0"/>
              <a:t> </a:t>
            </a:r>
            <a:r>
              <a:rPr lang="en-US" dirty="0" err="1"/>
              <a:t>dissentias</a:t>
            </a:r>
            <a:r>
              <a:rPr lang="en-US" dirty="0"/>
              <a:t> ad. </a:t>
            </a:r>
            <a:r>
              <a:rPr lang="en-US" dirty="0" err="1"/>
              <a:t>Patrioque</a:t>
            </a:r>
            <a:r>
              <a:rPr lang="en-US" dirty="0"/>
              <a:t> </a:t>
            </a:r>
            <a:r>
              <a:rPr lang="en-US" dirty="0" err="1"/>
              <a:t>voluptatum</a:t>
            </a:r>
            <a:r>
              <a:rPr lang="en-US" dirty="0"/>
              <a:t> </a:t>
            </a:r>
            <a:r>
              <a:rPr lang="en-US" dirty="0" err="1"/>
              <a:t>sed</a:t>
            </a:r>
            <a:r>
              <a:rPr lang="en-US" dirty="0"/>
              <a:t> ex, id </a:t>
            </a:r>
            <a:r>
              <a:rPr lang="en-US" dirty="0" err="1"/>
              <a:t>admodum</a:t>
            </a:r>
            <a:r>
              <a:rPr lang="en-US" dirty="0"/>
              <a:t>.</a:t>
            </a:r>
          </a:p>
          <a:p>
            <a:pPr lvl="0"/>
            <a:endParaRPr lang="en-US" dirty="0"/>
          </a:p>
        </p:txBody>
      </p:sp>
      <p:sp>
        <p:nvSpPr>
          <p:cNvPr id="20" name="Line 10">
            <a:extLst>
              <a:ext uri="{FF2B5EF4-FFF2-40B4-BE49-F238E27FC236}">
                <a16:creationId xmlns:a16="http://schemas.microsoft.com/office/drawing/2014/main" id="{B69EB865-6B86-419B-923C-F7DDC68C9C66}"/>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Tree>
    <p:extLst>
      <p:ext uri="{BB962C8B-B14F-4D97-AF65-F5344CB8AC3E}">
        <p14:creationId xmlns:p14="http://schemas.microsoft.com/office/powerpoint/2010/main" val="2225800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andard slide_Quotes">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76805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idx="1"/>
          </p:nvPr>
        </p:nvSpPr>
        <p:spPr>
          <a:xfrm>
            <a:off x="609601" y="1137920"/>
            <a:ext cx="8234455" cy="4834800"/>
          </a:xfrm>
        </p:spPr>
        <p:txBody>
          <a:bodyPr/>
          <a:lstStyle>
            <a:lvl1pPr marL="0" indent="0">
              <a:buNone/>
              <a:defRPr>
                <a:solidFill>
                  <a:schemeClr val="bg1"/>
                </a:solidFill>
              </a:defRPr>
            </a:lvl1pPr>
            <a:lvl2pPr marL="356438">
              <a:defRPr>
                <a:solidFill>
                  <a:schemeClr val="bg1"/>
                </a:solidFill>
              </a:defRPr>
            </a:lvl2pPr>
            <a:lvl3pPr marL="712875">
              <a:defRPr>
                <a:solidFill>
                  <a:schemeClr val="bg1"/>
                </a:solidFill>
              </a:defRPr>
            </a:lvl3pPr>
            <a:lvl4pPr marL="1069313">
              <a:defRPr>
                <a:solidFill>
                  <a:schemeClr val="bg1"/>
                </a:solidFill>
              </a:defRPr>
            </a:lvl4pPr>
            <a:lvl5pPr marL="1425751">
              <a:defRPr sz="1199">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Line 10">
            <a:extLst>
              <a:ext uri="{FF2B5EF4-FFF2-40B4-BE49-F238E27FC236}">
                <a16:creationId xmlns:a16="http://schemas.microsoft.com/office/drawing/2014/main" id="{8D4CA674-C969-4C5C-9EA4-6D41FE961DE2}"/>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Tree>
    <p:extLst>
      <p:ext uri="{BB962C8B-B14F-4D97-AF65-F5344CB8AC3E}">
        <p14:creationId xmlns:p14="http://schemas.microsoft.com/office/powerpoint/2010/main" val="2496090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2_Cover alternate">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97856" y="795662"/>
            <a:ext cx="4927845"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1" name="Title 1"/>
          <p:cNvSpPr>
            <a:spLocks noGrp="1"/>
          </p:cNvSpPr>
          <p:nvPr>
            <p:ph type="ctrTitle"/>
          </p:nvPr>
        </p:nvSpPr>
        <p:spPr>
          <a:xfrm>
            <a:off x="775100" y="1954221"/>
            <a:ext cx="4326679" cy="979702"/>
          </a:xfrm>
        </p:spPr>
        <p:txBody>
          <a:bodyPr/>
          <a:lstStyle>
            <a:lvl1pPr>
              <a:defRPr sz="2999"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2" name="Subtitle 2"/>
          <p:cNvSpPr>
            <a:spLocks noGrp="1"/>
          </p:cNvSpPr>
          <p:nvPr>
            <p:ph type="subTitle" idx="1"/>
          </p:nvPr>
        </p:nvSpPr>
        <p:spPr>
          <a:xfrm>
            <a:off x="775100" y="3046159"/>
            <a:ext cx="4326679" cy="1046323"/>
          </a:xfrm>
        </p:spPr>
        <p:txBody>
          <a:bodyPr/>
          <a:lstStyle>
            <a:lvl1pPr marL="0" indent="0" algn="l">
              <a:spcAft>
                <a:spcPts val="1199"/>
              </a:spcAft>
              <a:buNone/>
              <a:defRPr sz="1999">
                <a:solidFill>
                  <a:schemeClr val="bg1"/>
                </a:solidFill>
                <a:latin typeface="EYInterstate" panose="02000503020000020004" pitchFamily="2" charset="0"/>
                <a:cs typeface="Arial" pitchFamily="34" charset="0"/>
              </a:defRPr>
            </a:lvl1pPr>
            <a:lvl2pPr marL="0" indent="0" algn="l">
              <a:buNone/>
              <a:defRPr sz="1599" b="1">
                <a:solidFill>
                  <a:srgbClr val="404040"/>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dirty="0"/>
              <a:t>Click to edit Master subtitle style</a:t>
            </a:r>
            <a:endParaRPr lang="en-GB" dirty="0"/>
          </a:p>
        </p:txBody>
      </p:sp>
      <p:grpSp>
        <p:nvGrpSpPr>
          <p:cNvPr id="14" name="Group 4">
            <a:extLst>
              <a:ext uri="{FF2B5EF4-FFF2-40B4-BE49-F238E27FC236}">
                <a16:creationId xmlns:a16="http://schemas.microsoft.com/office/drawing/2014/main" id="{C8422AE9-8257-41A9-AB41-1F10585C886F}"/>
              </a:ext>
            </a:extLst>
          </p:cNvPr>
          <p:cNvGrpSpPr>
            <a:grpSpLocks noChangeAspect="1"/>
          </p:cNvGrpSpPr>
          <p:nvPr userDrawn="1"/>
        </p:nvGrpSpPr>
        <p:grpSpPr bwMode="auto">
          <a:xfrm>
            <a:off x="10359392" y="4960938"/>
            <a:ext cx="1224912" cy="1435100"/>
            <a:chOff x="6529" y="3125"/>
            <a:chExt cx="772" cy="904"/>
          </a:xfrm>
        </p:grpSpPr>
        <p:sp>
          <p:nvSpPr>
            <p:cNvPr id="15" name="Freeform 5">
              <a:extLst>
                <a:ext uri="{FF2B5EF4-FFF2-40B4-BE49-F238E27FC236}">
                  <a16:creationId xmlns:a16="http://schemas.microsoft.com/office/drawing/2014/main" id="{D19659BD-653C-4300-9060-420AFAE39587}"/>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7" name="Freeform 6">
              <a:extLst>
                <a:ext uri="{FF2B5EF4-FFF2-40B4-BE49-F238E27FC236}">
                  <a16:creationId xmlns:a16="http://schemas.microsoft.com/office/drawing/2014/main" id="{A4669336-72A1-4233-827A-C41AB4C1CC0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185076193"/>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880"/>
          </a:xfrm>
        </p:spPr>
        <p:txBody>
          <a:bodyPr/>
          <a:lstStyle>
            <a:lvl1pPr>
              <a:defRPr>
                <a:solidFill>
                  <a:schemeClr val="bg1"/>
                </a:solidFill>
              </a:defRPr>
            </a:lvl1pPr>
          </a:lstStyle>
          <a:p>
            <a:r>
              <a:rPr lang="en-US" dirty="0"/>
              <a:t>Click to edit Master title style</a:t>
            </a:r>
            <a:endParaRPr lang="en-GB" dirty="0"/>
          </a:p>
        </p:txBody>
      </p:sp>
      <p:sp>
        <p:nvSpPr>
          <p:cNvPr id="6" name="Line 10">
            <a:extLst>
              <a:ext uri="{FF2B5EF4-FFF2-40B4-BE49-F238E27FC236}">
                <a16:creationId xmlns:a16="http://schemas.microsoft.com/office/drawing/2014/main" id="{97A26880-8DD7-4A78-ADAF-91ED2E744A7C}"/>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Tree>
    <p:extLst>
      <p:ext uri="{BB962C8B-B14F-4D97-AF65-F5344CB8AC3E}">
        <p14:creationId xmlns:p14="http://schemas.microsoft.com/office/powerpoint/2010/main" val="2683480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88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sz="half" idx="1"/>
          </p:nvPr>
        </p:nvSpPr>
        <p:spPr>
          <a:xfrm>
            <a:off x="609601" y="1137919"/>
            <a:ext cx="5384800" cy="4834800"/>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7601" y="1137919"/>
            <a:ext cx="5384800" cy="4834800"/>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Line 10">
            <a:extLst>
              <a:ext uri="{FF2B5EF4-FFF2-40B4-BE49-F238E27FC236}">
                <a16:creationId xmlns:a16="http://schemas.microsoft.com/office/drawing/2014/main" id="{9B070B28-7AAC-47E5-9EB5-96B8B8B88057}"/>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Tree>
    <p:extLst>
      <p:ext uri="{BB962C8B-B14F-4D97-AF65-F5344CB8AC3E}">
        <p14:creationId xmlns:p14="http://schemas.microsoft.com/office/powerpoint/2010/main" val="9117805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2329" y="1869441"/>
            <a:ext cx="5390400" cy="4256075"/>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6405" y="1869441"/>
            <a:ext cx="5390400" cy="4256075"/>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9"/>
          <p:cNvSpPr>
            <a:spLocks noGrp="1"/>
          </p:cNvSpPr>
          <p:nvPr>
            <p:ph type="body" sz="quarter" idx="12"/>
          </p:nvPr>
        </p:nvSpPr>
        <p:spPr>
          <a:xfrm>
            <a:off x="609601" y="1137920"/>
            <a:ext cx="5390400"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6196405" y="1137920"/>
            <a:ext cx="5390400" cy="640800"/>
          </a:xfrm>
        </p:spPr>
        <p:txBody>
          <a:bodyPr anchor="t" anchorCtr="0"/>
          <a:lstStyle>
            <a:lvl1pPr>
              <a:buNone/>
              <a:defRPr b="1">
                <a:solidFill>
                  <a:schemeClr val="bg1"/>
                </a:solidFill>
              </a:defRPr>
            </a:lvl1pPr>
          </a:lstStyle>
          <a:p>
            <a:pPr lvl="0"/>
            <a:endParaRPr lang="en-GB" dirty="0"/>
          </a:p>
        </p:txBody>
      </p:sp>
      <p:sp>
        <p:nvSpPr>
          <p:cNvPr id="2" name="Title 1"/>
          <p:cNvSpPr>
            <a:spLocks noGrp="1"/>
          </p:cNvSpPr>
          <p:nvPr>
            <p:ph type="title"/>
          </p:nvPr>
        </p:nvSpPr>
        <p:spPr>
          <a:xfrm>
            <a:off x="609601" y="294200"/>
            <a:ext cx="10972800" cy="590880"/>
          </a:xfrm>
        </p:spPr>
        <p:txBody>
          <a:bodyPr/>
          <a:lstStyle>
            <a:lvl1pPr>
              <a:defRPr>
                <a:solidFill>
                  <a:schemeClr val="bg1"/>
                </a:solidFill>
              </a:defRPr>
            </a:lvl1pPr>
          </a:lstStyle>
          <a:p>
            <a:r>
              <a:rPr lang="en-US" dirty="0"/>
              <a:t>Click to edit Master title style</a:t>
            </a:r>
          </a:p>
        </p:txBody>
      </p:sp>
      <p:sp>
        <p:nvSpPr>
          <p:cNvPr id="14" name="Line 10">
            <a:extLst>
              <a:ext uri="{FF2B5EF4-FFF2-40B4-BE49-F238E27FC236}">
                <a16:creationId xmlns:a16="http://schemas.microsoft.com/office/drawing/2014/main" id="{9773E7D9-2434-4381-A00D-27B62C086733}"/>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Tree>
    <p:extLst>
      <p:ext uri="{BB962C8B-B14F-4D97-AF65-F5344CB8AC3E}">
        <p14:creationId xmlns:p14="http://schemas.microsoft.com/office/powerpoint/2010/main" val="35027665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18795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cused data">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9864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1251292"/>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1627210"/>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6099763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Empty">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12192000" cy="6858000"/>
          </a:xfrm>
        </p:spPr>
        <p:txBody>
          <a:bodyPr anchor="ctr"/>
          <a:lstStyle>
            <a:lvl1pPr marL="0" indent="0" algn="ctr">
              <a:buNone/>
              <a:defRPr/>
            </a:lvl1pPr>
          </a:lstStyle>
          <a:p>
            <a:r>
              <a:rPr lang="en-IN" dirty="0"/>
              <a:t>Video</a:t>
            </a:r>
          </a:p>
        </p:txBody>
      </p:sp>
    </p:spTree>
    <p:extLst>
      <p:ext uri="{BB962C8B-B14F-4D97-AF65-F5344CB8AC3E}">
        <p14:creationId xmlns:p14="http://schemas.microsoft.com/office/powerpoint/2010/main" val="30830369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607483" y="719139"/>
            <a:ext cx="4675200" cy="5210062"/>
          </a:xfrm>
        </p:spPr>
        <p:txBody>
          <a:bodyPr/>
          <a:lstStyle>
            <a:lvl1pPr marL="0" indent="0" algn="l" defTabSz="994865" rtl="0" fontAlgn="base">
              <a:lnSpc>
                <a:spcPct val="100000"/>
              </a:lnSpc>
              <a:spcBef>
                <a:spcPct val="70000"/>
              </a:spcBef>
              <a:spcAft>
                <a:spcPct val="0"/>
              </a:spcAft>
              <a:buSzPct val="100000"/>
              <a:buNone/>
              <a:defRPr lang="en-US" sz="1199" kern="1200" noProof="0" dirty="0" smtClean="0">
                <a:solidFill>
                  <a:schemeClr val="bg1"/>
                </a:solidFill>
                <a:latin typeface="EYInterstate Light" panose="02000506000000020004" pitchFamily="2" charset="0"/>
                <a:ea typeface="+mn-ea"/>
                <a:cs typeface="Arial" pitchFamily="34" charset="0"/>
              </a:defRPr>
            </a:lvl1pPr>
            <a:lvl2pPr marL="0" indent="0" algn="l" defTabSz="994865"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125" indent="-176125" algn="l" defTabSz="994865"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4865"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819" indent="-188819" algn="l" defTabSz="994865"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81201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over">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97856" y="795662"/>
            <a:ext cx="4927845"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1" name="Title 1"/>
          <p:cNvSpPr>
            <a:spLocks noGrp="1"/>
          </p:cNvSpPr>
          <p:nvPr>
            <p:ph type="ctrTitle"/>
          </p:nvPr>
        </p:nvSpPr>
        <p:spPr>
          <a:xfrm>
            <a:off x="775100" y="1954221"/>
            <a:ext cx="4326679" cy="979702"/>
          </a:xfrm>
        </p:spPr>
        <p:txBody>
          <a:bodyPr/>
          <a:lstStyle>
            <a:lvl1pPr>
              <a:defRPr sz="2999"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2" name="Subtitle 2"/>
          <p:cNvSpPr>
            <a:spLocks noGrp="1"/>
          </p:cNvSpPr>
          <p:nvPr>
            <p:ph type="subTitle" idx="1"/>
          </p:nvPr>
        </p:nvSpPr>
        <p:spPr>
          <a:xfrm>
            <a:off x="775100" y="3046159"/>
            <a:ext cx="4326679" cy="1046323"/>
          </a:xfrm>
        </p:spPr>
        <p:txBody>
          <a:bodyPr/>
          <a:lstStyle>
            <a:lvl1pPr marL="0" indent="0" algn="l">
              <a:spcAft>
                <a:spcPts val="1199"/>
              </a:spcAft>
              <a:buNone/>
              <a:defRPr sz="1999">
                <a:solidFill>
                  <a:schemeClr val="bg1"/>
                </a:solidFill>
                <a:latin typeface="EYInterstate" panose="02000503020000020004" pitchFamily="2" charset="0"/>
                <a:cs typeface="Arial" pitchFamily="34" charset="0"/>
              </a:defRPr>
            </a:lvl1pPr>
            <a:lvl2pPr marL="0" indent="0" algn="l">
              <a:buNone/>
              <a:defRPr sz="1599" b="1">
                <a:solidFill>
                  <a:srgbClr val="404040"/>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dirty="0"/>
              <a:t>Click to edit Master subtitle style</a:t>
            </a:r>
            <a:endParaRPr lang="en-GB" dirty="0"/>
          </a:p>
        </p:txBody>
      </p:sp>
      <p:cxnSp>
        <p:nvCxnSpPr>
          <p:cNvPr id="7" name="Straight Connector 6">
            <a:extLst>
              <a:ext uri="{FF2B5EF4-FFF2-40B4-BE49-F238E27FC236}">
                <a16:creationId xmlns:a16="http://schemas.microsoft.com/office/drawing/2014/main" id="{F93BD223-2224-476C-AB5C-300C248C1618}"/>
              </a:ext>
            </a:extLst>
          </p:cNvPr>
          <p:cNvCxnSpPr>
            <a:cxnSpLocks/>
          </p:cNvCxnSpPr>
          <p:nvPr userDrawn="1"/>
        </p:nvCxnSpPr>
        <p:spPr>
          <a:xfrm>
            <a:off x="1332490" y="5709060"/>
            <a:ext cx="8117873"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1B4C43-E5F8-400E-A971-58A3766B1BF0}"/>
              </a:ext>
            </a:extLst>
          </p:cNvPr>
          <p:cNvSpPr txBox="1"/>
          <p:nvPr userDrawn="1"/>
        </p:nvSpPr>
        <p:spPr>
          <a:xfrm>
            <a:off x="461744" y="5605201"/>
            <a:ext cx="1044529" cy="197581"/>
          </a:xfrm>
          <a:prstGeom prst="rect">
            <a:avLst/>
          </a:prstGeom>
          <a:noFill/>
        </p:spPr>
        <p:txBody>
          <a:bodyPr wrap="square" lIns="0" tIns="0" rIns="0" bIns="0" rtlCol="0" anchor="ctr" anchorCtr="0">
            <a:noAutofit/>
          </a:bodyPr>
          <a:lstStyle/>
          <a:p>
            <a:r>
              <a:rPr lang="en-GB" sz="1199" dirty="0">
                <a:solidFill>
                  <a:srgbClr val="828290"/>
                </a:solidFill>
                <a:latin typeface="EYInterstate Light" panose="02000506000000020004" pitchFamily="2" charset="0"/>
              </a:rPr>
              <a:t>Written by</a:t>
            </a:r>
          </a:p>
        </p:txBody>
      </p:sp>
      <p:sp>
        <p:nvSpPr>
          <p:cNvPr id="10" name="Text Placeholder 16">
            <a:extLst>
              <a:ext uri="{FF2B5EF4-FFF2-40B4-BE49-F238E27FC236}">
                <a16:creationId xmlns:a16="http://schemas.microsoft.com/office/drawing/2014/main" id="{A9465B6B-DFD4-4E0C-9ACE-E88CA2220464}"/>
              </a:ext>
            </a:extLst>
          </p:cNvPr>
          <p:cNvSpPr>
            <a:spLocks noGrp="1"/>
          </p:cNvSpPr>
          <p:nvPr>
            <p:ph type="body" sz="quarter" idx="14" hasCustomPrompt="1"/>
          </p:nvPr>
        </p:nvSpPr>
        <p:spPr>
          <a:xfrm>
            <a:off x="1332490" y="6019189"/>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3" name="Text Placeholder 16">
            <a:extLst>
              <a:ext uri="{FF2B5EF4-FFF2-40B4-BE49-F238E27FC236}">
                <a16:creationId xmlns:a16="http://schemas.microsoft.com/office/drawing/2014/main" id="{A1F2ED22-5637-4AB8-ABD8-3693A6EA55FD}"/>
              </a:ext>
            </a:extLst>
          </p:cNvPr>
          <p:cNvSpPr>
            <a:spLocks noGrp="1"/>
          </p:cNvSpPr>
          <p:nvPr>
            <p:ph type="body" sz="quarter" idx="15" hasCustomPrompt="1"/>
          </p:nvPr>
        </p:nvSpPr>
        <p:spPr>
          <a:xfrm>
            <a:off x="1332490" y="6216807"/>
            <a:ext cx="3087667" cy="180000"/>
          </a:xfrm>
        </p:spPr>
        <p:txBody>
          <a:bodyPr/>
          <a:lstStyle>
            <a:lvl1pPr marL="0" indent="0">
              <a:buNone/>
              <a:defRPr sz="1199">
                <a:solidFill>
                  <a:schemeClr val="bg1"/>
                </a:solidFill>
              </a:defRPr>
            </a:lvl1pPr>
          </a:lstStyle>
          <a:p>
            <a:pPr lvl="0"/>
            <a:r>
              <a:rPr lang="en-US" dirty="0"/>
              <a:t>Job Title</a:t>
            </a:r>
            <a:endParaRPr lang="en-GB" dirty="0"/>
          </a:p>
        </p:txBody>
      </p:sp>
      <p:sp>
        <p:nvSpPr>
          <p:cNvPr id="14" name="Picture Placeholder 19">
            <a:extLst>
              <a:ext uri="{FF2B5EF4-FFF2-40B4-BE49-F238E27FC236}">
                <a16:creationId xmlns:a16="http://schemas.microsoft.com/office/drawing/2014/main" id="{29A5E1BC-8F6B-43EF-9FF6-8242E7708BDA}"/>
              </a:ext>
            </a:extLst>
          </p:cNvPr>
          <p:cNvSpPr>
            <a:spLocks noGrp="1"/>
          </p:cNvSpPr>
          <p:nvPr>
            <p:ph type="pic" sz="quarter" idx="16"/>
          </p:nvPr>
        </p:nvSpPr>
        <p:spPr>
          <a:xfrm>
            <a:off x="461743" y="5914642"/>
            <a:ext cx="575700" cy="576000"/>
          </a:xfrm>
          <a:prstGeom prst="ellipse">
            <a:avLst/>
          </a:prstGeom>
        </p:spPr>
        <p:txBody>
          <a:bodyPr anchor="ctr"/>
          <a:lstStyle>
            <a:lvl1pPr marL="0" indent="0" algn="ctr">
              <a:buNone/>
              <a:defRPr sz="900">
                <a:solidFill>
                  <a:schemeClr val="bg1"/>
                </a:solidFill>
              </a:defRPr>
            </a:lvl1pPr>
          </a:lstStyle>
          <a:p>
            <a:endParaRPr lang="en-GB" dirty="0"/>
          </a:p>
        </p:txBody>
      </p:sp>
      <p:grpSp>
        <p:nvGrpSpPr>
          <p:cNvPr id="2" name="Group 4">
            <a:extLst>
              <a:ext uri="{FF2B5EF4-FFF2-40B4-BE49-F238E27FC236}">
                <a16:creationId xmlns:a16="http://schemas.microsoft.com/office/drawing/2014/main" id="{63F02F42-4916-4588-807F-4BB7367EB0EC}"/>
              </a:ext>
            </a:extLst>
          </p:cNvPr>
          <p:cNvGrpSpPr>
            <a:grpSpLocks noChangeAspect="1"/>
          </p:cNvGrpSpPr>
          <p:nvPr userDrawn="1"/>
        </p:nvGrpSpPr>
        <p:grpSpPr bwMode="auto">
          <a:xfrm>
            <a:off x="10359392" y="4960938"/>
            <a:ext cx="1224912" cy="1435100"/>
            <a:chOff x="6529" y="3125"/>
            <a:chExt cx="772" cy="904"/>
          </a:xfrm>
        </p:grpSpPr>
        <p:sp>
          <p:nvSpPr>
            <p:cNvPr id="4" name="Freeform 5">
              <a:extLst>
                <a:ext uri="{FF2B5EF4-FFF2-40B4-BE49-F238E27FC236}">
                  <a16:creationId xmlns:a16="http://schemas.microsoft.com/office/drawing/2014/main" id="{0BD928C5-1C7D-4599-A7E9-8AB1B188C6AA}"/>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5" name="Freeform 6">
              <a:extLst>
                <a:ext uri="{FF2B5EF4-FFF2-40B4-BE49-F238E27FC236}">
                  <a16:creationId xmlns:a16="http://schemas.microsoft.com/office/drawing/2014/main" id="{37C281E8-2924-471F-A849-26C37A059B4E}"/>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787913243"/>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7199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over alternate">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97856" y="795662"/>
            <a:ext cx="4927845"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1" name="Title 1"/>
          <p:cNvSpPr>
            <a:spLocks noGrp="1"/>
          </p:cNvSpPr>
          <p:nvPr>
            <p:ph type="ctrTitle"/>
          </p:nvPr>
        </p:nvSpPr>
        <p:spPr>
          <a:xfrm>
            <a:off x="775100" y="1954221"/>
            <a:ext cx="4326679" cy="979702"/>
          </a:xfrm>
        </p:spPr>
        <p:txBody>
          <a:bodyPr/>
          <a:lstStyle>
            <a:lvl1pPr>
              <a:defRPr sz="2999"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2" name="Subtitle 2"/>
          <p:cNvSpPr>
            <a:spLocks noGrp="1"/>
          </p:cNvSpPr>
          <p:nvPr>
            <p:ph type="subTitle" idx="1"/>
          </p:nvPr>
        </p:nvSpPr>
        <p:spPr>
          <a:xfrm>
            <a:off x="775100" y="3046159"/>
            <a:ext cx="4326679" cy="1046323"/>
          </a:xfrm>
        </p:spPr>
        <p:txBody>
          <a:bodyPr/>
          <a:lstStyle>
            <a:lvl1pPr marL="0" indent="0" algn="l">
              <a:spcAft>
                <a:spcPts val="1199"/>
              </a:spcAft>
              <a:buNone/>
              <a:defRPr sz="1999">
                <a:solidFill>
                  <a:schemeClr val="bg1"/>
                </a:solidFill>
                <a:latin typeface="EYInterstate" panose="02000503020000020004" pitchFamily="2" charset="0"/>
                <a:cs typeface="Arial" pitchFamily="34" charset="0"/>
              </a:defRPr>
            </a:lvl1pPr>
            <a:lvl2pPr marL="0" indent="0" algn="l">
              <a:buNone/>
              <a:defRPr sz="1599" b="1">
                <a:solidFill>
                  <a:srgbClr val="404040"/>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dirty="0"/>
              <a:t>Click to edit Master subtitle style</a:t>
            </a:r>
            <a:endParaRPr lang="en-GB" dirty="0"/>
          </a:p>
        </p:txBody>
      </p:sp>
      <p:cxnSp>
        <p:nvCxnSpPr>
          <p:cNvPr id="7" name="Straight Connector 6">
            <a:extLst>
              <a:ext uri="{FF2B5EF4-FFF2-40B4-BE49-F238E27FC236}">
                <a16:creationId xmlns:a16="http://schemas.microsoft.com/office/drawing/2014/main" id="{F93BD223-2224-476C-AB5C-300C248C1618}"/>
              </a:ext>
            </a:extLst>
          </p:cNvPr>
          <p:cNvCxnSpPr>
            <a:cxnSpLocks/>
          </p:cNvCxnSpPr>
          <p:nvPr userDrawn="1"/>
        </p:nvCxnSpPr>
        <p:spPr>
          <a:xfrm>
            <a:off x="1332490" y="5709060"/>
            <a:ext cx="8117873"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1B4C43-E5F8-400E-A971-58A3766B1BF0}"/>
              </a:ext>
            </a:extLst>
          </p:cNvPr>
          <p:cNvSpPr txBox="1"/>
          <p:nvPr userDrawn="1"/>
        </p:nvSpPr>
        <p:spPr>
          <a:xfrm>
            <a:off x="461744" y="5605201"/>
            <a:ext cx="1044529" cy="197581"/>
          </a:xfrm>
          <a:prstGeom prst="rect">
            <a:avLst/>
          </a:prstGeom>
          <a:noFill/>
        </p:spPr>
        <p:txBody>
          <a:bodyPr wrap="square" lIns="0" tIns="0" rIns="0" bIns="0" rtlCol="0" anchor="ctr" anchorCtr="0">
            <a:noAutofit/>
          </a:bodyPr>
          <a:lstStyle/>
          <a:p>
            <a:r>
              <a:rPr lang="en-GB" sz="1199" dirty="0">
                <a:solidFill>
                  <a:srgbClr val="828290"/>
                </a:solidFill>
                <a:latin typeface="EYInterstate Light" panose="02000506000000020004" pitchFamily="2" charset="0"/>
              </a:rPr>
              <a:t>Written by</a:t>
            </a:r>
          </a:p>
        </p:txBody>
      </p:sp>
      <p:sp>
        <p:nvSpPr>
          <p:cNvPr id="10" name="Text Placeholder 16">
            <a:extLst>
              <a:ext uri="{FF2B5EF4-FFF2-40B4-BE49-F238E27FC236}">
                <a16:creationId xmlns:a16="http://schemas.microsoft.com/office/drawing/2014/main" id="{A9465B6B-DFD4-4E0C-9ACE-E88CA2220464}"/>
              </a:ext>
            </a:extLst>
          </p:cNvPr>
          <p:cNvSpPr>
            <a:spLocks noGrp="1"/>
          </p:cNvSpPr>
          <p:nvPr>
            <p:ph type="body" sz="quarter" idx="14" hasCustomPrompt="1"/>
          </p:nvPr>
        </p:nvSpPr>
        <p:spPr>
          <a:xfrm>
            <a:off x="461744" y="6019189"/>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3" name="Text Placeholder 16">
            <a:extLst>
              <a:ext uri="{FF2B5EF4-FFF2-40B4-BE49-F238E27FC236}">
                <a16:creationId xmlns:a16="http://schemas.microsoft.com/office/drawing/2014/main" id="{A1F2ED22-5637-4AB8-ABD8-3693A6EA55FD}"/>
              </a:ext>
            </a:extLst>
          </p:cNvPr>
          <p:cNvSpPr>
            <a:spLocks noGrp="1"/>
          </p:cNvSpPr>
          <p:nvPr>
            <p:ph type="body" sz="quarter" idx="15" hasCustomPrompt="1"/>
          </p:nvPr>
        </p:nvSpPr>
        <p:spPr>
          <a:xfrm>
            <a:off x="461744" y="6216807"/>
            <a:ext cx="3087667" cy="180000"/>
          </a:xfrm>
        </p:spPr>
        <p:txBody>
          <a:bodyPr/>
          <a:lstStyle>
            <a:lvl1pPr marL="0" indent="0">
              <a:buNone/>
              <a:defRPr sz="1199">
                <a:solidFill>
                  <a:schemeClr val="bg1"/>
                </a:solidFill>
              </a:defRPr>
            </a:lvl1pPr>
          </a:lstStyle>
          <a:p>
            <a:pPr lvl="0"/>
            <a:r>
              <a:rPr lang="en-US" dirty="0"/>
              <a:t>Job Title</a:t>
            </a:r>
            <a:endParaRPr lang="en-GB" dirty="0"/>
          </a:p>
        </p:txBody>
      </p:sp>
      <p:grpSp>
        <p:nvGrpSpPr>
          <p:cNvPr id="14" name="Group 4">
            <a:extLst>
              <a:ext uri="{FF2B5EF4-FFF2-40B4-BE49-F238E27FC236}">
                <a16:creationId xmlns:a16="http://schemas.microsoft.com/office/drawing/2014/main" id="{5CE71800-5B4B-4F94-8DA1-A2C05D9E8750}"/>
              </a:ext>
            </a:extLst>
          </p:cNvPr>
          <p:cNvGrpSpPr>
            <a:grpSpLocks noChangeAspect="1"/>
          </p:cNvGrpSpPr>
          <p:nvPr userDrawn="1"/>
        </p:nvGrpSpPr>
        <p:grpSpPr bwMode="auto">
          <a:xfrm>
            <a:off x="10359392" y="4960938"/>
            <a:ext cx="1224912" cy="1435100"/>
            <a:chOff x="6529" y="3125"/>
            <a:chExt cx="772" cy="904"/>
          </a:xfrm>
        </p:grpSpPr>
        <p:sp>
          <p:nvSpPr>
            <p:cNvPr id="15" name="Freeform 5">
              <a:extLst>
                <a:ext uri="{FF2B5EF4-FFF2-40B4-BE49-F238E27FC236}">
                  <a16:creationId xmlns:a16="http://schemas.microsoft.com/office/drawing/2014/main" id="{58FB548F-77B7-4F42-8CF1-C53943386AA5}"/>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7" name="Freeform 6">
              <a:extLst>
                <a:ext uri="{FF2B5EF4-FFF2-40B4-BE49-F238E27FC236}">
                  <a16:creationId xmlns:a16="http://schemas.microsoft.com/office/drawing/2014/main" id="{40005A69-42DA-4C6D-A41C-62C78DAFEFB7}"/>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2246965863"/>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pproved question wide">
    <p:spTree>
      <p:nvGrpSpPr>
        <p:cNvPr id="1" name=""/>
        <p:cNvGrpSpPr/>
        <p:nvPr/>
      </p:nvGrpSpPr>
      <p:grpSpPr>
        <a:xfrm>
          <a:off x="0" y="0"/>
          <a:ext cx="0" cy="0"/>
          <a:chOff x="0" y="0"/>
          <a:chExt cx="0" cy="0"/>
        </a:xfrm>
      </p:grpSpPr>
      <p:grpSp>
        <p:nvGrpSpPr>
          <p:cNvPr id="235" name="Group 234">
            <a:extLst>
              <a:ext uri="{FF2B5EF4-FFF2-40B4-BE49-F238E27FC236}">
                <a16:creationId xmlns:a16="http://schemas.microsoft.com/office/drawing/2014/main" id="{5342E118-6F1D-4C46-956E-4CCCBCAA7952}"/>
              </a:ext>
            </a:extLst>
          </p:cNvPr>
          <p:cNvGrpSpPr/>
          <p:nvPr userDrawn="1"/>
        </p:nvGrpSpPr>
        <p:grpSpPr>
          <a:xfrm>
            <a:off x="497856" y="5826613"/>
            <a:ext cx="3876004" cy="570195"/>
            <a:chOff x="498115" y="5951018"/>
            <a:chExt cx="3878023" cy="570195"/>
          </a:xfrm>
        </p:grpSpPr>
        <p:sp>
          <p:nvSpPr>
            <p:cNvPr id="168" name="Rectangle 167">
              <a:extLst>
                <a:ext uri="{FF2B5EF4-FFF2-40B4-BE49-F238E27FC236}">
                  <a16:creationId xmlns:a16="http://schemas.microsoft.com/office/drawing/2014/main" id="{A22049CA-64AE-409F-988D-A7317F8AD136}"/>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69" name="Rectangle 6">
              <a:extLst>
                <a:ext uri="{FF2B5EF4-FFF2-40B4-BE49-F238E27FC236}">
                  <a16:creationId xmlns:a16="http://schemas.microsoft.com/office/drawing/2014/main" id="{E37A0A05-0A78-44A7-8873-0A1A20C87175}"/>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70" name="Rectangle 7">
              <a:extLst>
                <a:ext uri="{FF2B5EF4-FFF2-40B4-BE49-F238E27FC236}">
                  <a16:creationId xmlns:a16="http://schemas.microsoft.com/office/drawing/2014/main" id="{0DEA0CBE-8527-4287-BF98-DA48947875F5}"/>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71" name="Freeform 8">
              <a:extLst>
                <a:ext uri="{FF2B5EF4-FFF2-40B4-BE49-F238E27FC236}">
                  <a16:creationId xmlns:a16="http://schemas.microsoft.com/office/drawing/2014/main" id="{444058C6-612A-446E-8F68-0E5CC4CFF366}"/>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2" name="Freeform 9">
              <a:extLst>
                <a:ext uri="{FF2B5EF4-FFF2-40B4-BE49-F238E27FC236}">
                  <a16:creationId xmlns:a16="http://schemas.microsoft.com/office/drawing/2014/main" id="{1011EC31-E0C3-404F-93B3-EFD3DADC11CB}"/>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3" name="Freeform 10">
              <a:extLst>
                <a:ext uri="{FF2B5EF4-FFF2-40B4-BE49-F238E27FC236}">
                  <a16:creationId xmlns:a16="http://schemas.microsoft.com/office/drawing/2014/main" id="{3C9D076B-D88C-4089-8D58-9A31CFCDB02A}"/>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4" name="Freeform 11">
              <a:extLst>
                <a:ext uri="{FF2B5EF4-FFF2-40B4-BE49-F238E27FC236}">
                  <a16:creationId xmlns:a16="http://schemas.microsoft.com/office/drawing/2014/main" id="{29DB43AC-B765-4ECB-B483-562473BD4A38}"/>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5" name="Freeform 12">
              <a:extLst>
                <a:ext uri="{FF2B5EF4-FFF2-40B4-BE49-F238E27FC236}">
                  <a16:creationId xmlns:a16="http://schemas.microsoft.com/office/drawing/2014/main" id="{AF1DE1B8-EA4B-4A98-A97D-BA5EEA42B197}"/>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6" name="Freeform 13">
              <a:extLst>
                <a:ext uri="{FF2B5EF4-FFF2-40B4-BE49-F238E27FC236}">
                  <a16:creationId xmlns:a16="http://schemas.microsoft.com/office/drawing/2014/main" id="{F8F60B79-7AF5-4C5E-A5EF-126F117D591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7" name="Freeform 14">
              <a:extLst>
                <a:ext uri="{FF2B5EF4-FFF2-40B4-BE49-F238E27FC236}">
                  <a16:creationId xmlns:a16="http://schemas.microsoft.com/office/drawing/2014/main" id="{0A0438AD-9937-4C25-AB9E-7F8C8CCA23F7}"/>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8" name="Freeform 15">
              <a:extLst>
                <a:ext uri="{FF2B5EF4-FFF2-40B4-BE49-F238E27FC236}">
                  <a16:creationId xmlns:a16="http://schemas.microsoft.com/office/drawing/2014/main" id="{6FDE2726-7032-4BE4-A420-0ECF49A32A8B}"/>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9" name="Freeform 16">
              <a:extLst>
                <a:ext uri="{FF2B5EF4-FFF2-40B4-BE49-F238E27FC236}">
                  <a16:creationId xmlns:a16="http://schemas.microsoft.com/office/drawing/2014/main" id="{50C22C21-F8DB-486D-9042-765D68AE3A7C}"/>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0" name="Freeform 17">
              <a:extLst>
                <a:ext uri="{FF2B5EF4-FFF2-40B4-BE49-F238E27FC236}">
                  <a16:creationId xmlns:a16="http://schemas.microsoft.com/office/drawing/2014/main" id="{7F763F72-BB8F-482C-9FDA-40EDD6EE5FF8}"/>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1" name="Freeform 18">
              <a:extLst>
                <a:ext uri="{FF2B5EF4-FFF2-40B4-BE49-F238E27FC236}">
                  <a16:creationId xmlns:a16="http://schemas.microsoft.com/office/drawing/2014/main" id="{710F466C-6BEC-4970-9707-40D8002740B0}"/>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2" name="Freeform 19">
              <a:extLst>
                <a:ext uri="{FF2B5EF4-FFF2-40B4-BE49-F238E27FC236}">
                  <a16:creationId xmlns:a16="http://schemas.microsoft.com/office/drawing/2014/main" id="{3332407D-F423-41B2-985F-8A4482C61D9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3" name="Freeform 20">
              <a:extLst>
                <a:ext uri="{FF2B5EF4-FFF2-40B4-BE49-F238E27FC236}">
                  <a16:creationId xmlns:a16="http://schemas.microsoft.com/office/drawing/2014/main" id="{44E3286F-1188-47B1-8B46-3498795DF2DC}"/>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4" name="Freeform 21">
              <a:extLst>
                <a:ext uri="{FF2B5EF4-FFF2-40B4-BE49-F238E27FC236}">
                  <a16:creationId xmlns:a16="http://schemas.microsoft.com/office/drawing/2014/main" id="{E7BD9E0B-920A-4409-95E7-40A47107B346}"/>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5" name="Freeform 22">
              <a:extLst>
                <a:ext uri="{FF2B5EF4-FFF2-40B4-BE49-F238E27FC236}">
                  <a16:creationId xmlns:a16="http://schemas.microsoft.com/office/drawing/2014/main" id="{9D2625B8-0A5B-46EF-8302-77353AB0D3A9}"/>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6" name="Freeform 23">
              <a:extLst>
                <a:ext uri="{FF2B5EF4-FFF2-40B4-BE49-F238E27FC236}">
                  <a16:creationId xmlns:a16="http://schemas.microsoft.com/office/drawing/2014/main" id="{DE6C9E0E-C49B-4FBE-97F3-BB6DFAC57421}"/>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7" name="Freeform 24">
              <a:extLst>
                <a:ext uri="{FF2B5EF4-FFF2-40B4-BE49-F238E27FC236}">
                  <a16:creationId xmlns:a16="http://schemas.microsoft.com/office/drawing/2014/main" id="{580801ED-9260-41DB-A0B7-5AF24B32272B}"/>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8" name="Freeform 25">
              <a:extLst>
                <a:ext uri="{FF2B5EF4-FFF2-40B4-BE49-F238E27FC236}">
                  <a16:creationId xmlns:a16="http://schemas.microsoft.com/office/drawing/2014/main" id="{3A9842FB-6E95-4D11-B5B9-58C4CB82C2F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9" name="Freeform 26">
              <a:extLst>
                <a:ext uri="{FF2B5EF4-FFF2-40B4-BE49-F238E27FC236}">
                  <a16:creationId xmlns:a16="http://schemas.microsoft.com/office/drawing/2014/main" id="{076538BB-C266-42BE-916B-458AF9EFB224}"/>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0" name="Freeform 27">
              <a:extLst>
                <a:ext uri="{FF2B5EF4-FFF2-40B4-BE49-F238E27FC236}">
                  <a16:creationId xmlns:a16="http://schemas.microsoft.com/office/drawing/2014/main" id="{A7C95C0F-A1E9-46B5-B9DB-284F35C72801}"/>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1" name="Freeform 28">
              <a:extLst>
                <a:ext uri="{FF2B5EF4-FFF2-40B4-BE49-F238E27FC236}">
                  <a16:creationId xmlns:a16="http://schemas.microsoft.com/office/drawing/2014/main" id="{BEEA6186-B2B9-4E5E-9631-B6332C7FDBA3}"/>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2" name="Freeform 29">
              <a:extLst>
                <a:ext uri="{FF2B5EF4-FFF2-40B4-BE49-F238E27FC236}">
                  <a16:creationId xmlns:a16="http://schemas.microsoft.com/office/drawing/2014/main" id="{E9B00A5D-BE04-4D7D-B4A2-204E2D0E0485}"/>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3" name="Freeform 30">
              <a:extLst>
                <a:ext uri="{FF2B5EF4-FFF2-40B4-BE49-F238E27FC236}">
                  <a16:creationId xmlns:a16="http://schemas.microsoft.com/office/drawing/2014/main" id="{72C85502-C007-49A3-A8AB-2BCC8C53945F}"/>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4" name="Freeform 31">
              <a:extLst>
                <a:ext uri="{FF2B5EF4-FFF2-40B4-BE49-F238E27FC236}">
                  <a16:creationId xmlns:a16="http://schemas.microsoft.com/office/drawing/2014/main" id="{9A42586B-B388-4323-82EB-ED3423EDC5DE}"/>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5" name="Freeform 32">
              <a:extLst>
                <a:ext uri="{FF2B5EF4-FFF2-40B4-BE49-F238E27FC236}">
                  <a16:creationId xmlns:a16="http://schemas.microsoft.com/office/drawing/2014/main" id="{558D2F0C-3796-492F-9EBD-4BB822191F30}"/>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6" name="Freeform 33">
              <a:extLst>
                <a:ext uri="{FF2B5EF4-FFF2-40B4-BE49-F238E27FC236}">
                  <a16:creationId xmlns:a16="http://schemas.microsoft.com/office/drawing/2014/main" id="{DE4E3633-17EF-414F-A86D-0B6A9F2F098F}"/>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7" name="Freeform 34">
              <a:extLst>
                <a:ext uri="{FF2B5EF4-FFF2-40B4-BE49-F238E27FC236}">
                  <a16:creationId xmlns:a16="http://schemas.microsoft.com/office/drawing/2014/main" id="{2572AE39-9386-47FC-B6AF-FBCF804BEBF8}"/>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8" name="Freeform 35">
              <a:extLst>
                <a:ext uri="{FF2B5EF4-FFF2-40B4-BE49-F238E27FC236}">
                  <a16:creationId xmlns:a16="http://schemas.microsoft.com/office/drawing/2014/main" id="{7096AEC6-B8C0-4212-842F-89677AE7D800}"/>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9" name="Freeform 36">
              <a:extLst>
                <a:ext uri="{FF2B5EF4-FFF2-40B4-BE49-F238E27FC236}">
                  <a16:creationId xmlns:a16="http://schemas.microsoft.com/office/drawing/2014/main" id="{406AD873-E434-40CF-BFBD-6D1D1CA7CB89}"/>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0" name="Freeform 37">
              <a:extLst>
                <a:ext uri="{FF2B5EF4-FFF2-40B4-BE49-F238E27FC236}">
                  <a16:creationId xmlns:a16="http://schemas.microsoft.com/office/drawing/2014/main" id="{74857EE2-44CC-4E8F-B1BB-355509B3EFE5}"/>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1" name="Freeform 38">
              <a:extLst>
                <a:ext uri="{FF2B5EF4-FFF2-40B4-BE49-F238E27FC236}">
                  <a16:creationId xmlns:a16="http://schemas.microsoft.com/office/drawing/2014/main" id="{D39EC8B1-952E-4BF5-9735-6A38584161BC}"/>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2" name="Freeform 39">
              <a:extLst>
                <a:ext uri="{FF2B5EF4-FFF2-40B4-BE49-F238E27FC236}">
                  <a16:creationId xmlns:a16="http://schemas.microsoft.com/office/drawing/2014/main" id="{EA37D3DF-3401-44BD-97F4-F423BFC87A1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3" name="Freeform 40">
              <a:extLst>
                <a:ext uri="{FF2B5EF4-FFF2-40B4-BE49-F238E27FC236}">
                  <a16:creationId xmlns:a16="http://schemas.microsoft.com/office/drawing/2014/main" id="{7DFA4B46-95EA-4D4D-800F-4D2DB7BB66E0}"/>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4" name="Freeform 41">
              <a:extLst>
                <a:ext uri="{FF2B5EF4-FFF2-40B4-BE49-F238E27FC236}">
                  <a16:creationId xmlns:a16="http://schemas.microsoft.com/office/drawing/2014/main" id="{EF5012BA-3255-4BEF-8F4F-9117A6BEF324}"/>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5" name="Freeform 42">
              <a:extLst>
                <a:ext uri="{FF2B5EF4-FFF2-40B4-BE49-F238E27FC236}">
                  <a16:creationId xmlns:a16="http://schemas.microsoft.com/office/drawing/2014/main" id="{223989A0-E246-4806-AF7E-9D6C2B1DD489}"/>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6" name="Freeform 43">
              <a:extLst>
                <a:ext uri="{FF2B5EF4-FFF2-40B4-BE49-F238E27FC236}">
                  <a16:creationId xmlns:a16="http://schemas.microsoft.com/office/drawing/2014/main" id="{5FED967A-F1ED-4489-A689-A9A49A278085}"/>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7" name="Freeform 44">
              <a:extLst>
                <a:ext uri="{FF2B5EF4-FFF2-40B4-BE49-F238E27FC236}">
                  <a16:creationId xmlns:a16="http://schemas.microsoft.com/office/drawing/2014/main" id="{DA362954-FE74-40B7-AB98-CC8AC60FFC8D}"/>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8" name="Freeform 45">
              <a:extLst>
                <a:ext uri="{FF2B5EF4-FFF2-40B4-BE49-F238E27FC236}">
                  <a16:creationId xmlns:a16="http://schemas.microsoft.com/office/drawing/2014/main" id="{C1C7EF3F-CB28-4C69-901C-8F9F09C5B597}"/>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9" name="Freeform 46">
              <a:extLst>
                <a:ext uri="{FF2B5EF4-FFF2-40B4-BE49-F238E27FC236}">
                  <a16:creationId xmlns:a16="http://schemas.microsoft.com/office/drawing/2014/main" id="{80D5AA14-D31C-42E8-B89F-2FCABF204007}"/>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0" name="Freeform 47">
              <a:extLst>
                <a:ext uri="{FF2B5EF4-FFF2-40B4-BE49-F238E27FC236}">
                  <a16:creationId xmlns:a16="http://schemas.microsoft.com/office/drawing/2014/main" id="{3894EB82-A456-47F8-BB06-FE894AF4B86B}"/>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1" name="Freeform 48">
              <a:extLst>
                <a:ext uri="{FF2B5EF4-FFF2-40B4-BE49-F238E27FC236}">
                  <a16:creationId xmlns:a16="http://schemas.microsoft.com/office/drawing/2014/main" id="{A88F5C3F-FAE1-4A50-86D3-E9A1CAA89A96}"/>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2" name="Freeform 49">
              <a:extLst>
                <a:ext uri="{FF2B5EF4-FFF2-40B4-BE49-F238E27FC236}">
                  <a16:creationId xmlns:a16="http://schemas.microsoft.com/office/drawing/2014/main" id="{1EFCBDA7-FA42-4391-9872-95EB6DDEA684}"/>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3" name="Freeform 50">
              <a:extLst>
                <a:ext uri="{FF2B5EF4-FFF2-40B4-BE49-F238E27FC236}">
                  <a16:creationId xmlns:a16="http://schemas.microsoft.com/office/drawing/2014/main" id="{721D8C30-DB23-4A0B-8A74-BC467086477D}"/>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4" name="Freeform 51">
              <a:extLst>
                <a:ext uri="{FF2B5EF4-FFF2-40B4-BE49-F238E27FC236}">
                  <a16:creationId xmlns:a16="http://schemas.microsoft.com/office/drawing/2014/main" id="{01AD00CA-8BC7-4B62-AC64-03851855A7AE}"/>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5" name="Freeform 52">
              <a:extLst>
                <a:ext uri="{FF2B5EF4-FFF2-40B4-BE49-F238E27FC236}">
                  <a16:creationId xmlns:a16="http://schemas.microsoft.com/office/drawing/2014/main" id="{BC957590-E3D7-48BF-A1DF-73DCD7673857}"/>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6" name="Freeform 53">
              <a:extLst>
                <a:ext uri="{FF2B5EF4-FFF2-40B4-BE49-F238E27FC236}">
                  <a16:creationId xmlns:a16="http://schemas.microsoft.com/office/drawing/2014/main" id="{9BC2125B-AF0E-4411-AFA7-3F79B873BFBA}"/>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7" name="Freeform 54">
              <a:extLst>
                <a:ext uri="{FF2B5EF4-FFF2-40B4-BE49-F238E27FC236}">
                  <a16:creationId xmlns:a16="http://schemas.microsoft.com/office/drawing/2014/main" id="{1E5BE33C-9675-423A-802C-0A789DB1851B}"/>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8" name="Freeform 55">
              <a:extLst>
                <a:ext uri="{FF2B5EF4-FFF2-40B4-BE49-F238E27FC236}">
                  <a16:creationId xmlns:a16="http://schemas.microsoft.com/office/drawing/2014/main" id="{FB04A8AC-9DA2-4FB3-985A-DD8E6439135C}"/>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9" name="Freeform 56">
              <a:extLst>
                <a:ext uri="{FF2B5EF4-FFF2-40B4-BE49-F238E27FC236}">
                  <a16:creationId xmlns:a16="http://schemas.microsoft.com/office/drawing/2014/main" id="{F365BB87-C861-4F40-A844-477BAA1EAA5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0" name="Freeform 57">
              <a:extLst>
                <a:ext uri="{FF2B5EF4-FFF2-40B4-BE49-F238E27FC236}">
                  <a16:creationId xmlns:a16="http://schemas.microsoft.com/office/drawing/2014/main" id="{8B7E2806-AAFA-45B5-B801-55C79A927799}"/>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1" name="Freeform 58">
              <a:extLst>
                <a:ext uri="{FF2B5EF4-FFF2-40B4-BE49-F238E27FC236}">
                  <a16:creationId xmlns:a16="http://schemas.microsoft.com/office/drawing/2014/main" id="{7A49B80F-B4C0-4F31-9238-8123D3E20D16}"/>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2" name="Freeform 59">
              <a:extLst>
                <a:ext uri="{FF2B5EF4-FFF2-40B4-BE49-F238E27FC236}">
                  <a16:creationId xmlns:a16="http://schemas.microsoft.com/office/drawing/2014/main" id="{9C60C45F-865F-4118-A4B0-174C696B472F}"/>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3" name="Freeform 60">
              <a:extLst>
                <a:ext uri="{FF2B5EF4-FFF2-40B4-BE49-F238E27FC236}">
                  <a16:creationId xmlns:a16="http://schemas.microsoft.com/office/drawing/2014/main" id="{15FBF980-B96C-472B-A46B-A731CA164E92}"/>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4" name="Freeform 61">
              <a:extLst>
                <a:ext uri="{FF2B5EF4-FFF2-40B4-BE49-F238E27FC236}">
                  <a16:creationId xmlns:a16="http://schemas.microsoft.com/office/drawing/2014/main" id="{64F1DD18-05EE-4F9F-9E6B-E03C4C500F21}"/>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5" name="Freeform 62">
              <a:extLst>
                <a:ext uri="{FF2B5EF4-FFF2-40B4-BE49-F238E27FC236}">
                  <a16:creationId xmlns:a16="http://schemas.microsoft.com/office/drawing/2014/main" id="{6051CC00-BFF2-4334-9855-62AD588546F7}"/>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6" name="Freeform 63">
              <a:extLst>
                <a:ext uri="{FF2B5EF4-FFF2-40B4-BE49-F238E27FC236}">
                  <a16:creationId xmlns:a16="http://schemas.microsoft.com/office/drawing/2014/main" id="{905DD261-B224-46ED-8CEE-E8D180BA4B72}"/>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7" name="Freeform 64">
              <a:extLst>
                <a:ext uri="{FF2B5EF4-FFF2-40B4-BE49-F238E27FC236}">
                  <a16:creationId xmlns:a16="http://schemas.microsoft.com/office/drawing/2014/main" id="{A23129DF-0296-4CA9-9723-124682F0A70E}"/>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8" name="Freeform 65">
              <a:extLst>
                <a:ext uri="{FF2B5EF4-FFF2-40B4-BE49-F238E27FC236}">
                  <a16:creationId xmlns:a16="http://schemas.microsoft.com/office/drawing/2014/main" id="{A2A2BF8E-DA3A-4AC0-B7EB-7CAABFC9E699}"/>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9" name="Freeform 66">
              <a:extLst>
                <a:ext uri="{FF2B5EF4-FFF2-40B4-BE49-F238E27FC236}">
                  <a16:creationId xmlns:a16="http://schemas.microsoft.com/office/drawing/2014/main" id="{BEBFC1A4-92B9-418F-A0A9-2E210A37BCFF}"/>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0" name="Freeform 67">
              <a:extLst>
                <a:ext uri="{FF2B5EF4-FFF2-40B4-BE49-F238E27FC236}">
                  <a16:creationId xmlns:a16="http://schemas.microsoft.com/office/drawing/2014/main" id="{A28B9FD0-8354-4DD6-856A-157C5F8768EB}"/>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1" name="Freeform 68">
              <a:extLst>
                <a:ext uri="{FF2B5EF4-FFF2-40B4-BE49-F238E27FC236}">
                  <a16:creationId xmlns:a16="http://schemas.microsoft.com/office/drawing/2014/main" id="{83D3DEEE-A610-48BE-BADD-6BA188B5B86D}"/>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2" name="Freeform 69">
              <a:extLst>
                <a:ext uri="{FF2B5EF4-FFF2-40B4-BE49-F238E27FC236}">
                  <a16:creationId xmlns:a16="http://schemas.microsoft.com/office/drawing/2014/main" id="{463C7ADB-C654-4D24-9055-0B6003A770A3}"/>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3" name="Freeform 70">
              <a:extLst>
                <a:ext uri="{FF2B5EF4-FFF2-40B4-BE49-F238E27FC236}">
                  <a16:creationId xmlns:a16="http://schemas.microsoft.com/office/drawing/2014/main" id="{40CF3793-E792-4DB3-8064-4B43F4706A3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grpSp>
      <p:sp>
        <p:nvSpPr>
          <p:cNvPr id="18" name="Title 1"/>
          <p:cNvSpPr>
            <a:spLocks noGrp="1"/>
          </p:cNvSpPr>
          <p:nvPr userDrawn="1">
            <p:ph type="ctrTitle"/>
          </p:nvPr>
        </p:nvSpPr>
        <p:spPr>
          <a:xfrm>
            <a:off x="944388" y="2158329"/>
            <a:ext cx="4781392" cy="860400"/>
          </a:xfrm>
          <a:prstGeom prst="rect">
            <a:avLst/>
          </a:prstGeom>
        </p:spPr>
        <p:txBody>
          <a:bodyPr/>
          <a:lstStyle>
            <a:lvl1pPr>
              <a:defRPr sz="2999"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9" name="Subtitle 2"/>
          <p:cNvSpPr>
            <a:spLocks noGrp="1"/>
          </p:cNvSpPr>
          <p:nvPr userDrawn="1">
            <p:ph type="subTitle" idx="1"/>
          </p:nvPr>
        </p:nvSpPr>
        <p:spPr>
          <a:xfrm>
            <a:off x="944580" y="3200329"/>
            <a:ext cx="4805525" cy="645742"/>
          </a:xfrm>
          <a:prstGeom prst="rect">
            <a:avLst/>
          </a:prstGeom>
        </p:spPr>
        <p:txBody>
          <a:bodyPr/>
          <a:lstStyle>
            <a:lvl1pPr marL="0" indent="0" algn="l">
              <a:buNone/>
              <a:defRPr sz="1999">
                <a:solidFill>
                  <a:schemeClr val="bg1"/>
                </a:solidFill>
                <a:latin typeface="EYInterstate Light" panose="02000506000000020004" pitchFamily="2" charset="0"/>
                <a:cs typeface="Arial" pitchFamily="34" charset="0"/>
              </a:defRPr>
            </a:lvl1pPr>
            <a:lvl2pPr marL="0" indent="0" algn="l">
              <a:buNone/>
              <a:defRPr sz="1599">
                <a:solidFill>
                  <a:schemeClr val="tx1">
                    <a:lumMod val="75000"/>
                    <a:lumOff val="25000"/>
                  </a:schemeClr>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dirty="0"/>
              <a:t>Click to edit Master subtitle style</a:t>
            </a:r>
            <a:endParaRPr lang="en-GB" dirty="0"/>
          </a:p>
        </p:txBody>
      </p:sp>
      <p:sp>
        <p:nvSpPr>
          <p:cNvPr id="3" name="Freeform: Shape 2">
            <a:extLst>
              <a:ext uri="{FF2B5EF4-FFF2-40B4-BE49-F238E27FC236}">
                <a16:creationId xmlns:a16="http://schemas.microsoft.com/office/drawing/2014/main" id="{44A731D0-020D-4D8E-955D-2354AF0FE452}"/>
              </a:ext>
            </a:extLst>
          </p:cNvPr>
          <p:cNvSpPr/>
          <p:nvPr userDrawn="1"/>
        </p:nvSpPr>
        <p:spPr>
          <a:xfrm>
            <a:off x="489112" y="723658"/>
            <a:ext cx="5677988" cy="3452894"/>
          </a:xfrm>
          <a:custGeom>
            <a:avLst/>
            <a:gdLst>
              <a:gd name="connsiteX0" fmla="*/ 8749 w 5680945"/>
              <a:gd name="connsiteY0" fmla="*/ 1021520 h 3452894"/>
              <a:gd name="connsiteX1" fmla="*/ 8749 w 5680945"/>
              <a:gd name="connsiteY1" fmla="*/ 3164181 h 3452894"/>
              <a:gd name="connsiteX2" fmla="*/ 151414 w 5680945"/>
              <a:gd name="connsiteY2" fmla="*/ 3164181 h 3452894"/>
              <a:gd name="connsiteX3" fmla="*/ 151414 w 5680945"/>
              <a:gd name="connsiteY3" fmla="*/ 1140155 h 3452894"/>
              <a:gd name="connsiteX4" fmla="*/ 5534897 w 5680945"/>
              <a:gd name="connsiteY4" fmla="*/ 179294 h 3452894"/>
              <a:gd name="connsiteX5" fmla="*/ 5534897 w 5680945"/>
              <a:gd name="connsiteY5" fmla="*/ 3306846 h 3452894"/>
              <a:gd name="connsiteX6" fmla="*/ 864624 w 5680945"/>
              <a:gd name="connsiteY6" fmla="*/ 3306846 h 3452894"/>
              <a:gd name="connsiteX7" fmla="*/ 864624 w 5680945"/>
              <a:gd name="connsiteY7" fmla="*/ 3449395 h 3452894"/>
              <a:gd name="connsiteX8" fmla="*/ 5677562 w 5680945"/>
              <a:gd name="connsiteY8" fmla="*/ 3449395 h 3452894"/>
              <a:gd name="connsiteX9" fmla="*/ 5677562 w 5680945"/>
              <a:gd name="connsiteY9" fmla="*/ 8749 h 3452894"/>
              <a:gd name="connsiteX10" fmla="*/ 8749 w 5680945"/>
              <a:gd name="connsiteY10" fmla="*/ 1021520 h 345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80945" h="3452894">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chemeClr val="tx2"/>
          </a:solidFill>
          <a:ln w="9525" cap="flat">
            <a:noFill/>
            <a:prstDash val="solid"/>
            <a:miter/>
          </a:ln>
        </p:spPr>
        <p:txBody>
          <a:bodyPr rtlCol="0" anchor="ctr"/>
          <a:lstStyle/>
          <a:p>
            <a:endParaRPr lang="en-IN" sz="1799"/>
          </a:p>
        </p:txBody>
      </p:sp>
      <p:sp>
        <p:nvSpPr>
          <p:cNvPr id="4" name="Freeform: Shape 3">
            <a:extLst>
              <a:ext uri="{FF2B5EF4-FFF2-40B4-BE49-F238E27FC236}">
                <a16:creationId xmlns:a16="http://schemas.microsoft.com/office/drawing/2014/main" id="{15324C54-B75E-4AC0-90C2-FA558C7716F7}"/>
              </a:ext>
            </a:extLst>
          </p:cNvPr>
          <p:cNvSpPr/>
          <p:nvPr/>
        </p:nvSpPr>
        <p:spPr>
          <a:xfrm>
            <a:off x="489112" y="4021756"/>
            <a:ext cx="151568"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799"/>
          </a:p>
        </p:txBody>
      </p:sp>
      <p:sp>
        <p:nvSpPr>
          <p:cNvPr id="5" name="Freeform: Shape 4">
            <a:extLst>
              <a:ext uri="{FF2B5EF4-FFF2-40B4-BE49-F238E27FC236}">
                <a16:creationId xmlns:a16="http://schemas.microsoft.com/office/drawing/2014/main" id="{CAA95478-C099-485F-AD95-A617656C6C7C}"/>
              </a:ext>
            </a:extLst>
          </p:cNvPr>
          <p:cNvSpPr/>
          <p:nvPr/>
        </p:nvSpPr>
        <p:spPr>
          <a:xfrm>
            <a:off x="774294" y="4021756"/>
            <a:ext cx="151568"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799"/>
          </a:p>
        </p:txBody>
      </p:sp>
      <p:sp>
        <p:nvSpPr>
          <p:cNvPr id="6" name="Freeform: Shape 5">
            <a:extLst>
              <a:ext uri="{FF2B5EF4-FFF2-40B4-BE49-F238E27FC236}">
                <a16:creationId xmlns:a16="http://schemas.microsoft.com/office/drawing/2014/main" id="{D65680A1-86D1-44C2-AA38-0DF5735F1F26}"/>
              </a:ext>
            </a:extLst>
          </p:cNvPr>
          <p:cNvSpPr/>
          <p:nvPr/>
        </p:nvSpPr>
        <p:spPr>
          <a:xfrm>
            <a:off x="1059359" y="4021756"/>
            <a:ext cx="151568"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799"/>
          </a:p>
        </p:txBody>
      </p:sp>
      <p:grpSp>
        <p:nvGrpSpPr>
          <p:cNvPr id="76" name="Group 4">
            <a:extLst>
              <a:ext uri="{FF2B5EF4-FFF2-40B4-BE49-F238E27FC236}">
                <a16:creationId xmlns:a16="http://schemas.microsoft.com/office/drawing/2014/main" id="{9D60B6B0-F7ED-4B9F-A77C-632AC4EA661D}"/>
              </a:ext>
            </a:extLst>
          </p:cNvPr>
          <p:cNvGrpSpPr>
            <a:grpSpLocks noChangeAspect="1"/>
          </p:cNvGrpSpPr>
          <p:nvPr userDrawn="1"/>
        </p:nvGrpSpPr>
        <p:grpSpPr bwMode="auto">
          <a:xfrm>
            <a:off x="10359392" y="4960938"/>
            <a:ext cx="1224912" cy="1435100"/>
            <a:chOff x="6529" y="3125"/>
            <a:chExt cx="772" cy="904"/>
          </a:xfrm>
        </p:grpSpPr>
        <p:sp>
          <p:nvSpPr>
            <p:cNvPr id="77" name="Freeform 5">
              <a:extLst>
                <a:ext uri="{FF2B5EF4-FFF2-40B4-BE49-F238E27FC236}">
                  <a16:creationId xmlns:a16="http://schemas.microsoft.com/office/drawing/2014/main" id="{CC1B45B9-64DF-4C5B-9711-FA69AD537071}"/>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78" name="Freeform 6">
              <a:extLst>
                <a:ext uri="{FF2B5EF4-FFF2-40B4-BE49-F238E27FC236}">
                  <a16:creationId xmlns:a16="http://schemas.microsoft.com/office/drawing/2014/main" id="{BA55CB73-EE25-43B6-9720-855E16C4B153}"/>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335639148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pproved question tall">
    <p:spTree>
      <p:nvGrpSpPr>
        <p:cNvPr id="1" name=""/>
        <p:cNvGrpSpPr/>
        <p:nvPr/>
      </p:nvGrpSpPr>
      <p:grpSpPr>
        <a:xfrm>
          <a:off x="0" y="0"/>
          <a:ext cx="0" cy="0"/>
          <a:chOff x="0" y="0"/>
          <a:chExt cx="0" cy="0"/>
        </a:xfrm>
      </p:grpSpPr>
      <p:grpSp>
        <p:nvGrpSpPr>
          <p:cNvPr id="186" name="Group 185">
            <a:extLst>
              <a:ext uri="{FF2B5EF4-FFF2-40B4-BE49-F238E27FC236}">
                <a16:creationId xmlns:a16="http://schemas.microsoft.com/office/drawing/2014/main" id="{9CDE954B-B280-441B-9B2D-3DC58AAE3926}"/>
              </a:ext>
            </a:extLst>
          </p:cNvPr>
          <p:cNvGrpSpPr/>
          <p:nvPr userDrawn="1"/>
        </p:nvGrpSpPr>
        <p:grpSpPr>
          <a:xfrm>
            <a:off x="497856" y="5826613"/>
            <a:ext cx="3876004" cy="570195"/>
            <a:chOff x="498115" y="5951018"/>
            <a:chExt cx="3878023" cy="570195"/>
          </a:xfrm>
        </p:grpSpPr>
        <p:sp>
          <p:nvSpPr>
            <p:cNvPr id="187" name="Rectangle 186">
              <a:extLst>
                <a:ext uri="{FF2B5EF4-FFF2-40B4-BE49-F238E27FC236}">
                  <a16:creationId xmlns:a16="http://schemas.microsoft.com/office/drawing/2014/main" id="{93D8FAC8-9530-49D4-8284-D35D1B1509D3}"/>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88" name="Rectangle 6">
              <a:extLst>
                <a:ext uri="{FF2B5EF4-FFF2-40B4-BE49-F238E27FC236}">
                  <a16:creationId xmlns:a16="http://schemas.microsoft.com/office/drawing/2014/main" id="{FD924F44-93C1-4254-B594-53DB14FD995E}"/>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89" name="Rectangle 7">
              <a:extLst>
                <a:ext uri="{FF2B5EF4-FFF2-40B4-BE49-F238E27FC236}">
                  <a16:creationId xmlns:a16="http://schemas.microsoft.com/office/drawing/2014/main" id="{2A2DA425-7935-45A1-B63F-2D14CF8D5F9C}"/>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90" name="Freeform 8">
              <a:extLst>
                <a:ext uri="{FF2B5EF4-FFF2-40B4-BE49-F238E27FC236}">
                  <a16:creationId xmlns:a16="http://schemas.microsoft.com/office/drawing/2014/main" id="{91EFF75E-13E7-4E35-B108-D9FD5E9C802C}"/>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1" name="Freeform 9">
              <a:extLst>
                <a:ext uri="{FF2B5EF4-FFF2-40B4-BE49-F238E27FC236}">
                  <a16:creationId xmlns:a16="http://schemas.microsoft.com/office/drawing/2014/main" id="{4411951F-E009-4FE7-B2EC-47771CA8E178}"/>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2" name="Freeform 10">
              <a:extLst>
                <a:ext uri="{FF2B5EF4-FFF2-40B4-BE49-F238E27FC236}">
                  <a16:creationId xmlns:a16="http://schemas.microsoft.com/office/drawing/2014/main" id="{B28EE49C-5F5A-49C6-AEB8-6D12DDF344ED}"/>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3" name="Freeform 11">
              <a:extLst>
                <a:ext uri="{FF2B5EF4-FFF2-40B4-BE49-F238E27FC236}">
                  <a16:creationId xmlns:a16="http://schemas.microsoft.com/office/drawing/2014/main" id="{6E2B7D76-D660-491F-8B04-169C6F138B0A}"/>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4" name="Freeform 12">
              <a:extLst>
                <a:ext uri="{FF2B5EF4-FFF2-40B4-BE49-F238E27FC236}">
                  <a16:creationId xmlns:a16="http://schemas.microsoft.com/office/drawing/2014/main" id="{41BE51DE-402B-48B5-99C8-D8BB9A32DF35}"/>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5" name="Freeform 13">
              <a:extLst>
                <a:ext uri="{FF2B5EF4-FFF2-40B4-BE49-F238E27FC236}">
                  <a16:creationId xmlns:a16="http://schemas.microsoft.com/office/drawing/2014/main" id="{8D5E878B-8859-44FA-A69D-DCE630AAB0D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6" name="Freeform 14">
              <a:extLst>
                <a:ext uri="{FF2B5EF4-FFF2-40B4-BE49-F238E27FC236}">
                  <a16:creationId xmlns:a16="http://schemas.microsoft.com/office/drawing/2014/main" id="{08D55808-ECDC-4E9B-84ED-7301E9E716C2}"/>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7" name="Freeform 15">
              <a:extLst>
                <a:ext uri="{FF2B5EF4-FFF2-40B4-BE49-F238E27FC236}">
                  <a16:creationId xmlns:a16="http://schemas.microsoft.com/office/drawing/2014/main" id="{3436B310-313E-4A53-A70D-CA0D0D97FE7A}"/>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8" name="Freeform 16">
              <a:extLst>
                <a:ext uri="{FF2B5EF4-FFF2-40B4-BE49-F238E27FC236}">
                  <a16:creationId xmlns:a16="http://schemas.microsoft.com/office/drawing/2014/main" id="{F3CE55A9-AE55-4169-A58D-8171D9916EC9}"/>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9" name="Freeform 17">
              <a:extLst>
                <a:ext uri="{FF2B5EF4-FFF2-40B4-BE49-F238E27FC236}">
                  <a16:creationId xmlns:a16="http://schemas.microsoft.com/office/drawing/2014/main" id="{FA01BC48-4605-46FC-A7AC-192C7DBCA046}"/>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0" name="Freeform 18">
              <a:extLst>
                <a:ext uri="{FF2B5EF4-FFF2-40B4-BE49-F238E27FC236}">
                  <a16:creationId xmlns:a16="http://schemas.microsoft.com/office/drawing/2014/main" id="{870190F3-472B-4296-B88D-D6904B9F3085}"/>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1" name="Freeform 19">
              <a:extLst>
                <a:ext uri="{FF2B5EF4-FFF2-40B4-BE49-F238E27FC236}">
                  <a16:creationId xmlns:a16="http://schemas.microsoft.com/office/drawing/2014/main" id="{6CEA0F2B-4AAB-4A16-B7F1-CFCB0C0DCEE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2" name="Freeform 20">
              <a:extLst>
                <a:ext uri="{FF2B5EF4-FFF2-40B4-BE49-F238E27FC236}">
                  <a16:creationId xmlns:a16="http://schemas.microsoft.com/office/drawing/2014/main" id="{CD64F657-7EE7-4AF2-ADE4-160C87E64D6B}"/>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3" name="Freeform 21">
              <a:extLst>
                <a:ext uri="{FF2B5EF4-FFF2-40B4-BE49-F238E27FC236}">
                  <a16:creationId xmlns:a16="http://schemas.microsoft.com/office/drawing/2014/main" id="{FA80A690-9084-4519-8D88-A01963C02369}"/>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4" name="Freeform 22">
              <a:extLst>
                <a:ext uri="{FF2B5EF4-FFF2-40B4-BE49-F238E27FC236}">
                  <a16:creationId xmlns:a16="http://schemas.microsoft.com/office/drawing/2014/main" id="{E847401D-2482-482A-AC12-D2E83C13546D}"/>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5" name="Freeform 23">
              <a:extLst>
                <a:ext uri="{FF2B5EF4-FFF2-40B4-BE49-F238E27FC236}">
                  <a16:creationId xmlns:a16="http://schemas.microsoft.com/office/drawing/2014/main" id="{86054F72-4509-4465-B9A8-8DAE3EFD35B0}"/>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6" name="Freeform 24">
              <a:extLst>
                <a:ext uri="{FF2B5EF4-FFF2-40B4-BE49-F238E27FC236}">
                  <a16:creationId xmlns:a16="http://schemas.microsoft.com/office/drawing/2014/main" id="{813850E4-4B62-4FDA-ABD6-F5A5AA5E7C28}"/>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7" name="Freeform 25">
              <a:extLst>
                <a:ext uri="{FF2B5EF4-FFF2-40B4-BE49-F238E27FC236}">
                  <a16:creationId xmlns:a16="http://schemas.microsoft.com/office/drawing/2014/main" id="{1B4F0124-2FAE-4D54-9ECC-E88A8031BBD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8" name="Freeform 26">
              <a:extLst>
                <a:ext uri="{FF2B5EF4-FFF2-40B4-BE49-F238E27FC236}">
                  <a16:creationId xmlns:a16="http://schemas.microsoft.com/office/drawing/2014/main" id="{2A730E5F-DF9C-488E-B4E0-EE9F501529EE}"/>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9" name="Freeform 27">
              <a:extLst>
                <a:ext uri="{FF2B5EF4-FFF2-40B4-BE49-F238E27FC236}">
                  <a16:creationId xmlns:a16="http://schemas.microsoft.com/office/drawing/2014/main" id="{39861D7E-D8DA-436F-9E2F-5C08A8BFB4D5}"/>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0" name="Freeform 28">
              <a:extLst>
                <a:ext uri="{FF2B5EF4-FFF2-40B4-BE49-F238E27FC236}">
                  <a16:creationId xmlns:a16="http://schemas.microsoft.com/office/drawing/2014/main" id="{8B038F9F-6A9C-4E57-A659-0090AF470598}"/>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1" name="Freeform 29">
              <a:extLst>
                <a:ext uri="{FF2B5EF4-FFF2-40B4-BE49-F238E27FC236}">
                  <a16:creationId xmlns:a16="http://schemas.microsoft.com/office/drawing/2014/main" id="{15E4EB7D-754D-4053-9A23-596C7CFDA987}"/>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2" name="Freeform 30">
              <a:extLst>
                <a:ext uri="{FF2B5EF4-FFF2-40B4-BE49-F238E27FC236}">
                  <a16:creationId xmlns:a16="http://schemas.microsoft.com/office/drawing/2014/main" id="{28E147CB-2B8F-497B-B00B-C25E679DC5EB}"/>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3" name="Freeform 31">
              <a:extLst>
                <a:ext uri="{FF2B5EF4-FFF2-40B4-BE49-F238E27FC236}">
                  <a16:creationId xmlns:a16="http://schemas.microsoft.com/office/drawing/2014/main" id="{E68BC676-C787-429D-B59B-1A5CE062F78A}"/>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4" name="Freeform 32">
              <a:extLst>
                <a:ext uri="{FF2B5EF4-FFF2-40B4-BE49-F238E27FC236}">
                  <a16:creationId xmlns:a16="http://schemas.microsoft.com/office/drawing/2014/main" id="{71266960-73CB-44B9-9A97-810858989148}"/>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5" name="Freeform 33">
              <a:extLst>
                <a:ext uri="{FF2B5EF4-FFF2-40B4-BE49-F238E27FC236}">
                  <a16:creationId xmlns:a16="http://schemas.microsoft.com/office/drawing/2014/main" id="{3FF3AC5A-B742-4B29-8E04-03A71D82B9A6}"/>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6" name="Freeform 34">
              <a:extLst>
                <a:ext uri="{FF2B5EF4-FFF2-40B4-BE49-F238E27FC236}">
                  <a16:creationId xmlns:a16="http://schemas.microsoft.com/office/drawing/2014/main" id="{0C912743-E24B-4E48-8196-5FBD1ECEE9AD}"/>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7" name="Freeform 35">
              <a:extLst>
                <a:ext uri="{FF2B5EF4-FFF2-40B4-BE49-F238E27FC236}">
                  <a16:creationId xmlns:a16="http://schemas.microsoft.com/office/drawing/2014/main" id="{6E2F01F4-1410-4FE1-B043-EA97A1541F32}"/>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8" name="Freeform 36">
              <a:extLst>
                <a:ext uri="{FF2B5EF4-FFF2-40B4-BE49-F238E27FC236}">
                  <a16:creationId xmlns:a16="http://schemas.microsoft.com/office/drawing/2014/main" id="{58ACFF1C-49F0-414E-B9E3-DE4E9FFAA38A}"/>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9" name="Freeform 37">
              <a:extLst>
                <a:ext uri="{FF2B5EF4-FFF2-40B4-BE49-F238E27FC236}">
                  <a16:creationId xmlns:a16="http://schemas.microsoft.com/office/drawing/2014/main" id="{DACBD04B-22FF-4A4F-8B29-A2F31A05423A}"/>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0" name="Freeform 38">
              <a:extLst>
                <a:ext uri="{FF2B5EF4-FFF2-40B4-BE49-F238E27FC236}">
                  <a16:creationId xmlns:a16="http://schemas.microsoft.com/office/drawing/2014/main" id="{A13F6E37-C22B-4FD3-ADFE-9C53ECB44692}"/>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1" name="Freeform 39">
              <a:extLst>
                <a:ext uri="{FF2B5EF4-FFF2-40B4-BE49-F238E27FC236}">
                  <a16:creationId xmlns:a16="http://schemas.microsoft.com/office/drawing/2014/main" id="{76256F1D-405A-49F9-8592-A899623F2DB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2" name="Freeform 40">
              <a:extLst>
                <a:ext uri="{FF2B5EF4-FFF2-40B4-BE49-F238E27FC236}">
                  <a16:creationId xmlns:a16="http://schemas.microsoft.com/office/drawing/2014/main" id="{2F9CAE14-DB05-4B70-867F-3F6164BDB74F}"/>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3" name="Freeform 41">
              <a:extLst>
                <a:ext uri="{FF2B5EF4-FFF2-40B4-BE49-F238E27FC236}">
                  <a16:creationId xmlns:a16="http://schemas.microsoft.com/office/drawing/2014/main" id="{30C7B10F-7027-41F9-BEE2-F1575CB690D6}"/>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4" name="Freeform 42">
              <a:extLst>
                <a:ext uri="{FF2B5EF4-FFF2-40B4-BE49-F238E27FC236}">
                  <a16:creationId xmlns:a16="http://schemas.microsoft.com/office/drawing/2014/main" id="{16B384B2-A2D9-4CB4-AF87-AF1004852B5B}"/>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5" name="Freeform 43">
              <a:extLst>
                <a:ext uri="{FF2B5EF4-FFF2-40B4-BE49-F238E27FC236}">
                  <a16:creationId xmlns:a16="http://schemas.microsoft.com/office/drawing/2014/main" id="{DC309D60-84B9-4652-BEF1-F71EFAD3A402}"/>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6" name="Freeform 44">
              <a:extLst>
                <a:ext uri="{FF2B5EF4-FFF2-40B4-BE49-F238E27FC236}">
                  <a16:creationId xmlns:a16="http://schemas.microsoft.com/office/drawing/2014/main" id="{A4440044-5486-483F-B652-7EE3849461B3}"/>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7" name="Freeform 45">
              <a:extLst>
                <a:ext uri="{FF2B5EF4-FFF2-40B4-BE49-F238E27FC236}">
                  <a16:creationId xmlns:a16="http://schemas.microsoft.com/office/drawing/2014/main" id="{446771E9-EA09-4256-8955-FE392C07AFC4}"/>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8" name="Freeform 46">
              <a:extLst>
                <a:ext uri="{FF2B5EF4-FFF2-40B4-BE49-F238E27FC236}">
                  <a16:creationId xmlns:a16="http://schemas.microsoft.com/office/drawing/2014/main" id="{FE985025-CAA5-44F2-9174-87CD1D8BA182}"/>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9" name="Freeform 47">
              <a:extLst>
                <a:ext uri="{FF2B5EF4-FFF2-40B4-BE49-F238E27FC236}">
                  <a16:creationId xmlns:a16="http://schemas.microsoft.com/office/drawing/2014/main" id="{1105FBBE-AD06-4F22-94D8-E2E98185FAA9}"/>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0" name="Freeform 48">
              <a:extLst>
                <a:ext uri="{FF2B5EF4-FFF2-40B4-BE49-F238E27FC236}">
                  <a16:creationId xmlns:a16="http://schemas.microsoft.com/office/drawing/2014/main" id="{8141824A-6AD4-4B53-B837-71461DD538CC}"/>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1" name="Freeform 49">
              <a:extLst>
                <a:ext uri="{FF2B5EF4-FFF2-40B4-BE49-F238E27FC236}">
                  <a16:creationId xmlns:a16="http://schemas.microsoft.com/office/drawing/2014/main" id="{1CEF1D95-CD6C-417A-9539-CB4DBAA5E07D}"/>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2" name="Freeform 50">
              <a:extLst>
                <a:ext uri="{FF2B5EF4-FFF2-40B4-BE49-F238E27FC236}">
                  <a16:creationId xmlns:a16="http://schemas.microsoft.com/office/drawing/2014/main" id="{BF6CB5D3-9648-4D73-AB7C-5374814E5BA2}"/>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3" name="Freeform 51">
              <a:extLst>
                <a:ext uri="{FF2B5EF4-FFF2-40B4-BE49-F238E27FC236}">
                  <a16:creationId xmlns:a16="http://schemas.microsoft.com/office/drawing/2014/main" id="{55F0E322-3AEE-482E-8E59-9FB04FACA931}"/>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4" name="Freeform 52">
              <a:extLst>
                <a:ext uri="{FF2B5EF4-FFF2-40B4-BE49-F238E27FC236}">
                  <a16:creationId xmlns:a16="http://schemas.microsoft.com/office/drawing/2014/main" id="{0D3C59AD-7CCF-4166-9D21-3C3484889312}"/>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5" name="Freeform 53">
              <a:extLst>
                <a:ext uri="{FF2B5EF4-FFF2-40B4-BE49-F238E27FC236}">
                  <a16:creationId xmlns:a16="http://schemas.microsoft.com/office/drawing/2014/main" id="{9C9DA4CE-7B4D-42AE-9264-92B7D7757DD8}"/>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6" name="Freeform 54">
              <a:extLst>
                <a:ext uri="{FF2B5EF4-FFF2-40B4-BE49-F238E27FC236}">
                  <a16:creationId xmlns:a16="http://schemas.microsoft.com/office/drawing/2014/main" id="{DBCBD0D2-5C9C-4B12-8CF8-9CA320825ED7}"/>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7" name="Freeform 55">
              <a:extLst>
                <a:ext uri="{FF2B5EF4-FFF2-40B4-BE49-F238E27FC236}">
                  <a16:creationId xmlns:a16="http://schemas.microsoft.com/office/drawing/2014/main" id="{CDCFBD31-7961-4587-876E-1FAFC4E74AB8}"/>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8" name="Freeform 56">
              <a:extLst>
                <a:ext uri="{FF2B5EF4-FFF2-40B4-BE49-F238E27FC236}">
                  <a16:creationId xmlns:a16="http://schemas.microsoft.com/office/drawing/2014/main" id="{52482C08-723A-4738-9787-3516B3C1714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9" name="Freeform 57">
              <a:extLst>
                <a:ext uri="{FF2B5EF4-FFF2-40B4-BE49-F238E27FC236}">
                  <a16:creationId xmlns:a16="http://schemas.microsoft.com/office/drawing/2014/main" id="{5B72A8F0-33E3-42CD-88C2-C35BEC0E9833}"/>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0" name="Freeform 58">
              <a:extLst>
                <a:ext uri="{FF2B5EF4-FFF2-40B4-BE49-F238E27FC236}">
                  <a16:creationId xmlns:a16="http://schemas.microsoft.com/office/drawing/2014/main" id="{73FC54A2-6588-499B-968A-79F4CA9CF5F3}"/>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1" name="Freeform 59">
              <a:extLst>
                <a:ext uri="{FF2B5EF4-FFF2-40B4-BE49-F238E27FC236}">
                  <a16:creationId xmlns:a16="http://schemas.microsoft.com/office/drawing/2014/main" id="{1E6AB002-C130-4648-A18E-BA496FF1756C}"/>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2" name="Freeform 60">
              <a:extLst>
                <a:ext uri="{FF2B5EF4-FFF2-40B4-BE49-F238E27FC236}">
                  <a16:creationId xmlns:a16="http://schemas.microsoft.com/office/drawing/2014/main" id="{B0044278-9F7F-4596-96D2-ACFBE0DEC0B1}"/>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3" name="Freeform 61">
              <a:extLst>
                <a:ext uri="{FF2B5EF4-FFF2-40B4-BE49-F238E27FC236}">
                  <a16:creationId xmlns:a16="http://schemas.microsoft.com/office/drawing/2014/main" id="{79F75E0D-27A7-44C1-BF19-495F4768F995}"/>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4" name="Freeform 62">
              <a:extLst>
                <a:ext uri="{FF2B5EF4-FFF2-40B4-BE49-F238E27FC236}">
                  <a16:creationId xmlns:a16="http://schemas.microsoft.com/office/drawing/2014/main" id="{E5B9E395-C74C-4D98-8911-EE2C765D8BEB}"/>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5" name="Freeform 63">
              <a:extLst>
                <a:ext uri="{FF2B5EF4-FFF2-40B4-BE49-F238E27FC236}">
                  <a16:creationId xmlns:a16="http://schemas.microsoft.com/office/drawing/2014/main" id="{53BB8418-388C-4142-9A80-8BF00A87F7B0}"/>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6" name="Freeform 64">
              <a:extLst>
                <a:ext uri="{FF2B5EF4-FFF2-40B4-BE49-F238E27FC236}">
                  <a16:creationId xmlns:a16="http://schemas.microsoft.com/office/drawing/2014/main" id="{0256DB41-B3C1-4FEB-B394-9762C00E7F70}"/>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7" name="Freeform 65">
              <a:extLst>
                <a:ext uri="{FF2B5EF4-FFF2-40B4-BE49-F238E27FC236}">
                  <a16:creationId xmlns:a16="http://schemas.microsoft.com/office/drawing/2014/main" id="{F2BC9C1F-3F30-47A6-B503-20FB179B7F3A}"/>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8" name="Freeform 66">
              <a:extLst>
                <a:ext uri="{FF2B5EF4-FFF2-40B4-BE49-F238E27FC236}">
                  <a16:creationId xmlns:a16="http://schemas.microsoft.com/office/drawing/2014/main" id="{F2E1921C-CA0E-4886-93CA-956A6497CF03}"/>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9" name="Freeform 67">
              <a:extLst>
                <a:ext uri="{FF2B5EF4-FFF2-40B4-BE49-F238E27FC236}">
                  <a16:creationId xmlns:a16="http://schemas.microsoft.com/office/drawing/2014/main" id="{33147323-CD74-4B45-8B3D-9FC2D6ABC4D5}"/>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50" name="Freeform 68">
              <a:extLst>
                <a:ext uri="{FF2B5EF4-FFF2-40B4-BE49-F238E27FC236}">
                  <a16:creationId xmlns:a16="http://schemas.microsoft.com/office/drawing/2014/main" id="{646502BE-8655-4E99-B8D3-19E6C1D2B9F4}"/>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51" name="Freeform 69">
              <a:extLst>
                <a:ext uri="{FF2B5EF4-FFF2-40B4-BE49-F238E27FC236}">
                  <a16:creationId xmlns:a16="http://schemas.microsoft.com/office/drawing/2014/main" id="{7B89F1B5-6B06-45D2-838B-039A44EFFD1B}"/>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52" name="Freeform 70">
              <a:extLst>
                <a:ext uri="{FF2B5EF4-FFF2-40B4-BE49-F238E27FC236}">
                  <a16:creationId xmlns:a16="http://schemas.microsoft.com/office/drawing/2014/main" id="{07A005EC-C937-4146-8D02-C00C5931EBC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grpSp>
      <p:sp>
        <p:nvSpPr>
          <p:cNvPr id="263" name="Title 1">
            <a:extLst>
              <a:ext uri="{FF2B5EF4-FFF2-40B4-BE49-F238E27FC236}">
                <a16:creationId xmlns:a16="http://schemas.microsoft.com/office/drawing/2014/main" id="{3F36D6CC-3534-47CC-AECE-83EDA4639FB5}"/>
              </a:ext>
            </a:extLst>
          </p:cNvPr>
          <p:cNvSpPr>
            <a:spLocks noGrp="1"/>
          </p:cNvSpPr>
          <p:nvPr>
            <p:ph type="ctrTitle"/>
          </p:nvPr>
        </p:nvSpPr>
        <p:spPr>
          <a:xfrm>
            <a:off x="944388" y="2158329"/>
            <a:ext cx="3998354" cy="860400"/>
          </a:xfrm>
          <a:prstGeom prst="rect">
            <a:avLst/>
          </a:prstGeom>
        </p:spPr>
        <p:txBody>
          <a:bodyPr/>
          <a:lstStyle>
            <a:lvl1pPr>
              <a:defRPr sz="2999"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264" name="Subtitle 2">
            <a:extLst>
              <a:ext uri="{FF2B5EF4-FFF2-40B4-BE49-F238E27FC236}">
                <a16:creationId xmlns:a16="http://schemas.microsoft.com/office/drawing/2014/main" id="{C26FB38E-4E99-4AFB-8C8C-F03F7A963D9C}"/>
              </a:ext>
            </a:extLst>
          </p:cNvPr>
          <p:cNvSpPr>
            <a:spLocks noGrp="1"/>
          </p:cNvSpPr>
          <p:nvPr>
            <p:ph type="subTitle" idx="1"/>
          </p:nvPr>
        </p:nvSpPr>
        <p:spPr>
          <a:xfrm>
            <a:off x="944580" y="3200329"/>
            <a:ext cx="4018535" cy="645742"/>
          </a:xfrm>
          <a:prstGeom prst="rect">
            <a:avLst/>
          </a:prstGeom>
        </p:spPr>
        <p:txBody>
          <a:bodyPr/>
          <a:lstStyle>
            <a:lvl1pPr marL="0" indent="0" algn="l">
              <a:buNone/>
              <a:defRPr sz="1999">
                <a:solidFill>
                  <a:schemeClr val="bg1"/>
                </a:solidFill>
                <a:latin typeface="EYInterstate Light" panose="02000506000000020004" pitchFamily="2" charset="0"/>
                <a:cs typeface="Arial" pitchFamily="34" charset="0"/>
              </a:defRPr>
            </a:lvl1pPr>
            <a:lvl2pPr marL="0" indent="0" algn="l">
              <a:buNone/>
              <a:defRPr sz="1599">
                <a:solidFill>
                  <a:schemeClr val="tx1">
                    <a:lumMod val="75000"/>
                    <a:lumOff val="25000"/>
                  </a:schemeClr>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dirty="0"/>
              <a:t>Click to edit Master subtitle style</a:t>
            </a:r>
            <a:endParaRPr lang="en-GB" dirty="0"/>
          </a:p>
        </p:txBody>
      </p:sp>
      <p:grpSp>
        <p:nvGrpSpPr>
          <p:cNvPr id="77" name="Group 76">
            <a:extLst>
              <a:ext uri="{FF2B5EF4-FFF2-40B4-BE49-F238E27FC236}">
                <a16:creationId xmlns:a16="http://schemas.microsoft.com/office/drawing/2014/main" id="{AE95BC52-A56D-4358-A294-750179EBB698}"/>
              </a:ext>
            </a:extLst>
          </p:cNvPr>
          <p:cNvGrpSpPr/>
          <p:nvPr userDrawn="1"/>
        </p:nvGrpSpPr>
        <p:grpSpPr>
          <a:xfrm>
            <a:off x="489112" y="876059"/>
            <a:ext cx="4852768" cy="3374475"/>
            <a:chOff x="6855933" y="899048"/>
            <a:chExt cx="4855295" cy="3374475"/>
          </a:xfrm>
          <a:solidFill>
            <a:schemeClr val="tx2"/>
          </a:solidFill>
        </p:grpSpPr>
        <p:sp>
          <p:nvSpPr>
            <p:cNvPr id="78" name="Freeform: Shape 77">
              <a:extLst>
                <a:ext uri="{FF2B5EF4-FFF2-40B4-BE49-F238E27FC236}">
                  <a16:creationId xmlns:a16="http://schemas.microsoft.com/office/drawing/2014/main" id="{ECBD2AD5-9A79-4CFE-A808-769ADC8898F3}"/>
                </a:ext>
              </a:extLst>
            </p:cNvPr>
            <p:cNvSpPr/>
            <p:nvPr/>
          </p:nvSpPr>
          <p:spPr>
            <a:xfrm>
              <a:off x="6855933" y="899048"/>
              <a:ext cx="4855295" cy="3374475"/>
            </a:xfrm>
            <a:custGeom>
              <a:avLst/>
              <a:gdLst>
                <a:gd name="connsiteX0" fmla="*/ 6731 w 4855294"/>
                <a:gd name="connsiteY0" fmla="*/ 863542 h 3374474"/>
                <a:gd name="connsiteX1" fmla="*/ 6731 w 4855294"/>
                <a:gd name="connsiteY1" fmla="*/ 3095901 h 3374474"/>
                <a:gd name="connsiteX2" fmla="*/ 145659 w 4855294"/>
                <a:gd name="connsiteY2" fmla="*/ 3095901 h 3374474"/>
                <a:gd name="connsiteX3" fmla="*/ 145659 w 4855294"/>
                <a:gd name="connsiteY3" fmla="*/ 988380 h 3374474"/>
                <a:gd name="connsiteX4" fmla="*/ 4715918 w 4855294"/>
                <a:gd name="connsiteY4" fmla="*/ 179673 h 3374474"/>
                <a:gd name="connsiteX5" fmla="*/ 4715918 w 4855294"/>
                <a:gd name="connsiteY5" fmla="*/ 3234829 h 3374474"/>
                <a:gd name="connsiteX6" fmla="*/ 840208 w 4855294"/>
                <a:gd name="connsiteY6" fmla="*/ 3234829 h 3374474"/>
                <a:gd name="connsiteX7" fmla="*/ 840208 w 4855294"/>
                <a:gd name="connsiteY7" fmla="*/ 3373757 h 3374474"/>
                <a:gd name="connsiteX8" fmla="*/ 4854846 w 4855294"/>
                <a:gd name="connsiteY8" fmla="*/ 3373757 h 3374474"/>
                <a:gd name="connsiteX9" fmla="*/ 4854846 w 4855294"/>
                <a:gd name="connsiteY9" fmla="*/ 6731 h 3374474"/>
                <a:gd name="connsiteX10" fmla="*/ 6731 w 4855294"/>
                <a:gd name="connsiteY10" fmla="*/ 863542 h 3374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5294" h="3374474">
                  <a:moveTo>
                    <a:pt x="6731" y="863542"/>
                  </a:moveTo>
                  <a:lnTo>
                    <a:pt x="6731" y="3095901"/>
                  </a:lnTo>
                  <a:lnTo>
                    <a:pt x="145659" y="3095901"/>
                  </a:lnTo>
                  <a:lnTo>
                    <a:pt x="145659" y="988380"/>
                  </a:lnTo>
                  <a:lnTo>
                    <a:pt x="4715918" y="179673"/>
                  </a:lnTo>
                  <a:lnTo>
                    <a:pt x="4715918" y="3234829"/>
                  </a:lnTo>
                  <a:lnTo>
                    <a:pt x="840208" y="3234829"/>
                  </a:lnTo>
                  <a:lnTo>
                    <a:pt x="840208" y="3373757"/>
                  </a:lnTo>
                  <a:lnTo>
                    <a:pt x="4854846" y="3373757"/>
                  </a:lnTo>
                  <a:lnTo>
                    <a:pt x="4854846" y="6731"/>
                  </a:lnTo>
                  <a:lnTo>
                    <a:pt x="6731" y="863542"/>
                  </a:lnTo>
                  <a:close/>
                </a:path>
              </a:pathLst>
            </a:custGeom>
            <a:grpFill/>
            <a:ln w="9525" cap="flat">
              <a:noFill/>
              <a:prstDash val="solid"/>
              <a:miter/>
            </a:ln>
          </p:spPr>
          <p:txBody>
            <a:bodyPr rtlCol="0" anchor="ctr"/>
            <a:lstStyle/>
            <a:p>
              <a:endParaRPr lang="en-IN" sz="1799"/>
            </a:p>
          </p:txBody>
        </p:sp>
        <p:sp>
          <p:nvSpPr>
            <p:cNvPr id="79" name="Freeform: Shape 78">
              <a:extLst>
                <a:ext uri="{FF2B5EF4-FFF2-40B4-BE49-F238E27FC236}">
                  <a16:creationId xmlns:a16="http://schemas.microsoft.com/office/drawing/2014/main" id="{9EE673CB-A779-4F64-B72D-93428DD2B26D}"/>
                </a:ext>
              </a:extLst>
            </p:cNvPr>
            <p:cNvSpPr/>
            <p:nvPr/>
          </p:nvSpPr>
          <p:spPr>
            <a:xfrm>
              <a:off x="6855933"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sz="1799"/>
            </a:p>
          </p:txBody>
        </p:sp>
        <p:sp>
          <p:nvSpPr>
            <p:cNvPr id="80" name="Freeform: Shape 79">
              <a:extLst>
                <a:ext uri="{FF2B5EF4-FFF2-40B4-BE49-F238E27FC236}">
                  <a16:creationId xmlns:a16="http://schemas.microsoft.com/office/drawing/2014/main" id="{88144C98-507D-403B-8819-FBBF64A82FA3}"/>
                </a:ext>
              </a:extLst>
            </p:cNvPr>
            <p:cNvSpPr/>
            <p:nvPr/>
          </p:nvSpPr>
          <p:spPr>
            <a:xfrm>
              <a:off x="7133789"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sz="1799"/>
            </a:p>
          </p:txBody>
        </p:sp>
        <p:sp>
          <p:nvSpPr>
            <p:cNvPr id="81" name="Freeform: Shape 80">
              <a:extLst>
                <a:ext uri="{FF2B5EF4-FFF2-40B4-BE49-F238E27FC236}">
                  <a16:creationId xmlns:a16="http://schemas.microsoft.com/office/drawing/2014/main" id="{21919CB3-2430-4DA6-BF41-59A1EF9C03CB}"/>
                </a:ext>
              </a:extLst>
            </p:cNvPr>
            <p:cNvSpPr/>
            <p:nvPr/>
          </p:nvSpPr>
          <p:spPr>
            <a:xfrm>
              <a:off x="7411555"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sz="1799"/>
            </a:p>
          </p:txBody>
        </p:sp>
      </p:grpSp>
      <p:grpSp>
        <p:nvGrpSpPr>
          <p:cNvPr id="82" name="Group 4">
            <a:extLst>
              <a:ext uri="{FF2B5EF4-FFF2-40B4-BE49-F238E27FC236}">
                <a16:creationId xmlns:a16="http://schemas.microsoft.com/office/drawing/2014/main" id="{C5FADEE5-07C4-41A9-88D6-C6D2ED1362B8}"/>
              </a:ext>
            </a:extLst>
          </p:cNvPr>
          <p:cNvGrpSpPr>
            <a:grpSpLocks noChangeAspect="1"/>
          </p:cNvGrpSpPr>
          <p:nvPr userDrawn="1"/>
        </p:nvGrpSpPr>
        <p:grpSpPr bwMode="auto">
          <a:xfrm>
            <a:off x="10359392" y="4960938"/>
            <a:ext cx="1224912" cy="1435100"/>
            <a:chOff x="6529" y="3125"/>
            <a:chExt cx="772" cy="904"/>
          </a:xfrm>
        </p:grpSpPr>
        <p:sp>
          <p:nvSpPr>
            <p:cNvPr id="83" name="Freeform 5">
              <a:extLst>
                <a:ext uri="{FF2B5EF4-FFF2-40B4-BE49-F238E27FC236}">
                  <a16:creationId xmlns:a16="http://schemas.microsoft.com/office/drawing/2014/main" id="{5A2C465B-7D43-431D-A35E-50762E7696FC}"/>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84" name="Freeform 6">
              <a:extLst>
                <a:ext uri="{FF2B5EF4-FFF2-40B4-BE49-F238E27FC236}">
                  <a16:creationId xmlns:a16="http://schemas.microsoft.com/office/drawing/2014/main" id="{AC35E6C1-71A8-4C9D-A1A5-682B0BD0A03F}"/>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210946707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sz="2399">
                <a:solidFill>
                  <a:schemeClr val="bg1"/>
                </a:solidFill>
              </a:defRPr>
            </a:lvl1pPr>
          </a:lstStyle>
          <a:p>
            <a:r>
              <a:rPr lang="en-US" dirty="0"/>
              <a:t>Click to edit Master title style</a:t>
            </a:r>
            <a:endParaRPr lang="en-GB" dirty="0"/>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8" name="Text Placeholder 2">
            <a:extLst>
              <a:ext uri="{FF2B5EF4-FFF2-40B4-BE49-F238E27FC236}">
                <a16:creationId xmlns:a16="http://schemas.microsoft.com/office/drawing/2014/main" id="{90356C28-34FC-48BD-943E-82B485EB0C49}"/>
              </a:ext>
            </a:extLst>
          </p:cNvPr>
          <p:cNvSpPr>
            <a:spLocks noGrp="1"/>
          </p:cNvSpPr>
          <p:nvPr>
            <p:ph idx="1"/>
          </p:nvPr>
        </p:nvSpPr>
        <p:spPr>
          <a:xfrm>
            <a:off x="609601" y="1137920"/>
            <a:ext cx="10972800" cy="494792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658134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294200"/>
            <a:ext cx="10972800" cy="590400"/>
          </a:xfrm>
        </p:spPr>
        <p:txBody>
          <a:bodyPr/>
          <a:lstStyle>
            <a:lvl1pPr>
              <a:defRPr sz="2399">
                <a:solidFill>
                  <a:schemeClr val="bg1"/>
                </a:solidFill>
              </a:defRPr>
            </a:lvl1pPr>
          </a:lstStyle>
          <a:p>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Tree>
    <p:extLst>
      <p:ext uri="{BB962C8B-B14F-4D97-AF65-F5344CB8AC3E}">
        <p14:creationId xmlns:p14="http://schemas.microsoft.com/office/powerpoint/2010/main" val="4285810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8194852" y="1"/>
            <a:ext cx="3997149" cy="6156104"/>
          </a:xfrm>
        </p:spPr>
        <p:txBody>
          <a:bodyPr/>
          <a:lstStyle/>
          <a:p>
            <a:endParaRPr lang="en-IN" dirty="0"/>
          </a:p>
        </p:txBody>
      </p:sp>
      <p:sp>
        <p:nvSpPr>
          <p:cNvPr id="2" name="Title 1"/>
          <p:cNvSpPr>
            <a:spLocks noGrp="1"/>
          </p:cNvSpPr>
          <p:nvPr>
            <p:ph type="title"/>
          </p:nvPr>
        </p:nvSpPr>
        <p:spPr>
          <a:xfrm>
            <a:off x="609601" y="294200"/>
            <a:ext cx="7440547" cy="590400"/>
          </a:xfrm>
        </p:spPr>
        <p:txBody>
          <a:bodyPr/>
          <a:lstStyle>
            <a:lvl1pPr>
              <a:defRPr sz="2399">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609601" y="1137921"/>
            <a:ext cx="7295842" cy="873760"/>
          </a:xfrm>
        </p:spPr>
        <p:txBody>
          <a:bodyPr/>
          <a:lstStyle>
            <a:lvl1pPr marL="0" indent="0">
              <a:buNone/>
              <a:defRPr sz="17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609601" y="2311401"/>
            <a:ext cx="3578253" cy="3844704"/>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4327190" y="2311402"/>
            <a:ext cx="3578253" cy="1254759"/>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4327190" y="4236721"/>
            <a:ext cx="3578253" cy="1944160"/>
          </a:xfrm>
        </p:spPr>
        <p:txBody>
          <a:bodyPr numCol="1"/>
          <a:lstStyle>
            <a:lvl1pPr marL="0" indent="0">
              <a:buNone/>
              <a:defRPr sz="1799">
                <a:solidFill>
                  <a:schemeClr val="bg1"/>
                </a:solidFill>
                <a:latin typeface="Georgia" panose="02040502050405020303" pitchFamily="18" charset="0"/>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userDrawn="1"/>
        </p:nvSpPr>
        <p:spPr bwMode="auto">
          <a:xfrm>
            <a:off x="609601" y="907750"/>
            <a:ext cx="771983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Tree>
    <p:extLst>
      <p:ext uri="{BB962C8B-B14F-4D97-AF65-F5344CB8AC3E}">
        <p14:creationId xmlns:p14="http://schemas.microsoft.com/office/powerpoint/2010/main" val="3860552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294200"/>
            <a:ext cx="10972800" cy="59088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609601" y="1137920"/>
            <a:ext cx="10972800" cy="494792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4" name="Group 4">
            <a:extLst>
              <a:ext uri="{FF2B5EF4-FFF2-40B4-BE49-F238E27FC236}">
                <a16:creationId xmlns:a16="http://schemas.microsoft.com/office/drawing/2014/main" id="{7E89FB01-0304-4B7A-83F4-087FD710583C}"/>
              </a:ext>
            </a:extLst>
          </p:cNvPr>
          <p:cNvGrpSpPr>
            <a:grpSpLocks noChangeAspect="1"/>
          </p:cNvGrpSpPr>
          <p:nvPr userDrawn="1"/>
        </p:nvGrpSpPr>
        <p:grpSpPr bwMode="auto">
          <a:xfrm>
            <a:off x="11281250" y="6356350"/>
            <a:ext cx="303055" cy="311150"/>
            <a:chOff x="7110" y="4004"/>
            <a:chExt cx="191" cy="196"/>
          </a:xfrm>
        </p:grpSpPr>
        <p:sp>
          <p:nvSpPr>
            <p:cNvPr id="15" name="Freeform 5">
              <a:extLst>
                <a:ext uri="{FF2B5EF4-FFF2-40B4-BE49-F238E27FC236}">
                  <a16:creationId xmlns:a16="http://schemas.microsoft.com/office/drawing/2014/main" id="{4DE1CE93-8A80-4A24-92CA-71C05E453718}"/>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6" name="Freeform 6">
              <a:extLst>
                <a:ext uri="{FF2B5EF4-FFF2-40B4-BE49-F238E27FC236}">
                  <a16:creationId xmlns:a16="http://schemas.microsoft.com/office/drawing/2014/main" id="{769AC85D-6BA0-4E5B-A206-FB7E85E0DDBE}"/>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7" name="Freeform 7">
              <a:extLst>
                <a:ext uri="{FF2B5EF4-FFF2-40B4-BE49-F238E27FC236}">
                  <a16:creationId xmlns:a16="http://schemas.microsoft.com/office/drawing/2014/main" id="{5A99D1FF-A731-4C56-AEC5-4C61FAC74874}"/>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
        <p:nvSpPr>
          <p:cNvPr id="18" name="Date Placeholder 1">
            <a:extLst>
              <a:ext uri="{FF2B5EF4-FFF2-40B4-BE49-F238E27FC236}">
                <a16:creationId xmlns:a16="http://schemas.microsoft.com/office/drawing/2014/main" id="{45CFA693-E91B-43CC-B5B8-0AF459F62896}"/>
              </a:ext>
            </a:extLst>
          </p:cNvPr>
          <p:cNvSpPr txBox="1">
            <a:spLocks/>
          </p:cNvSpPr>
          <p:nvPr userDrawn="1"/>
        </p:nvSpPr>
        <p:spPr>
          <a:xfrm>
            <a:off x="1352024" y="6471244"/>
            <a:ext cx="1190638" cy="180000"/>
          </a:xfrm>
          <a:prstGeom prst="rect">
            <a:avLst/>
          </a:prstGeom>
        </p:spPr>
        <p:txBody>
          <a:bodyPr/>
          <a:lstStyle>
            <a:defPPr>
              <a:defRPr lang="en-US"/>
            </a:defPPr>
            <a:lvl1pPr>
              <a:defRPr sz="800">
                <a:solidFill>
                  <a:schemeClr val="bg1"/>
                </a:solidFill>
                <a:latin typeface="EYInterstate" panose="02000503020000020004"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fld id="{7DBDBB20-DA7B-4EA8-9594-84A1D3A4EA29}" type="datetime3">
              <a:rPr lang="en-US" sz="800" smtClean="0"/>
              <a:t>22 October 2020</a:t>
            </a:fld>
            <a:endParaRPr lang="en-IN" sz="800" dirty="0"/>
          </a:p>
        </p:txBody>
      </p:sp>
      <p:sp>
        <p:nvSpPr>
          <p:cNvPr id="19" name="Footer Placeholder 2">
            <a:extLst>
              <a:ext uri="{FF2B5EF4-FFF2-40B4-BE49-F238E27FC236}">
                <a16:creationId xmlns:a16="http://schemas.microsoft.com/office/drawing/2014/main" id="{E9F31D67-E59D-488B-A418-10B47029E471}"/>
              </a:ext>
            </a:extLst>
          </p:cNvPr>
          <p:cNvSpPr txBox="1">
            <a:spLocks/>
          </p:cNvSpPr>
          <p:nvPr userDrawn="1"/>
        </p:nvSpPr>
        <p:spPr>
          <a:xfrm>
            <a:off x="3161342" y="6471244"/>
            <a:ext cx="3084493" cy="180000"/>
          </a:xfrm>
          <a:prstGeom prst="rect">
            <a:avLst/>
          </a:prstGeom>
        </p:spPr>
        <p:txBody>
          <a:bodyPr/>
          <a:lstStyle>
            <a:defPPr>
              <a:defRPr lang="en-US"/>
            </a:defPPr>
            <a:lvl1pPr>
              <a:defRPr sz="800">
                <a:solidFill>
                  <a:schemeClr val="bg1"/>
                </a:solidFill>
                <a:latin typeface="EYInterstate" panose="02000503020000020004"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800" dirty="0"/>
              <a:t>Presentation title</a:t>
            </a:r>
          </a:p>
        </p:txBody>
      </p:sp>
      <p:sp>
        <p:nvSpPr>
          <p:cNvPr id="23" name="Slide Number Placeholder 4">
            <a:extLst>
              <a:ext uri="{FF2B5EF4-FFF2-40B4-BE49-F238E27FC236}">
                <a16:creationId xmlns:a16="http://schemas.microsoft.com/office/drawing/2014/main" id="{FA0C3EA0-3C85-4236-8D60-88634AF47AD8}"/>
              </a:ext>
            </a:extLst>
          </p:cNvPr>
          <p:cNvSpPr txBox="1">
            <a:spLocks/>
          </p:cNvSpPr>
          <p:nvPr userDrawn="1"/>
        </p:nvSpPr>
        <p:spPr>
          <a:xfrm>
            <a:off x="609283" y="6471244"/>
            <a:ext cx="662721" cy="180000"/>
          </a:xfrm>
          <a:prstGeom prst="rect">
            <a:avLst/>
          </a:prstGeom>
        </p:spPr>
        <p:txBody>
          <a:bodyPr lIns="0"/>
          <a:lstStyle>
            <a:defPPr>
              <a:defRPr lang="en-US"/>
            </a:defPPr>
            <a:lvl1pPr>
              <a:defRPr sz="800">
                <a:solidFill>
                  <a:schemeClr val="bg1"/>
                </a:solidFill>
                <a:latin typeface="EYInterstate" panose="02000503020000020004"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GB" sz="800" dirty="0"/>
              <a:t>Page </a:t>
            </a:r>
            <a:fld id="{D5B76411-544C-4F9A-8EDE-9EEB2BD21F95}" type="slidenum">
              <a:rPr lang="en-IN" sz="800" smtClean="0"/>
              <a:t>‹#›</a:t>
            </a:fld>
            <a:endParaRPr sz="800" dirty="0"/>
          </a:p>
        </p:txBody>
      </p:sp>
    </p:spTree>
    <p:extLst>
      <p:ext uri="{BB962C8B-B14F-4D97-AF65-F5344CB8AC3E}">
        <p14:creationId xmlns:p14="http://schemas.microsoft.com/office/powerpoint/2010/main" val="75425317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Lst>
  <p:hf hdr="0"/>
  <p:txStyles>
    <p:titleStyle>
      <a:lvl1pPr algn="l" defTabSz="913943" rtl="0" eaLnBrk="1" latinLnBrk="0" hangingPunct="1">
        <a:lnSpc>
          <a:spcPct val="85000"/>
        </a:lnSpc>
        <a:spcBef>
          <a:spcPct val="0"/>
        </a:spcBef>
        <a:buNone/>
        <a:defRPr sz="2399" b="0" kern="1200">
          <a:solidFill>
            <a:schemeClr val="bg1"/>
          </a:solidFill>
          <a:latin typeface="EYInterstate Light" panose="02000506000000020004" pitchFamily="2" charset="0"/>
          <a:ea typeface="+mj-ea"/>
          <a:cs typeface="Arial" pitchFamily="34" charset="0"/>
        </a:defRPr>
      </a:lvl1pPr>
    </p:titleStyle>
    <p:bodyStyle>
      <a:lvl1pPr marL="356438" indent="-356438" algn="l" defTabSz="913943" rtl="0" eaLnBrk="1" latinLnBrk="0" hangingPunct="1">
        <a:spcBef>
          <a:spcPct val="20000"/>
        </a:spcBef>
        <a:buClr>
          <a:schemeClr val="tx2"/>
        </a:buClr>
        <a:buSzPct val="70000"/>
        <a:buFont typeface="Arial" pitchFamily="34" charset="0"/>
        <a:buChar char="►"/>
        <a:defRPr sz="1999" kern="1200">
          <a:solidFill>
            <a:schemeClr val="bg1"/>
          </a:solidFill>
          <a:latin typeface="EYInterstate Light" panose="02000506000000020004" pitchFamily="2" charset="0"/>
          <a:ea typeface="+mn-ea"/>
          <a:cs typeface="+mn-cs"/>
        </a:defRPr>
      </a:lvl1pPr>
      <a:lvl2pPr marL="712875" indent="-356438" algn="l" defTabSz="913943" rtl="0" eaLnBrk="1" latinLnBrk="0" hangingPunct="1">
        <a:spcBef>
          <a:spcPct val="20000"/>
        </a:spcBef>
        <a:buClr>
          <a:schemeClr val="tx2"/>
        </a:buClr>
        <a:buSzPct val="70000"/>
        <a:buFont typeface="Arial" pitchFamily="34" charset="0"/>
        <a:buChar char="►"/>
        <a:defRPr sz="1799" kern="1200">
          <a:solidFill>
            <a:schemeClr val="bg1"/>
          </a:solidFill>
          <a:latin typeface="EYInterstate Light" panose="02000506000000020004" pitchFamily="2" charset="0"/>
          <a:ea typeface="+mn-ea"/>
          <a:cs typeface="+mn-cs"/>
        </a:defRPr>
      </a:lvl2pPr>
      <a:lvl3pPr marL="1069313" indent="-356438" algn="l" defTabSz="913943" rtl="0" eaLnBrk="1" latinLnBrk="0" hangingPunct="1">
        <a:spcBef>
          <a:spcPct val="20000"/>
        </a:spcBef>
        <a:buClr>
          <a:schemeClr val="tx2"/>
        </a:buClr>
        <a:buSzPct val="70000"/>
        <a:buFont typeface="Arial" pitchFamily="34" charset="0"/>
        <a:buChar char="►"/>
        <a:defRPr sz="1599" kern="1200">
          <a:solidFill>
            <a:schemeClr val="bg1"/>
          </a:solidFill>
          <a:latin typeface="EYInterstate Light" panose="02000506000000020004" pitchFamily="2" charset="0"/>
          <a:ea typeface="+mn-ea"/>
          <a:cs typeface="+mn-cs"/>
        </a:defRPr>
      </a:lvl3pPr>
      <a:lvl4pPr marL="1425751" indent="-356438" algn="l" defTabSz="913943" rtl="0" eaLnBrk="1" latinLnBrk="0" hangingPunct="1">
        <a:spcBef>
          <a:spcPct val="20000"/>
        </a:spcBef>
        <a:buClr>
          <a:schemeClr val="tx2"/>
        </a:buClr>
        <a:buSzPct val="70000"/>
        <a:buFont typeface="Arial" pitchFamily="34" charset="0"/>
        <a:buChar char="►"/>
        <a:defRPr sz="1399" kern="1200">
          <a:solidFill>
            <a:schemeClr val="bg1"/>
          </a:solidFill>
          <a:latin typeface="EYInterstate Light" panose="02000506000000020004" pitchFamily="2" charset="0"/>
          <a:ea typeface="+mn-ea"/>
          <a:cs typeface="+mn-cs"/>
        </a:defRPr>
      </a:lvl4pPr>
      <a:lvl5pPr marL="1782188" indent="-356438" algn="l" defTabSz="913943" rtl="0" eaLnBrk="1" latinLnBrk="0" hangingPunct="1">
        <a:spcBef>
          <a:spcPct val="20000"/>
        </a:spcBef>
        <a:buClr>
          <a:schemeClr val="tx2"/>
        </a:buClr>
        <a:buSzPct val="70000"/>
        <a:buFont typeface="Arial" pitchFamily="34" charset="0"/>
        <a:buChar char="►"/>
        <a:defRPr sz="1199" kern="1200">
          <a:solidFill>
            <a:schemeClr val="bg1"/>
          </a:solidFill>
          <a:latin typeface="EYInterstate Light" panose="02000506000000020004" pitchFamily="2" charset="0"/>
          <a:ea typeface="+mn-ea"/>
          <a:cs typeface="+mn-cs"/>
        </a:defRPr>
      </a:lvl5pPr>
      <a:lvl6pPr marL="2513343"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314"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286"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257"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ES Radio Hackathon 2.0</a:t>
            </a:r>
            <a:endParaRPr lang="en-GB" dirty="0"/>
          </a:p>
        </p:txBody>
      </p:sp>
      <p:sp>
        <p:nvSpPr>
          <p:cNvPr id="3" name="Subtitle 2"/>
          <p:cNvSpPr>
            <a:spLocks noGrp="1"/>
          </p:cNvSpPr>
          <p:nvPr>
            <p:ph type="subTitle" idx="1"/>
          </p:nvPr>
        </p:nvSpPr>
        <p:spPr/>
        <p:txBody>
          <a:bodyPr/>
          <a:lstStyle/>
          <a:p>
            <a:r>
              <a:rPr lang="en-US" dirty="0"/>
              <a:t>Problem Statement Details</a:t>
            </a:r>
            <a:endParaRPr lang="en-GB" dirty="0"/>
          </a:p>
        </p:txBody>
      </p:sp>
    </p:spTree>
    <p:extLst>
      <p:ext uri="{BB962C8B-B14F-4D97-AF65-F5344CB8AC3E}">
        <p14:creationId xmlns:p14="http://schemas.microsoft.com/office/powerpoint/2010/main" val="1418670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Conversion of hierarchical diagrams (org-chart)to a text output</a:t>
            </a:r>
          </a:p>
        </p:txBody>
      </p:sp>
      <p:sp>
        <p:nvSpPr>
          <p:cNvPr id="7" name="Rectangle 6">
            <a:extLst>
              <a:ext uri="{FF2B5EF4-FFF2-40B4-BE49-F238E27FC236}">
                <a16:creationId xmlns:a16="http://schemas.microsoft.com/office/drawing/2014/main" id="{C6BC1326-38E5-493C-9A7F-37187E16D997}"/>
              </a:ext>
            </a:extLst>
          </p:cNvPr>
          <p:cNvSpPr/>
          <p:nvPr/>
        </p:nvSpPr>
        <p:spPr>
          <a:xfrm>
            <a:off x="609919" y="1446310"/>
            <a:ext cx="10978516" cy="1080578"/>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defRPr/>
            </a:pPr>
            <a:r>
              <a:rPr lang="en-IN" sz="1400" b="1" dirty="0"/>
              <a:t>Conversion of hierarchical diagrams(Org- chart) to a text output</a:t>
            </a:r>
            <a:endParaRPr lang="en-IN" sz="1050" b="1" dirty="0">
              <a:solidFill>
                <a:schemeClr val="bg2"/>
              </a:solidFill>
            </a:endParaRPr>
          </a:p>
          <a:p>
            <a:pPr lvl="0">
              <a:defRPr/>
            </a:pPr>
            <a:r>
              <a:rPr lang="en-IN" sz="1200" dirty="0">
                <a:solidFill>
                  <a:schemeClr val="bg2"/>
                </a:solidFill>
              </a:rPr>
              <a:t>In this risk management process, one of the core activity is to reconcile the organization charts with the global tool.  Team receive the hierarchical(Org) charts in various formats like MS-Excel, MS-Word, MS-PowerPoint, Images, PDF, etc. which are manually transferred into an editable format.  We are looking for a more efficient, automated, and intelligent way to automatically convert non-editable content of various shapes into desired MS-Excel format that can be further used in risk analysis. </a:t>
            </a:r>
            <a:endParaRPr lang="en-US" sz="1200" dirty="0">
              <a:solidFill>
                <a:schemeClr val="bg2"/>
              </a:solidFill>
            </a:endParaRPr>
          </a:p>
        </p:txBody>
      </p:sp>
      <p:sp>
        <p:nvSpPr>
          <p:cNvPr id="8" name="Title 1">
            <a:extLst>
              <a:ext uri="{FF2B5EF4-FFF2-40B4-BE49-F238E27FC236}">
                <a16:creationId xmlns:a16="http://schemas.microsoft.com/office/drawing/2014/main" id="{5A0F6EF8-B9CC-45E3-984A-9A06E137A904}"/>
              </a:ext>
            </a:extLst>
          </p:cNvPr>
          <p:cNvSpPr txBox="1">
            <a:spLocks/>
          </p:cNvSpPr>
          <p:nvPr/>
        </p:nvSpPr>
        <p:spPr>
          <a:xfrm>
            <a:off x="609916" y="1123596"/>
            <a:ext cx="10978515" cy="322713"/>
          </a:xfrm>
          <a:prstGeom prst="rect">
            <a:avLst/>
          </a:prstGeom>
        </p:spPr>
        <p:txBody>
          <a:bodyPr vert="horz" lIns="0" tIns="0" rIns="0" bIns="0" rtlCol="0" anchor="t" anchorCtr="0">
            <a:noAutofit/>
          </a:bodyPr>
          <a:lstStyle>
            <a:lvl1pPr algn="l" defTabSz="913943" rtl="0" eaLnBrk="1" latinLnBrk="0" hangingPunct="1">
              <a:lnSpc>
                <a:spcPct val="85000"/>
              </a:lnSpc>
              <a:spcBef>
                <a:spcPct val="0"/>
              </a:spcBef>
              <a:buNone/>
              <a:defRPr sz="2999" b="1" kern="1200">
                <a:solidFill>
                  <a:schemeClr val="bg1"/>
                </a:solidFill>
                <a:latin typeface="EYInterstate" panose="02000503020000020004" pitchFamily="2" charset="0"/>
                <a:ea typeface="+mj-ea"/>
                <a:cs typeface="Arial" pitchFamily="34" charset="0"/>
              </a:defRPr>
            </a:lvl1pPr>
          </a:lstStyle>
          <a:p>
            <a:pPr marL="0" marR="0" lvl="0" indent="0" algn="l" defTabSz="913943" rtl="0" eaLnBrk="1" fontAlgn="auto" latinLnBrk="0" hangingPunct="1">
              <a:lnSpc>
                <a:spcPct val="85000"/>
              </a:lnSpc>
              <a:spcBef>
                <a:spcPct val="0"/>
              </a:spcBef>
              <a:spcAft>
                <a:spcPts val="0"/>
              </a:spcAft>
              <a:buClrTx/>
              <a:buSzTx/>
              <a:buFontTx/>
              <a:buNone/>
              <a:tabLst/>
              <a:defRPr/>
            </a:pPr>
            <a:r>
              <a:rPr kumimoji="0" lang="en-IN" sz="1600" b="1" i="0" u="none" strike="noStrike" kern="1200" cap="none" spc="0" normalizeH="0" baseline="0" noProof="0" dirty="0">
                <a:ln>
                  <a:noFill/>
                </a:ln>
                <a:solidFill>
                  <a:srgbClr val="2E2E38"/>
                </a:solidFill>
                <a:effectLst/>
                <a:uLnTx/>
                <a:uFillTx/>
                <a:latin typeface="EYInterstate" panose="02000503020000020004" pitchFamily="2" charset="0"/>
                <a:ea typeface="+mj-ea"/>
                <a:cs typeface="Arial" pitchFamily="34" charset="0"/>
              </a:rPr>
              <a:t>Overview of the Business Problem Statement</a:t>
            </a:r>
          </a:p>
        </p:txBody>
      </p:sp>
      <p:sp>
        <p:nvSpPr>
          <p:cNvPr id="9" name="Rectangle 8">
            <a:extLst>
              <a:ext uri="{FF2B5EF4-FFF2-40B4-BE49-F238E27FC236}">
                <a16:creationId xmlns:a16="http://schemas.microsoft.com/office/drawing/2014/main" id="{6F434562-9A1E-4013-9C8F-D9C6B18F9D2D}"/>
              </a:ext>
            </a:extLst>
          </p:cNvPr>
          <p:cNvSpPr/>
          <p:nvPr/>
        </p:nvSpPr>
        <p:spPr>
          <a:xfrm>
            <a:off x="603569" y="3088597"/>
            <a:ext cx="7277275" cy="303259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lvl="0" indent="-171450">
              <a:buFont typeface="Wingdings" panose="05000000000000000000" pitchFamily="2" charset="2"/>
              <a:buChar char="Ø"/>
              <a:defRPr/>
            </a:pPr>
            <a:endParaRPr lang="en-US" sz="1200" dirty="0">
              <a:solidFill>
                <a:sysClr val="windowText" lastClr="000000"/>
              </a:solidFill>
            </a:endParaRPr>
          </a:p>
          <a:p>
            <a:pPr marL="171450" lvl="0" indent="-171450">
              <a:buFont typeface="Wingdings" panose="05000000000000000000" pitchFamily="2" charset="2"/>
              <a:buChar char="§"/>
              <a:defRPr/>
            </a:pPr>
            <a:r>
              <a:rPr lang="en-US" sz="1200" dirty="0">
                <a:solidFill>
                  <a:sysClr val="windowText" lastClr="000000"/>
                </a:solidFill>
              </a:rPr>
              <a:t>Currently the team receives organizational charts in different formats for example: pdf, word, image, excel etc. Basis the documents received, team conducts a reconciliation between data in the source system and Organizational chart </a:t>
            </a:r>
            <a:r>
              <a:rPr lang="en-US" sz="1200" i="1" dirty="0">
                <a:solidFill>
                  <a:sysClr val="windowText" lastClr="000000"/>
                </a:solidFill>
              </a:rPr>
              <a:t>manually.</a:t>
            </a:r>
            <a:r>
              <a:rPr lang="en-US" sz="1200" dirty="0">
                <a:solidFill>
                  <a:sysClr val="windowText" lastClr="000000"/>
                </a:solidFill>
              </a:rPr>
              <a:t> Extraction of inputs from organization chart and performing reconciliation is a manual task which takes a significant amount of time to ‘match’ the correct entity, as some of the times document received are not in readable format.  We receive the org charts with different flow charts and shape therefore, manually we interpret the child entity, parent entity, ownership percentage, country etc. from different diagrams.</a:t>
            </a:r>
          </a:p>
          <a:p>
            <a:pPr marL="171450" lvl="0" indent="-171450">
              <a:buFont typeface="Wingdings" panose="05000000000000000000" pitchFamily="2" charset="2"/>
              <a:buChar char="§"/>
              <a:defRPr/>
            </a:pPr>
            <a:endParaRPr kumimoji="0" lang="en-IN" sz="1200" b="0" i="0" u="none" strike="noStrike" kern="1200" cap="none" spc="0" normalizeH="0" baseline="0" noProof="0" dirty="0">
              <a:ln>
                <a:noFill/>
              </a:ln>
              <a:solidFill>
                <a:schemeClr val="bg1"/>
              </a:solidFill>
              <a:effectLst/>
              <a:uLnTx/>
              <a:uFillTx/>
              <a:latin typeface="EYInterstate Light"/>
              <a:ea typeface="+mn-ea"/>
              <a:cs typeface="+mn-cs"/>
            </a:endParaRPr>
          </a:p>
          <a:p>
            <a:pPr marL="171450" marR="0" lvl="0" indent="-171450"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IN" sz="1200" dirty="0">
                <a:solidFill>
                  <a:schemeClr val="bg1"/>
                </a:solidFill>
                <a:latin typeface="EYInterstate Light"/>
              </a:rPr>
              <a:t>Detailed Steps</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lang="en-IN" sz="1200" dirty="0">
                <a:solidFill>
                  <a:schemeClr val="bg1"/>
                </a:solidFill>
                <a:latin typeface="EYInterstate Light"/>
              </a:rPr>
              <a:t>Team extracts initial tree detail report from GIS.</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IN" sz="1200" b="0" i="0" u="none" strike="noStrike" kern="1200" cap="none" spc="0" normalizeH="0" noProof="0" dirty="0">
                <a:ln>
                  <a:noFill/>
                </a:ln>
                <a:solidFill>
                  <a:schemeClr val="bg1"/>
                </a:solidFill>
                <a:effectLst/>
                <a:uLnTx/>
                <a:uFillTx/>
                <a:latin typeface="EYInterstate Light"/>
                <a:ea typeface="+mn-ea"/>
                <a:cs typeface="+mn-cs"/>
              </a:rPr>
              <a:t>Transfers the extract to master TDR template.</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lang="en-IN" sz="1200" dirty="0">
                <a:solidFill>
                  <a:schemeClr val="bg1"/>
                </a:solidFill>
                <a:latin typeface="EYInterstate Light"/>
              </a:rPr>
              <a:t>Team performs the entity wise reconciliation between the client organisational chart and GIS extract and number referencing is assigned to each entity.</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IN" sz="1200" b="0" i="0" u="none" strike="noStrike" kern="1200" cap="none" spc="0" normalizeH="0" noProof="0" dirty="0">
                <a:ln>
                  <a:noFill/>
                </a:ln>
                <a:solidFill>
                  <a:schemeClr val="bg1"/>
                </a:solidFill>
                <a:effectLst/>
                <a:uLnTx/>
                <a:uFillTx/>
                <a:latin typeface="EYInterstate Light"/>
                <a:ea typeface="+mn-ea"/>
                <a:cs typeface="+mn-cs"/>
              </a:rPr>
              <a:t>This reconciliation process is a </a:t>
            </a:r>
            <a:r>
              <a:rPr lang="en-IN" sz="1200" dirty="0">
                <a:solidFill>
                  <a:schemeClr val="bg1"/>
                </a:solidFill>
                <a:latin typeface="EYInterstate Light"/>
              </a:rPr>
              <a:t>manual process.</a:t>
            </a:r>
          </a:p>
          <a:p>
            <a:pPr marR="0" lvl="0" defTabSz="914400" rtl="0" eaLnBrk="1" fontAlgn="auto" latinLnBrk="0" hangingPunct="1">
              <a:lnSpc>
                <a:spcPct val="100000"/>
              </a:lnSpc>
              <a:spcBef>
                <a:spcPts val="0"/>
              </a:spcBef>
              <a:spcAft>
                <a:spcPts val="0"/>
              </a:spcAft>
              <a:buClrTx/>
              <a:buSzTx/>
              <a:tabLst/>
              <a:defRPr/>
            </a:pPr>
            <a:endParaRPr kumimoji="0" lang="en-IN" sz="1200" b="0" i="0" u="none" strike="noStrike" kern="1200" cap="none" spc="0" normalizeH="0" noProof="0" dirty="0">
              <a:ln>
                <a:noFill/>
              </a:ln>
              <a:solidFill>
                <a:schemeClr val="bg1"/>
              </a:solidFill>
              <a:effectLst/>
              <a:uLnTx/>
              <a:uFillTx/>
              <a:latin typeface="EYInterstate Light"/>
              <a:ea typeface="+mn-ea"/>
              <a:cs typeface="+mn-cs"/>
            </a:endParaRPr>
          </a:p>
          <a:p>
            <a:pPr marR="0" lvl="0" defTabSz="914400" rtl="0" eaLnBrk="1" fontAlgn="auto" latinLnBrk="0" hangingPunct="1">
              <a:lnSpc>
                <a:spcPct val="100000"/>
              </a:lnSpc>
              <a:spcBef>
                <a:spcPts val="0"/>
              </a:spcBef>
              <a:spcAft>
                <a:spcPts val="0"/>
              </a:spcAft>
              <a:buClrTx/>
              <a:buSzTx/>
              <a:tabLst/>
              <a:defRPr/>
            </a:pPr>
            <a:endParaRPr kumimoji="0" lang="en-IN" sz="1200" b="0" i="0" u="none" strike="noStrike" kern="1200" cap="none" spc="0" normalizeH="0" noProof="0" dirty="0">
              <a:ln>
                <a:noFill/>
              </a:ln>
              <a:solidFill>
                <a:schemeClr val="bg1"/>
              </a:solidFill>
              <a:effectLst/>
              <a:uLnTx/>
              <a:uFillTx/>
              <a:latin typeface="EYInterstate Light"/>
              <a:ea typeface="+mn-ea"/>
              <a:cs typeface="+mn-cs"/>
            </a:endParaRPr>
          </a:p>
          <a:p>
            <a:pPr marR="0" lvl="0" defTabSz="914400" rtl="0" eaLnBrk="1" fontAlgn="auto" latinLnBrk="0" hangingPunct="1">
              <a:lnSpc>
                <a:spcPct val="100000"/>
              </a:lnSpc>
              <a:spcBef>
                <a:spcPts val="0"/>
              </a:spcBef>
              <a:spcAft>
                <a:spcPts val="0"/>
              </a:spcAft>
              <a:buClrTx/>
              <a:buSzTx/>
              <a:tabLst/>
              <a:defRPr/>
            </a:pPr>
            <a:endParaRPr kumimoji="0" lang="en-IN" sz="1200" b="0" i="0" u="none" strike="noStrike" kern="1200" cap="none" spc="0" normalizeH="0" noProof="0" dirty="0">
              <a:ln>
                <a:noFill/>
              </a:ln>
              <a:solidFill>
                <a:schemeClr val="bg1"/>
              </a:solidFill>
              <a:effectLst/>
              <a:uLnTx/>
              <a:uFillTx/>
              <a:latin typeface="EYInterstate Light"/>
              <a:ea typeface="+mn-ea"/>
              <a:cs typeface="+mn-cs"/>
            </a:endParaRPr>
          </a:p>
          <a:p>
            <a:pPr marR="0" lvl="0" defTabSz="914400" rtl="0" eaLnBrk="1" fontAlgn="auto" latinLnBrk="0" hangingPunct="1">
              <a:lnSpc>
                <a:spcPct val="100000"/>
              </a:lnSpc>
              <a:spcBef>
                <a:spcPts val="0"/>
              </a:spcBef>
              <a:spcAft>
                <a:spcPts val="0"/>
              </a:spcAft>
              <a:buClrTx/>
              <a:buSzTx/>
              <a:tabLst/>
              <a:defRPr/>
            </a:pPr>
            <a:endParaRPr kumimoji="0" lang="en-IN" sz="1200" b="0" i="0" u="none" strike="noStrike" kern="1200" cap="none" spc="0" normalizeH="0" baseline="0" noProof="0" dirty="0">
              <a:ln>
                <a:noFill/>
              </a:ln>
              <a:solidFill>
                <a:schemeClr val="bg1"/>
              </a:solidFill>
              <a:effectLst/>
              <a:uLnTx/>
              <a:uFillTx/>
              <a:latin typeface="EYInterstate Light"/>
              <a:ea typeface="+mn-ea"/>
              <a:cs typeface="+mn-cs"/>
            </a:endParaRPr>
          </a:p>
        </p:txBody>
      </p:sp>
      <p:sp>
        <p:nvSpPr>
          <p:cNvPr id="10" name="Title 1">
            <a:extLst>
              <a:ext uri="{FF2B5EF4-FFF2-40B4-BE49-F238E27FC236}">
                <a16:creationId xmlns:a16="http://schemas.microsoft.com/office/drawing/2014/main" id="{86D5781F-D17C-4B90-B569-B56B1FE806F2}"/>
              </a:ext>
            </a:extLst>
          </p:cNvPr>
          <p:cNvSpPr txBox="1">
            <a:spLocks/>
          </p:cNvSpPr>
          <p:nvPr/>
        </p:nvSpPr>
        <p:spPr>
          <a:xfrm>
            <a:off x="8150866" y="2740166"/>
            <a:ext cx="3574793" cy="275969"/>
          </a:xfrm>
          <a:prstGeom prst="rect">
            <a:avLst/>
          </a:prstGeom>
        </p:spPr>
        <p:txBody>
          <a:bodyPr vert="horz" lIns="0" tIns="0" rIns="0" bIns="0" rtlCol="0" anchor="t" anchorCtr="0">
            <a:noAutofit/>
          </a:bodyPr>
          <a:lstStyle>
            <a:lvl1pPr algn="l" defTabSz="913943" rtl="0" eaLnBrk="1" latinLnBrk="0" hangingPunct="1">
              <a:lnSpc>
                <a:spcPct val="85000"/>
              </a:lnSpc>
              <a:spcBef>
                <a:spcPct val="0"/>
              </a:spcBef>
              <a:buNone/>
              <a:defRPr sz="2999" b="1" kern="1200">
                <a:solidFill>
                  <a:schemeClr val="bg1"/>
                </a:solidFill>
                <a:latin typeface="EYInterstate" panose="02000503020000020004" pitchFamily="2" charset="0"/>
                <a:ea typeface="+mj-ea"/>
                <a:cs typeface="Arial" pitchFamily="34" charset="0"/>
              </a:defRPr>
            </a:lvl1pPr>
          </a:lstStyle>
          <a:p>
            <a:pPr marL="0" marR="0" lvl="0" indent="0" algn="l" defTabSz="913943" rtl="0" eaLnBrk="1" fontAlgn="auto" latinLnBrk="0" hangingPunct="1">
              <a:lnSpc>
                <a:spcPct val="85000"/>
              </a:lnSpc>
              <a:spcBef>
                <a:spcPct val="0"/>
              </a:spcBef>
              <a:spcAft>
                <a:spcPts val="0"/>
              </a:spcAft>
              <a:buClrTx/>
              <a:buSzTx/>
              <a:buFontTx/>
              <a:buNone/>
              <a:tabLst/>
              <a:defRPr/>
            </a:pPr>
            <a:r>
              <a:rPr kumimoji="0" lang="en-IN" sz="1600" b="1" i="0" u="none" strike="noStrike" kern="1200" cap="none" spc="0" normalizeH="0" baseline="0" noProof="0" dirty="0">
                <a:ln>
                  <a:noFill/>
                </a:ln>
                <a:solidFill>
                  <a:srgbClr val="2E2E38"/>
                </a:solidFill>
                <a:effectLst/>
                <a:uLnTx/>
                <a:uFillTx/>
                <a:latin typeface="EYInterstate" panose="02000503020000020004" pitchFamily="2" charset="0"/>
                <a:ea typeface="+mj-ea"/>
                <a:cs typeface="Arial" pitchFamily="34" charset="0"/>
              </a:rPr>
              <a:t>Statistical Goal Expected</a:t>
            </a:r>
          </a:p>
        </p:txBody>
      </p:sp>
      <p:sp>
        <p:nvSpPr>
          <p:cNvPr id="11" name="Rectangle 10">
            <a:extLst>
              <a:ext uri="{FF2B5EF4-FFF2-40B4-BE49-F238E27FC236}">
                <a16:creationId xmlns:a16="http://schemas.microsoft.com/office/drawing/2014/main" id="{9D038E6D-B629-4D1D-AECF-A0A7CC715D93}"/>
              </a:ext>
            </a:extLst>
          </p:cNvPr>
          <p:cNvSpPr/>
          <p:nvPr/>
        </p:nvSpPr>
        <p:spPr>
          <a:xfrm>
            <a:off x="8088271" y="3088597"/>
            <a:ext cx="3494130" cy="303259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200" b="0" i="0" u="none" strike="noStrike" kern="1200" cap="none" spc="0" normalizeH="0" baseline="0" noProof="0" dirty="0">
              <a:ln>
                <a:noFill/>
              </a:ln>
              <a:solidFill>
                <a:schemeClr val="bg1"/>
              </a:solidFill>
              <a:effectLst/>
              <a:uLnTx/>
              <a:uFillTx/>
              <a:latin typeface="EYInterstate Light"/>
              <a:ea typeface="+mn-ea"/>
              <a:cs typeface="+mn-cs"/>
            </a:endParaRP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schemeClr val="bg1"/>
                </a:solidFill>
                <a:effectLst/>
                <a:uLnTx/>
                <a:uFillTx/>
                <a:latin typeface="EYInterstate Light"/>
                <a:ea typeface="+mn-ea"/>
                <a:cs typeface="+mn-cs"/>
              </a:rPr>
              <a:t>Elimination of manual efforts in reading the org chart</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schemeClr val="bg1"/>
                </a:solidFill>
                <a:effectLst/>
                <a:uLnTx/>
                <a:uFillTx/>
                <a:latin typeface="EYInterstate Light"/>
                <a:ea typeface="+mn-ea"/>
                <a:cs typeface="+mn-cs"/>
              </a:rPr>
              <a:t>Expected to automate </a:t>
            </a:r>
            <a:r>
              <a:rPr lang="en-IN" sz="1200" dirty="0">
                <a:solidFill>
                  <a:schemeClr val="bg1"/>
                </a:solidFill>
                <a:latin typeface="EYInterstate Light"/>
              </a:rPr>
              <a:t>75-80% of total volumes to be processed using the automated solution.</a:t>
            </a:r>
            <a:endParaRPr kumimoji="0" lang="en-IN" sz="1200" b="0" i="0" u="none" strike="noStrike" kern="1200" cap="none" spc="0" normalizeH="0" baseline="0" noProof="0" dirty="0">
              <a:ln>
                <a:noFill/>
              </a:ln>
              <a:solidFill>
                <a:schemeClr val="bg1"/>
              </a:solidFill>
              <a:effectLst/>
              <a:uLnTx/>
              <a:uFillTx/>
              <a:latin typeface="EYInterstate Light"/>
              <a:ea typeface="+mn-ea"/>
              <a:cs typeface="+mn-cs"/>
            </a:endParaRP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200" b="0" i="0" u="none" strike="noStrike" kern="1200" cap="none" spc="0" normalizeH="0" baseline="0" noProof="0" dirty="0">
              <a:ln>
                <a:noFill/>
              </a:ln>
              <a:solidFill>
                <a:schemeClr val="bg1"/>
              </a:solidFill>
              <a:effectLst/>
              <a:uLnTx/>
              <a:uFillTx/>
              <a:latin typeface="EYInterstate Light"/>
              <a:ea typeface="+mn-ea"/>
              <a:cs typeface="+mn-cs"/>
            </a:endParaRP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200" b="0" i="0" u="none" strike="noStrike" kern="1200" cap="none" spc="0" normalizeH="0" baseline="0" noProof="0" dirty="0">
              <a:ln>
                <a:noFill/>
              </a:ln>
              <a:solidFill>
                <a:schemeClr val="bg1"/>
              </a:solidFill>
              <a:effectLst/>
              <a:uLnTx/>
              <a:uFillTx/>
              <a:latin typeface="EYInterstate Light"/>
              <a:ea typeface="+mn-ea"/>
              <a:cs typeface="+mn-cs"/>
            </a:endParaRPr>
          </a:p>
        </p:txBody>
      </p:sp>
      <p:sp>
        <p:nvSpPr>
          <p:cNvPr id="14" name="Title 1">
            <a:extLst>
              <a:ext uri="{FF2B5EF4-FFF2-40B4-BE49-F238E27FC236}">
                <a16:creationId xmlns:a16="http://schemas.microsoft.com/office/drawing/2014/main" id="{452641C1-EBEB-4C03-9394-9350EA387CC5}"/>
              </a:ext>
            </a:extLst>
          </p:cNvPr>
          <p:cNvSpPr txBox="1">
            <a:spLocks/>
          </p:cNvSpPr>
          <p:nvPr/>
        </p:nvSpPr>
        <p:spPr>
          <a:xfrm>
            <a:off x="609919" y="2711239"/>
            <a:ext cx="3341296" cy="275969"/>
          </a:xfrm>
          <a:prstGeom prst="rect">
            <a:avLst/>
          </a:prstGeom>
        </p:spPr>
        <p:txBody>
          <a:bodyPr vert="horz" lIns="0" tIns="0" rIns="0" bIns="0" rtlCol="0" anchor="t" anchorCtr="0">
            <a:noAutofit/>
          </a:bodyPr>
          <a:lstStyle>
            <a:lvl1pPr algn="l" defTabSz="913943" rtl="0" eaLnBrk="1" latinLnBrk="0" hangingPunct="1">
              <a:lnSpc>
                <a:spcPct val="85000"/>
              </a:lnSpc>
              <a:spcBef>
                <a:spcPct val="0"/>
              </a:spcBef>
              <a:buNone/>
              <a:defRPr sz="2999" b="1" kern="1200">
                <a:solidFill>
                  <a:schemeClr val="bg1"/>
                </a:solidFill>
                <a:latin typeface="EYInterstate" panose="02000503020000020004" pitchFamily="2" charset="0"/>
                <a:ea typeface="+mj-ea"/>
                <a:cs typeface="Arial" pitchFamily="34" charset="0"/>
              </a:defRPr>
            </a:lvl1pPr>
          </a:lstStyle>
          <a:p>
            <a:pPr marL="0" marR="0" lvl="0" indent="0" algn="l" defTabSz="913943" rtl="0" eaLnBrk="1" fontAlgn="auto" latinLnBrk="0" hangingPunct="1">
              <a:lnSpc>
                <a:spcPct val="85000"/>
              </a:lnSpc>
              <a:spcBef>
                <a:spcPct val="0"/>
              </a:spcBef>
              <a:spcAft>
                <a:spcPts val="0"/>
              </a:spcAft>
              <a:buClrTx/>
              <a:buSzTx/>
              <a:buFontTx/>
              <a:buNone/>
              <a:tabLst/>
              <a:defRPr/>
            </a:pPr>
            <a:r>
              <a:rPr kumimoji="0" lang="en-IN" sz="1600" b="1" u="none" strike="noStrike" kern="1200" cap="none" spc="0" normalizeH="0" baseline="0" noProof="0" dirty="0">
                <a:ln>
                  <a:noFill/>
                </a:ln>
                <a:solidFill>
                  <a:srgbClr val="2E2E38"/>
                </a:solidFill>
                <a:effectLst/>
                <a:uLnTx/>
                <a:uFillTx/>
                <a:latin typeface="EYInterstate" panose="02000503020000020004" pitchFamily="2" charset="0"/>
                <a:ea typeface="+mj-ea"/>
                <a:cs typeface="Arial" pitchFamily="34" charset="0"/>
              </a:rPr>
              <a:t>Problem Statements Details</a:t>
            </a:r>
          </a:p>
        </p:txBody>
      </p:sp>
    </p:spTree>
    <p:extLst>
      <p:ext uri="{BB962C8B-B14F-4D97-AF65-F5344CB8AC3E}">
        <p14:creationId xmlns:p14="http://schemas.microsoft.com/office/powerpoint/2010/main" val="2279488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Conversion of hierarchical diagrams (org-chart)to a text output</a:t>
            </a:r>
          </a:p>
        </p:txBody>
      </p:sp>
      <p:sp>
        <p:nvSpPr>
          <p:cNvPr id="4" name="Rectangle 3">
            <a:extLst>
              <a:ext uri="{FF2B5EF4-FFF2-40B4-BE49-F238E27FC236}">
                <a16:creationId xmlns:a16="http://schemas.microsoft.com/office/drawing/2014/main" id="{C6BC1326-38E5-493C-9A7F-37187E16D997}"/>
              </a:ext>
            </a:extLst>
          </p:cNvPr>
          <p:cNvSpPr/>
          <p:nvPr/>
        </p:nvSpPr>
        <p:spPr>
          <a:xfrm>
            <a:off x="609919" y="1446310"/>
            <a:ext cx="10978515" cy="125403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chemeClr val="bg1"/>
                </a:solidFill>
                <a:effectLst/>
                <a:uLnTx/>
                <a:uFillTx/>
                <a:latin typeface="EYInterstate Light"/>
                <a:ea typeface="+mn-ea"/>
                <a:cs typeface="+mn-cs"/>
              </a:rPr>
              <a:t>Results we expect from Hackathon Event – </a:t>
            </a:r>
          </a:p>
          <a:p>
            <a:pPr marL="228600" marR="0" lvl="0" indent="-228600" defTabSz="914400" rtl="0" eaLnBrk="1" fontAlgn="auto" latinLnBrk="0" hangingPunct="1">
              <a:lnSpc>
                <a:spcPct val="100000"/>
              </a:lnSpc>
              <a:spcBef>
                <a:spcPts val="0"/>
              </a:spcBef>
              <a:spcAft>
                <a:spcPts val="0"/>
              </a:spcAft>
              <a:buClrTx/>
              <a:buSzTx/>
              <a:buFontTx/>
              <a:buAutoNum type="arabicPeriod"/>
              <a:tabLst/>
              <a:defRPr/>
            </a:pPr>
            <a:r>
              <a:rPr lang="en-IN" sz="1200" dirty="0">
                <a:solidFill>
                  <a:schemeClr val="bg1"/>
                </a:solidFill>
                <a:latin typeface="EYInterstate Light"/>
              </a:rPr>
              <a:t>Conversion of the org chart in the readable format with at least 100% accuracy.</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IN" sz="1200" b="0" i="0" u="none" strike="noStrike" kern="1200" cap="none" spc="0" normalizeH="0" noProof="0" dirty="0">
                <a:ln>
                  <a:noFill/>
                </a:ln>
                <a:solidFill>
                  <a:schemeClr val="bg1"/>
                </a:solidFill>
                <a:effectLst/>
                <a:uLnTx/>
                <a:uFillTx/>
                <a:latin typeface="EYInterstate Light"/>
                <a:ea typeface="+mn-ea"/>
                <a:cs typeface="+mn-cs"/>
              </a:rPr>
              <a:t>Solution should </a:t>
            </a:r>
            <a:r>
              <a:rPr lang="en-IN" sz="1200" dirty="0">
                <a:solidFill>
                  <a:schemeClr val="bg1"/>
                </a:solidFill>
                <a:latin typeface="EYInterstate Light"/>
              </a:rPr>
              <a:t>be able to interpret and convert the flow charts/diagrams as per the process, like clearly mentioning, which is the child entity, immediate parent entity, ownership percentage and country.</a:t>
            </a:r>
            <a:endParaRPr kumimoji="0" lang="en-IN" sz="1200" b="0" i="0" u="none" strike="noStrike" kern="1200" cap="none" spc="0" normalizeH="0" baseline="0" noProof="0" dirty="0">
              <a:ln>
                <a:noFill/>
              </a:ln>
              <a:solidFill>
                <a:schemeClr val="bg1"/>
              </a:solidFill>
              <a:effectLst/>
              <a:uLnTx/>
              <a:uFillTx/>
              <a:latin typeface="EYInterstate Light"/>
              <a:ea typeface="+mn-ea"/>
              <a:cs typeface="+mn-cs"/>
            </a:endParaRPr>
          </a:p>
        </p:txBody>
      </p:sp>
      <p:sp>
        <p:nvSpPr>
          <p:cNvPr id="5" name="Title 1">
            <a:extLst>
              <a:ext uri="{FF2B5EF4-FFF2-40B4-BE49-F238E27FC236}">
                <a16:creationId xmlns:a16="http://schemas.microsoft.com/office/drawing/2014/main" id="{5A0F6EF8-B9CC-45E3-984A-9A06E137A904}"/>
              </a:ext>
            </a:extLst>
          </p:cNvPr>
          <p:cNvSpPr txBox="1">
            <a:spLocks/>
          </p:cNvSpPr>
          <p:nvPr/>
        </p:nvSpPr>
        <p:spPr>
          <a:xfrm>
            <a:off x="609916" y="1123596"/>
            <a:ext cx="10978515" cy="322714"/>
          </a:xfrm>
          <a:prstGeom prst="rect">
            <a:avLst/>
          </a:prstGeom>
        </p:spPr>
        <p:txBody>
          <a:bodyPr vert="horz" lIns="0" tIns="0" rIns="0" bIns="0" rtlCol="0" anchor="t" anchorCtr="0">
            <a:noAutofit/>
          </a:bodyPr>
          <a:lstStyle>
            <a:lvl1pPr algn="l" defTabSz="913943" rtl="0" eaLnBrk="1" latinLnBrk="0" hangingPunct="1">
              <a:lnSpc>
                <a:spcPct val="85000"/>
              </a:lnSpc>
              <a:spcBef>
                <a:spcPct val="0"/>
              </a:spcBef>
              <a:buNone/>
              <a:defRPr sz="2999" b="1" kern="1200">
                <a:solidFill>
                  <a:schemeClr val="bg1"/>
                </a:solidFill>
                <a:latin typeface="EYInterstate" panose="02000503020000020004" pitchFamily="2" charset="0"/>
                <a:ea typeface="+mj-ea"/>
                <a:cs typeface="Arial" pitchFamily="34" charset="0"/>
              </a:defRPr>
            </a:lvl1pPr>
          </a:lstStyle>
          <a:p>
            <a:pPr marL="0" marR="0" lvl="0" indent="0" algn="l" defTabSz="913943" rtl="0" eaLnBrk="1" fontAlgn="auto" latinLnBrk="0" hangingPunct="1">
              <a:lnSpc>
                <a:spcPct val="85000"/>
              </a:lnSpc>
              <a:spcBef>
                <a:spcPct val="0"/>
              </a:spcBef>
              <a:spcAft>
                <a:spcPts val="0"/>
              </a:spcAft>
              <a:buClrTx/>
              <a:buSzTx/>
              <a:buFontTx/>
              <a:buNone/>
              <a:tabLst/>
              <a:defRPr/>
            </a:pPr>
            <a:r>
              <a:rPr kumimoji="0" lang="en-IN" sz="1600" b="1" u="none" strike="noStrike" kern="1200" cap="none" spc="0" normalizeH="0" baseline="0" noProof="0" dirty="0">
                <a:ln>
                  <a:noFill/>
                </a:ln>
                <a:solidFill>
                  <a:srgbClr val="2E2E38"/>
                </a:solidFill>
                <a:effectLst/>
                <a:uLnTx/>
                <a:uFillTx/>
                <a:latin typeface="EYInterstate" panose="02000503020000020004" pitchFamily="2" charset="0"/>
                <a:ea typeface="+mj-ea"/>
                <a:cs typeface="Arial" pitchFamily="34" charset="0"/>
              </a:rPr>
              <a:t>Expected Statistical Solution</a:t>
            </a:r>
          </a:p>
        </p:txBody>
      </p:sp>
      <p:sp>
        <p:nvSpPr>
          <p:cNvPr id="6" name="Title 1">
            <a:extLst>
              <a:ext uri="{FF2B5EF4-FFF2-40B4-BE49-F238E27FC236}">
                <a16:creationId xmlns:a16="http://schemas.microsoft.com/office/drawing/2014/main" id="{C9BA0CBA-C945-4A5A-BB55-0A5630930AC2}"/>
              </a:ext>
            </a:extLst>
          </p:cNvPr>
          <p:cNvSpPr txBox="1">
            <a:spLocks/>
          </p:cNvSpPr>
          <p:nvPr/>
        </p:nvSpPr>
        <p:spPr>
          <a:xfrm>
            <a:off x="609915" y="3329620"/>
            <a:ext cx="4415086" cy="275969"/>
          </a:xfrm>
          <a:prstGeom prst="rect">
            <a:avLst/>
          </a:prstGeom>
        </p:spPr>
        <p:txBody>
          <a:bodyPr vert="horz" lIns="0" tIns="0" rIns="0" bIns="0" rtlCol="0" anchor="t" anchorCtr="0">
            <a:noAutofit/>
          </a:bodyPr>
          <a:lstStyle>
            <a:lvl1pPr algn="l" defTabSz="913943" rtl="0" eaLnBrk="1" latinLnBrk="0" hangingPunct="1">
              <a:lnSpc>
                <a:spcPct val="85000"/>
              </a:lnSpc>
              <a:spcBef>
                <a:spcPct val="0"/>
              </a:spcBef>
              <a:buNone/>
              <a:defRPr sz="2999" b="1" kern="1200">
                <a:solidFill>
                  <a:schemeClr val="bg1"/>
                </a:solidFill>
                <a:latin typeface="EYInterstate" panose="02000503020000020004" pitchFamily="2" charset="0"/>
                <a:ea typeface="+mj-ea"/>
                <a:cs typeface="Arial" pitchFamily="34" charset="0"/>
              </a:defRPr>
            </a:lvl1pPr>
          </a:lstStyle>
          <a:p>
            <a:pPr marL="0" marR="0" lvl="0" indent="0" algn="l" defTabSz="913943" rtl="0" eaLnBrk="1" fontAlgn="auto" latinLnBrk="0" hangingPunct="1">
              <a:lnSpc>
                <a:spcPct val="85000"/>
              </a:lnSpc>
              <a:spcBef>
                <a:spcPct val="0"/>
              </a:spcBef>
              <a:spcAft>
                <a:spcPts val="0"/>
              </a:spcAft>
              <a:buClrTx/>
              <a:buSzTx/>
              <a:buFontTx/>
              <a:buNone/>
              <a:tabLst/>
              <a:defRPr/>
            </a:pPr>
            <a:r>
              <a:rPr kumimoji="0" lang="en-IN" sz="1600" b="1" u="none" strike="noStrike" kern="1200" cap="none" spc="0" normalizeH="0" baseline="0" noProof="0" dirty="0">
                <a:ln>
                  <a:noFill/>
                </a:ln>
                <a:solidFill>
                  <a:srgbClr val="2E2E38"/>
                </a:solidFill>
                <a:effectLst/>
                <a:uLnTx/>
                <a:uFillTx/>
                <a:latin typeface="EYInterstate" panose="02000503020000020004" pitchFamily="2" charset="0"/>
                <a:ea typeface="+mj-ea"/>
                <a:cs typeface="Arial" pitchFamily="34" charset="0"/>
              </a:rPr>
              <a:t>Desired end state – (Futuristic Perspective)</a:t>
            </a:r>
          </a:p>
        </p:txBody>
      </p:sp>
      <p:sp>
        <p:nvSpPr>
          <p:cNvPr id="7" name="Rectangle 6">
            <a:extLst>
              <a:ext uri="{FF2B5EF4-FFF2-40B4-BE49-F238E27FC236}">
                <a16:creationId xmlns:a16="http://schemas.microsoft.com/office/drawing/2014/main" id="{9D038E6D-B629-4D1D-AECF-A0A7CC715D93}"/>
              </a:ext>
            </a:extLst>
          </p:cNvPr>
          <p:cNvSpPr/>
          <p:nvPr/>
        </p:nvSpPr>
        <p:spPr>
          <a:xfrm>
            <a:off x="609915" y="3682111"/>
            <a:ext cx="6705285" cy="182041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28600" lvl="0" indent="-228600">
              <a:buFont typeface="+mj-lt"/>
              <a:buAutoNum type="arabicPeriod"/>
              <a:defRPr/>
            </a:pPr>
            <a:r>
              <a:rPr lang="en-IN" sz="1200" dirty="0">
                <a:solidFill>
                  <a:schemeClr val="bg1"/>
                </a:solidFill>
              </a:rPr>
              <a:t>Conversion of the Org chart into a readable standard format, which can be further utilized by the BOT to perform the reconciliation.  Reconciliation automation is not part of the scope</a:t>
            </a:r>
          </a:p>
          <a:p>
            <a:pPr marL="228600" lvl="0" indent="-228600">
              <a:buFont typeface="+mj-lt"/>
              <a:buAutoNum type="arabicPeriod"/>
              <a:defRPr/>
            </a:pPr>
            <a:r>
              <a:rPr lang="en-IN" sz="1200" dirty="0">
                <a:solidFill>
                  <a:schemeClr val="bg1"/>
                </a:solidFill>
              </a:rPr>
              <a:t>Solution should be able to interpret the different org charts which comes in different format, shapes, size and file formats.</a:t>
            </a:r>
          </a:p>
          <a:p>
            <a:pPr marL="228600" lvl="0" indent="-228600">
              <a:buFont typeface="+mj-lt"/>
              <a:buAutoNum type="arabicPeriod"/>
              <a:defRPr/>
            </a:pPr>
            <a:r>
              <a:rPr lang="en-IN" sz="1200" dirty="0">
                <a:solidFill>
                  <a:schemeClr val="bg1"/>
                </a:solidFill>
              </a:rPr>
              <a:t>Solution should be able to convert the flow charts as per the defined rules like clearly mentioning child entities, parent entity, ownership percentage and country.</a:t>
            </a:r>
            <a:r>
              <a:rPr lang="en-IN" sz="1200" dirty="0">
                <a:solidFill>
                  <a:schemeClr val="bg1"/>
                </a:solidFill>
                <a:latin typeface="EYInterstate Light"/>
              </a:rPr>
              <a:t>. </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schemeClr val="bg1"/>
              </a:solidFill>
              <a:effectLst/>
              <a:uLnTx/>
              <a:uFillTx/>
              <a:latin typeface="EYInterstate Light"/>
              <a:ea typeface="+mn-ea"/>
              <a:cs typeface="+mn-cs"/>
            </a:endParaRPr>
          </a:p>
        </p:txBody>
      </p:sp>
      <p:sp>
        <p:nvSpPr>
          <p:cNvPr id="8" name="Rectangle 7">
            <a:extLst>
              <a:ext uri="{FF2B5EF4-FFF2-40B4-BE49-F238E27FC236}">
                <a16:creationId xmlns:a16="http://schemas.microsoft.com/office/drawing/2014/main" id="{1F106B9A-AB58-442B-9751-D54EF8491DE2}"/>
              </a:ext>
            </a:extLst>
          </p:cNvPr>
          <p:cNvSpPr/>
          <p:nvPr/>
        </p:nvSpPr>
        <p:spPr>
          <a:xfrm>
            <a:off x="7517108" y="3682111"/>
            <a:ext cx="4062753" cy="182041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IN" sz="1200" b="0" i="0" u="none" strike="noStrike" kern="1200" cap="none" spc="0" normalizeH="0" baseline="0" noProof="0" dirty="0">
                <a:ln>
                  <a:noFill/>
                </a:ln>
                <a:solidFill>
                  <a:schemeClr val="bg1"/>
                </a:solidFill>
                <a:effectLst/>
                <a:uLnTx/>
                <a:uFillTx/>
                <a:latin typeface="EYInterstate Light"/>
                <a:ea typeface="+mn-ea"/>
                <a:cs typeface="+mn-cs"/>
              </a:rPr>
              <a:t>With our internal automation team we </a:t>
            </a:r>
            <a:r>
              <a:rPr lang="en-IN" sz="1200" dirty="0">
                <a:solidFill>
                  <a:schemeClr val="bg1"/>
                </a:solidFill>
                <a:latin typeface="EYInterstate Light"/>
              </a:rPr>
              <a:t>attempted to automate the conversion of org chart into readable format to automate end to end of the process but could not succeed.</a:t>
            </a:r>
            <a:endParaRPr kumimoji="0" lang="en-IN" sz="1200" b="0" i="0" u="none" strike="noStrike" kern="1200" cap="none" spc="0" normalizeH="0" baseline="0" noProof="0" dirty="0">
              <a:ln>
                <a:noFill/>
              </a:ln>
              <a:solidFill>
                <a:schemeClr val="bg1"/>
              </a:solidFill>
              <a:effectLst/>
              <a:uLnTx/>
              <a:uFillTx/>
              <a:latin typeface="EYInterstate Light"/>
              <a:ea typeface="+mn-ea"/>
              <a:cs typeface="+mn-cs"/>
            </a:endParaRP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lang="en-IN" sz="1200" dirty="0">
                <a:solidFill>
                  <a:schemeClr val="bg1"/>
                </a:solidFill>
                <a:latin typeface="EYInterstate Light"/>
              </a:rPr>
              <a:t>This was attempted in 2018.</a:t>
            </a:r>
            <a:endParaRPr kumimoji="0" lang="en-IN" sz="1200" b="0" i="0" u="none" strike="noStrike" kern="1200" cap="none" spc="0" normalizeH="0" baseline="0" noProof="0" dirty="0">
              <a:ln>
                <a:noFill/>
              </a:ln>
              <a:solidFill>
                <a:schemeClr val="bg1"/>
              </a:solidFill>
              <a:effectLst/>
              <a:uLnTx/>
              <a:uFillTx/>
              <a:latin typeface="EYInterstate Light"/>
              <a:ea typeface="+mn-ea"/>
              <a:cs typeface="+mn-cs"/>
            </a:endParaRPr>
          </a:p>
        </p:txBody>
      </p:sp>
      <p:sp>
        <p:nvSpPr>
          <p:cNvPr id="9" name="Title 1">
            <a:extLst>
              <a:ext uri="{FF2B5EF4-FFF2-40B4-BE49-F238E27FC236}">
                <a16:creationId xmlns:a16="http://schemas.microsoft.com/office/drawing/2014/main" id="{80A89B41-E20A-49E4-88C7-619FDD305AE4}"/>
              </a:ext>
            </a:extLst>
          </p:cNvPr>
          <p:cNvSpPr txBox="1">
            <a:spLocks/>
          </p:cNvSpPr>
          <p:nvPr/>
        </p:nvSpPr>
        <p:spPr>
          <a:xfrm>
            <a:off x="7525678" y="3374262"/>
            <a:ext cx="4415086" cy="275969"/>
          </a:xfrm>
          <a:prstGeom prst="rect">
            <a:avLst/>
          </a:prstGeom>
        </p:spPr>
        <p:txBody>
          <a:bodyPr vert="horz" lIns="0" tIns="0" rIns="0" bIns="0" rtlCol="0" anchor="t" anchorCtr="0">
            <a:noAutofit/>
          </a:bodyPr>
          <a:lstStyle>
            <a:lvl1pPr algn="l" defTabSz="913943" rtl="0" eaLnBrk="1" latinLnBrk="0" hangingPunct="1">
              <a:lnSpc>
                <a:spcPct val="85000"/>
              </a:lnSpc>
              <a:spcBef>
                <a:spcPct val="0"/>
              </a:spcBef>
              <a:buNone/>
              <a:defRPr sz="2999" b="1" kern="1200">
                <a:solidFill>
                  <a:schemeClr val="bg1"/>
                </a:solidFill>
                <a:latin typeface="EYInterstate" panose="02000503020000020004" pitchFamily="2" charset="0"/>
                <a:ea typeface="+mj-ea"/>
                <a:cs typeface="Arial" pitchFamily="34" charset="0"/>
              </a:defRPr>
            </a:lvl1pPr>
          </a:lstStyle>
          <a:p>
            <a:pPr marL="0" marR="0" lvl="0" indent="0" algn="l" defTabSz="913943" rtl="0" eaLnBrk="1" fontAlgn="auto" latinLnBrk="0" hangingPunct="1">
              <a:lnSpc>
                <a:spcPct val="85000"/>
              </a:lnSpc>
              <a:spcBef>
                <a:spcPct val="0"/>
              </a:spcBef>
              <a:spcAft>
                <a:spcPts val="0"/>
              </a:spcAft>
              <a:buClrTx/>
              <a:buSzTx/>
              <a:buFontTx/>
              <a:buNone/>
              <a:tabLst/>
              <a:defRPr/>
            </a:pPr>
            <a:r>
              <a:rPr kumimoji="0" lang="en-IN" sz="1600" b="1" u="none" strike="noStrike" kern="1200" cap="none" spc="0" normalizeH="0" baseline="0" noProof="0" dirty="0">
                <a:ln>
                  <a:noFill/>
                </a:ln>
                <a:solidFill>
                  <a:srgbClr val="2E2E38"/>
                </a:solidFill>
                <a:effectLst/>
                <a:uLnTx/>
                <a:uFillTx/>
                <a:latin typeface="EYInterstate" panose="02000503020000020004" pitchFamily="2" charset="0"/>
                <a:ea typeface="+mj-ea"/>
                <a:cs typeface="Arial" pitchFamily="34" charset="0"/>
              </a:rPr>
              <a:t>Details of any prior automation attempts </a:t>
            </a:r>
          </a:p>
        </p:txBody>
      </p:sp>
    </p:spTree>
    <p:extLst>
      <p:ext uri="{BB962C8B-B14F-4D97-AF65-F5344CB8AC3E}">
        <p14:creationId xmlns:p14="http://schemas.microsoft.com/office/powerpoint/2010/main" val="2150533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Conversion of hierarchical diagrams (org-chart)to a text output</a:t>
            </a:r>
          </a:p>
        </p:txBody>
      </p:sp>
      <p:sp>
        <p:nvSpPr>
          <p:cNvPr id="4" name="Rectangle 3">
            <a:extLst>
              <a:ext uri="{FF2B5EF4-FFF2-40B4-BE49-F238E27FC236}">
                <a16:creationId xmlns:a16="http://schemas.microsoft.com/office/drawing/2014/main" id="{C6BC1326-38E5-493C-9A7F-37187E16D997}"/>
              </a:ext>
            </a:extLst>
          </p:cNvPr>
          <p:cNvSpPr/>
          <p:nvPr/>
        </p:nvSpPr>
        <p:spPr>
          <a:xfrm>
            <a:off x="609919" y="1446310"/>
            <a:ext cx="10978515" cy="125403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chemeClr val="bg1"/>
                </a:solidFill>
                <a:effectLst/>
                <a:uLnTx/>
                <a:uFillTx/>
                <a:latin typeface="EYInterstate Light"/>
                <a:ea typeface="+mn-ea"/>
                <a:cs typeface="+mn-cs"/>
              </a:rPr>
              <a:t>Any resources/data links that needs to be shared with Hackers</a:t>
            </a:r>
          </a:p>
          <a:p>
            <a:pPr marL="0" marR="0" lvl="0" indent="0" defTabSz="914400" rtl="0" eaLnBrk="1" fontAlgn="auto" latinLnBrk="0" hangingPunct="1">
              <a:lnSpc>
                <a:spcPct val="100000"/>
              </a:lnSpc>
              <a:spcBef>
                <a:spcPts val="0"/>
              </a:spcBef>
              <a:spcAft>
                <a:spcPts val="0"/>
              </a:spcAft>
              <a:buClrTx/>
              <a:buSzTx/>
              <a:buFontTx/>
              <a:buNone/>
              <a:tabLst/>
              <a:defRPr/>
            </a:pPr>
            <a:r>
              <a:rPr lang="en-IN" sz="1200" dirty="0">
                <a:solidFill>
                  <a:schemeClr val="bg1"/>
                </a:solidFill>
                <a:latin typeface="EYInterstate Light"/>
              </a:rPr>
              <a:t>1. Templates we use for reconciliation.</a:t>
            </a:r>
          </a:p>
          <a:p>
            <a:pPr marL="0" marR="0" lvl="0" indent="0" defTabSz="914400" rtl="0" eaLnBrk="1" fontAlgn="auto" latinLnBrk="0" hangingPunct="1">
              <a:lnSpc>
                <a:spcPct val="100000"/>
              </a:lnSpc>
              <a:spcBef>
                <a:spcPts val="0"/>
              </a:spcBef>
              <a:spcAft>
                <a:spcPts val="0"/>
              </a:spcAft>
              <a:buClrTx/>
              <a:buSzTx/>
              <a:buFontTx/>
              <a:buNone/>
              <a:tabLst/>
              <a:defRPr/>
            </a:pPr>
            <a:r>
              <a:rPr lang="en-IN" sz="1200" dirty="0">
                <a:solidFill>
                  <a:schemeClr val="bg1"/>
                </a:solidFill>
                <a:latin typeface="EYInterstate Light"/>
              </a:rPr>
              <a:t>2. Link to company website to procure the org charts.</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endParaRPr kumimoji="0" lang="en-IN" sz="1200" b="0" i="0" u="none" strike="noStrike" kern="1200" cap="none" spc="0" normalizeH="0" baseline="0" noProof="0" dirty="0">
              <a:ln>
                <a:noFill/>
              </a:ln>
              <a:solidFill>
                <a:schemeClr val="bg1"/>
              </a:solidFill>
              <a:effectLst/>
              <a:uLnTx/>
              <a:uFillTx/>
              <a:latin typeface="EYInterstate Light"/>
              <a:ea typeface="+mn-ea"/>
              <a:cs typeface="+mn-cs"/>
            </a:endParaRPr>
          </a:p>
        </p:txBody>
      </p:sp>
      <p:sp>
        <p:nvSpPr>
          <p:cNvPr id="5" name="Title 1">
            <a:extLst>
              <a:ext uri="{FF2B5EF4-FFF2-40B4-BE49-F238E27FC236}">
                <a16:creationId xmlns:a16="http://schemas.microsoft.com/office/drawing/2014/main" id="{5A0F6EF8-B9CC-45E3-984A-9A06E137A904}"/>
              </a:ext>
            </a:extLst>
          </p:cNvPr>
          <p:cNvSpPr txBox="1">
            <a:spLocks/>
          </p:cNvSpPr>
          <p:nvPr/>
        </p:nvSpPr>
        <p:spPr>
          <a:xfrm>
            <a:off x="609916" y="1123596"/>
            <a:ext cx="10978515" cy="860400"/>
          </a:xfrm>
          <a:prstGeom prst="rect">
            <a:avLst/>
          </a:prstGeom>
        </p:spPr>
        <p:txBody>
          <a:bodyPr vert="horz" lIns="0" tIns="0" rIns="0" bIns="0" rtlCol="0" anchor="t" anchorCtr="0">
            <a:noAutofit/>
          </a:bodyPr>
          <a:lstStyle>
            <a:lvl1pPr algn="l" defTabSz="913943" rtl="0" eaLnBrk="1" latinLnBrk="0" hangingPunct="1">
              <a:lnSpc>
                <a:spcPct val="85000"/>
              </a:lnSpc>
              <a:spcBef>
                <a:spcPct val="0"/>
              </a:spcBef>
              <a:buNone/>
              <a:defRPr sz="2999" b="1" kern="1200">
                <a:solidFill>
                  <a:schemeClr val="bg1"/>
                </a:solidFill>
                <a:latin typeface="EYInterstate" panose="02000503020000020004" pitchFamily="2" charset="0"/>
                <a:ea typeface="+mj-ea"/>
                <a:cs typeface="Arial" pitchFamily="34" charset="0"/>
              </a:defRPr>
            </a:lvl1pPr>
          </a:lstStyle>
          <a:p>
            <a:pPr marL="0" marR="0" lvl="0" indent="0" algn="l" defTabSz="913943" rtl="0" eaLnBrk="1" fontAlgn="auto" latinLnBrk="0" hangingPunct="1">
              <a:lnSpc>
                <a:spcPct val="85000"/>
              </a:lnSpc>
              <a:spcBef>
                <a:spcPct val="0"/>
              </a:spcBef>
              <a:spcAft>
                <a:spcPts val="0"/>
              </a:spcAft>
              <a:buClrTx/>
              <a:buSzTx/>
              <a:buFontTx/>
              <a:buNone/>
              <a:tabLst/>
              <a:defRPr/>
            </a:pPr>
            <a:r>
              <a:rPr kumimoji="0" lang="en-IN" sz="1600" b="1" u="none" strike="noStrike" kern="1200" cap="none" spc="0" normalizeH="0" baseline="0" noProof="0" dirty="0">
                <a:ln>
                  <a:noFill/>
                </a:ln>
                <a:solidFill>
                  <a:srgbClr val="2E2E38"/>
                </a:solidFill>
                <a:effectLst/>
                <a:uLnTx/>
                <a:uFillTx/>
                <a:latin typeface="EYInterstate" panose="02000503020000020004" pitchFamily="2" charset="0"/>
                <a:ea typeface="+mj-ea"/>
                <a:cs typeface="Arial" pitchFamily="34" charset="0"/>
              </a:rPr>
              <a:t>Resources/Data </a:t>
            </a:r>
          </a:p>
        </p:txBody>
      </p:sp>
    </p:spTree>
    <p:extLst>
      <p:ext uri="{BB962C8B-B14F-4D97-AF65-F5344CB8AC3E}">
        <p14:creationId xmlns:p14="http://schemas.microsoft.com/office/powerpoint/2010/main" val="3667130653"/>
      </p:ext>
    </p:extLst>
  </p:cSld>
  <p:clrMapOvr>
    <a:masterClrMapping/>
  </p:clrMapOvr>
</p:sld>
</file>

<file path=ppt/theme/theme1.xml><?xml version="1.0" encoding="utf-8"?>
<a:theme xmlns:a="http://schemas.openxmlformats.org/drawingml/2006/main" name="EY light background">
  <a:themeElements>
    <a:clrScheme name="Custom 8">
      <a:dk1>
        <a:srgbClr val="FFFFFF"/>
      </a:dk1>
      <a:lt1>
        <a:srgbClr val="2E2E38"/>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E7105DFD7A6CE40AB8F034EFD999940" ma:contentTypeVersion="11" ma:contentTypeDescription="Create a new document." ma:contentTypeScope="" ma:versionID="98068076a876ff215b76ac008d96528d">
  <xsd:schema xmlns:xsd="http://www.w3.org/2001/XMLSchema" xmlns:xs="http://www.w3.org/2001/XMLSchema" xmlns:p="http://schemas.microsoft.com/office/2006/metadata/properties" xmlns:ns3="a0c3e892-6a9b-4f9e-a202-8d3cd608e02e" xmlns:ns4="f9462148-3773-4800-98cb-db25e6312d47" targetNamespace="http://schemas.microsoft.com/office/2006/metadata/properties" ma:root="true" ma:fieldsID="a716ba31d35b6e01c0851d459773dd8a" ns3:_="" ns4:_="">
    <xsd:import namespace="a0c3e892-6a9b-4f9e-a202-8d3cd608e02e"/>
    <xsd:import namespace="f9462148-3773-4800-98cb-db25e6312d4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c3e892-6a9b-4f9e-a202-8d3cd608e02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462148-3773-4800-98cb-db25e6312d4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AD0E2B-5C17-40A9-8465-13AB40F17A49}">
  <ds:schemaRef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purl.org/dc/elements/1.1/"/>
    <ds:schemaRef ds:uri="http://purl.org/dc/terms/"/>
    <ds:schemaRef ds:uri="f9462148-3773-4800-98cb-db25e6312d47"/>
    <ds:schemaRef ds:uri="http://schemas.microsoft.com/office/2006/documentManagement/types"/>
    <ds:schemaRef ds:uri="a0c3e892-6a9b-4f9e-a202-8d3cd608e02e"/>
    <ds:schemaRef ds:uri="http://www.w3.org/XML/1998/namespace"/>
  </ds:schemaRefs>
</ds:datastoreItem>
</file>

<file path=customXml/itemProps2.xml><?xml version="1.0" encoding="utf-8"?>
<ds:datastoreItem xmlns:ds="http://schemas.openxmlformats.org/officeDocument/2006/customXml" ds:itemID="{A21736BF-BE29-43B2-8CF5-9A85EA790224}">
  <ds:schemaRefs>
    <ds:schemaRef ds:uri="http://schemas.microsoft.com/sharepoint/v3/contenttype/forms"/>
  </ds:schemaRefs>
</ds:datastoreItem>
</file>

<file path=customXml/itemProps3.xml><?xml version="1.0" encoding="utf-8"?>
<ds:datastoreItem xmlns:ds="http://schemas.openxmlformats.org/officeDocument/2006/customXml" ds:itemID="{73EDF1D0-E368-4B99-990E-0C2C54433F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c3e892-6a9b-4f9e-a202-8d3cd608e02e"/>
    <ds:schemaRef ds:uri="f9462148-3773-4800-98cb-db25e6312d4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252</TotalTime>
  <Words>553</Words>
  <Application>Microsoft Office PowerPoint</Application>
  <PresentationFormat>Widescreen</PresentationFormat>
  <Paragraphs>39</Paragraphs>
  <Slides>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EYInterstate</vt:lpstr>
      <vt:lpstr>EYInterstate Light</vt:lpstr>
      <vt:lpstr>Georgia</vt:lpstr>
      <vt:lpstr>Wingdings</vt:lpstr>
      <vt:lpstr>EY light background</vt:lpstr>
      <vt:lpstr>ES Radio Hackathon 2.0</vt:lpstr>
      <vt:lpstr>Conversion of hierarchical diagrams (org-chart)to a text output</vt:lpstr>
      <vt:lpstr>Conversion of hierarchical diagrams (org-chart)to a text output</vt:lpstr>
      <vt:lpstr>Conversion of hierarchical diagrams (org-chart)to a text output</vt:lpstr>
    </vt:vector>
  </TitlesOfParts>
  <Company>Ernst &amp; Young LLP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 Radio Hackathon 2.0</dc:title>
  <dc:creator>Mili .</dc:creator>
  <cp:lastModifiedBy>Ajit Singh Pathania</cp:lastModifiedBy>
  <cp:revision>16</cp:revision>
  <dcterms:created xsi:type="dcterms:W3CDTF">2020-10-16T10:18:42Z</dcterms:created>
  <dcterms:modified xsi:type="dcterms:W3CDTF">2020-10-22T06:51:06Z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0x010100CE7105DFD7A6CE40AB8F034EFD999940</vt:lpwstr>
  </property>
</Properties>
</file>